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713096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Settings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91169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Settings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265500" y="18518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Settings </a:t>
            </a:r>
            <a:r>
              <a:rPr lang="en"/>
              <a:t>UI &amp; Preferences Framework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9</a:t>
            </a:r>
          </a:p>
        </p:txBody>
      </p:sp>
      <p:sp>
        <p:nvSpPr>
          <p:cNvPr id="80" name="Shape 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16+ Settings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</a:t>
            </a:r>
            <a:r>
              <a:rPr lang="en"/>
              <a:t>roup into sub-screens opened from main Settings screen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4" y="528974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versus Preference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Preference objects instead of View objects in your Settings screens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Design and edit Preference objects in the Layout editor just like you do for View objects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Settings in a Preference Screen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Define settings in a preferences screen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is like a layout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define in: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res &gt; xml &gt; preferences.xml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2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Preference Screen example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01225" y="993500"/>
            <a:ext cx="6350699" cy="364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</a:p>
          <a:p>
            <a:pPr lv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</a:p>
          <a:p>
            <a:pPr lv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4" y="1395925"/>
            <a:ext cx="2934474" cy="2802824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76" name="Shape 17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 Preference must have a key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Every preference must have a key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Android uses the key to save the setting value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2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SwitchPreference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21948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SwitchPreference attributes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EditTextPreference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4" cy="188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ListPreference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ListPreference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Default value of -1 for no choice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android:entryValues —Array of values radio button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9.2 Settings UI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Preference class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Uses key in the Preference to store the setting value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Preference subclasses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for grouping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root of a Preference layout hierarchy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at the top of each screen of settings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title above a group as a section divider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settings</a:t>
            </a:r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Settings UI uses fragments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 an Activity with a Fragment to display the Settings screen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 specialized Activity and Fragment subclasses that handle the work of saving settings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Activities and fragments for settings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3.0 and newer: </a:t>
            </a:r>
          </a:p>
          <a:p>
            <a:pPr indent="-228600" lvl="1" marL="914400" rtl="0">
              <a:spcBef>
                <a:spcPts val="100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</a:p>
          <a:p>
            <a:pPr indent="-228600" lvl="1" marL="914400" rtl="0">
              <a:spcBef>
                <a:spcPts val="1000"/>
              </a:spcBef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</a:p>
          <a:p>
            <a:pPr indent="-228600" lvl="0" marL="457200" rtl="0">
              <a:spcBef>
                <a:spcPts val="2000"/>
              </a:spcBef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</a:p>
          <a:p>
            <a:pPr indent="-228600" lvl="1" marL="914400" rtl="0">
              <a:spcBef>
                <a:spcPts val="1000"/>
              </a:spcBef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8" name="Shape 26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</a:p>
        </p:txBody>
      </p:sp>
      <p:sp>
        <p:nvSpPr>
          <p:cNvPr id="269" name="Shape 269"/>
          <p:cNvSpPr/>
          <p:nvPr/>
        </p:nvSpPr>
        <p:spPr>
          <a:xfrm>
            <a:off x="6438799" y="2112725"/>
            <a:ext cx="1006085" cy="517739"/>
          </a:xfrm>
          <a:custGeom>
            <a:pathLst>
              <a:path extrusionOk="0" h="21715" w="50806">
                <a:moveTo>
                  <a:pt x="50806" y="8552"/>
                </a:moveTo>
                <a:cubicBezTo>
                  <a:pt x="48877" y="10228"/>
                  <a:pt x="44266" y="16432"/>
                  <a:pt x="39236" y="18612"/>
                </a:cubicBezTo>
                <a:cubicBezTo>
                  <a:pt x="34205" y="20791"/>
                  <a:pt x="26241" y="21798"/>
                  <a:pt x="20624" y="21631"/>
                </a:cubicBezTo>
                <a:cubicBezTo>
                  <a:pt x="15006" y="21463"/>
                  <a:pt x="8970" y="21211"/>
                  <a:pt x="5533" y="17606"/>
                </a:cubicBezTo>
                <a:cubicBezTo>
                  <a:pt x="2095" y="14000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 to implement Settings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Create the preferences screen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Create an activity for the settings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Create a fragment for the settings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the preferenceTheme to the AppTheme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Add code to invoke Settings UI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Activity template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3" name="Shape 283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Settings Activity subclass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 onCreate() display the settings fragment:</a:t>
            </a:r>
          </a:p>
          <a:p>
            <a:pPr indent="0" lvl="0" marL="914400" rtl="0">
              <a:spcBef>
                <a:spcPts val="10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</a:p>
          <a:p>
            <a:pPr indent="-69850" lvl="0" marL="9144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Settings Activity example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9" name="Shape 299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/>
              <a:t>Implement settings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/>
              <a:t>Default settings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/>
              <a:t>Save and retrieve settings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/>
              <a:t>Respond to changes in settings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/>
              <a:t>Summaries for settings</a:t>
            </a:r>
          </a:p>
          <a:p>
            <a:pPr indent="-228600" lvl="0" marL="457200">
              <a:spcBef>
                <a:spcPts val="200"/>
              </a:spcBef>
              <a:buChar char="●"/>
            </a:pPr>
            <a:r>
              <a:rPr lang="en"/>
              <a:t>SettingsActivity template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Settings Fragment subclass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 methods: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onCreatePreferences() displays the settings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PreferenceFragment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</a:p>
          <a:p>
            <a:pPr indent="-228600" lvl="0" marL="457200" rtl="0">
              <a:spcBef>
                <a:spcPts val="2000"/>
              </a:spcBef>
              <a:buChar char="●"/>
            </a:pPr>
            <a:r>
              <a:rPr lang="en"/>
              <a:t>Blank fragments include onCreateView() by default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Replace onCreateView() with onCreatePreferences() because this fragment displays a preferences screen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Settings Fragment example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PreferenceTheme to app's theme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</a:p>
          <a:p>
            <a:pPr indent="-69850" lvl="0" marL="4572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Invoke Settings UI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 the Intent to start the Settings Activity: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Settings</a:t>
            </a:r>
          </a:p>
        </p:txBody>
      </p:sp>
      <p:sp>
        <p:nvSpPr>
          <p:cNvPr id="340" name="Shape 3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settings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/>
              <a:t>Set default to value most users would choose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  <a:buChar char="○"/>
            </a:pPr>
            <a:r>
              <a:rPr lang="en"/>
              <a:t> All contacts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/>
              <a:t>Use less battery power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  <a:buChar char="○"/>
            </a:pPr>
            <a:r>
              <a:rPr lang="en"/>
              <a:t>Bluetooth is off until the user turns it on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/>
              <a:t>Least risk to security and data loss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  <a:buChar char="○"/>
            </a:pPr>
            <a:r>
              <a:rPr lang="en"/>
              <a:t>Archive rather than delete messages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har char="●"/>
            </a:pPr>
            <a:r>
              <a:rPr lang="en"/>
              <a:t>Interrupt only when important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  <a:buChar char="○"/>
            </a:pPr>
            <a:r>
              <a:rPr lang="en"/>
              <a:t>When calls and notifications arrive 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default values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 android:defaultValue in Preference view in xml:</a:t>
            </a:r>
          </a:p>
          <a:p>
            <a:pPr indent="-69850" lvl="0" marL="45720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main activity's onCreate(), save default values.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Save default values in shared preferences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 onCreate() of MainActivity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</a:p>
          <a:p>
            <a:pPr indent="-228600" lvl="0" marL="9144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this</a:t>
            </a:r>
          </a:p>
          <a:p>
            <a:pPr indent="-228600" lvl="0" marL="9144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</a:p>
          <a:p>
            <a:pPr indent="-228600" lvl="0" marL="9144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Save and retrieve settings</a:t>
            </a:r>
          </a:p>
        </p:txBody>
      </p:sp>
      <p:sp>
        <p:nvSpPr>
          <p:cNvPr id="369" name="Shape 3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1" name="Shape 3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Settings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Saving setting values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No need to write code to save settings!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settings from shared preferences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 your code, get settings from default shared preferences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key as specified in preference view in xml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Get settings values from shared preferences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 preference definition in xml:</a:t>
            </a:r>
          </a:p>
          <a:p>
            <a:pPr indent="0" lvl="0" marL="457200">
              <a:spcBef>
                <a:spcPts val="100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 code, get fav_city setting: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3" name="Shape 393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</a:p>
        </p:txBody>
      </p:sp>
      <p:cxnSp>
        <p:nvCxnSpPr>
          <p:cNvPr id="394" name="Shape 394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5" name="Shape 395"/>
          <p:cNvCxnSpPr>
            <a:stCxn id="393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Respond to changes in settings</a:t>
            </a:r>
          </a:p>
        </p:txBody>
      </p:sp>
      <p:sp>
        <p:nvSpPr>
          <p:cNvPr id="401" name="Shape 4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3" name="Shape 4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Listening to changes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Display related follow-up settings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Disable or enable related settings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Change the summary to reflect current choice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 on the setting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for example, if the setting changes the screen background, then change the background</a:t>
            </a: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Listen for changes to settings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Define setOnPreferenceChangeListener()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 onCreate() in the Settings Fragment</a:t>
            </a: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onCreatePreferences() example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onPreferenceChangeListener() example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change background color when setting changes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Summaries for settings</a:t>
            </a:r>
          </a:p>
        </p:txBody>
      </p:sp>
      <p:sp>
        <p:nvSpPr>
          <p:cNvPr id="437" name="Shape 4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9" name="Shape 4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Summaries for true/false values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4" y="1642201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48" name="Shape 4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app settings?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Home location, defaults units of measurement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Notification behavior for specific app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Summaries for other settings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settings that have values other than true/false, update the summary when the setting value changes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Set the summary in onPreferenceChangeListener()</a:t>
            </a:r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2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58" name="Shape 4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2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summary example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Template</a:t>
            </a:r>
          </a:p>
        </p:txBody>
      </p:sp>
      <p:sp>
        <p:nvSpPr>
          <p:cNvPr id="472" name="Shape 47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4" name="Shape 4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More complex?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For anything more complex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use the SettingsActivity template!  </a:t>
            </a: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Settings Activity template</a:t>
            </a: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8" name="Shape 488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</a:p>
        </p:txBody>
      </p:sp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498" name="Shape 4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0" name="Shape 5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Next?</a:t>
            </a:r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4" name="Shape 514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9.2 C App Settings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9.2 P Adding Settings to an App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20" name="Shape 5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2" name="Shape 5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settings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250312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7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Accessing settings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2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Users access settings through: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Navigation drawer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Options menu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screens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Organize your settings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7 or less: arrange according to priority with most important at top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5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