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Loaders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header and two 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832400" y="1862348"/>
            <a:ext cx="3999900" cy="274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Shape 10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9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4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2" name="Shape 14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Loaders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Shape 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app/Activity.html" TargetMode="External"/><Relationship Id="rId4" Type="http://schemas.openxmlformats.org/officeDocument/2006/relationships/hyperlink" Target="https://developer.android.com/reference/android/app/Fragment.html" TargetMode="External"/><Relationship Id="rId5" Type="http://schemas.openxmlformats.org/officeDocument/2006/relationships/hyperlink" Target="https://developer.android.com/reference/android/app/LoaderManager.LoaderCallbacks.html" TargetMode="External"/><Relationship Id="rId6" Type="http://schemas.openxmlformats.org/officeDocument/2006/relationships/hyperlink" Target="https://developer.android.com/reference/android/content/CursorLoader.html" TargetMode="External"/><Relationship Id="rId7" Type="http://schemas.openxmlformats.org/officeDocument/2006/relationships/hyperlink" Target="https://developer.android.com/reference/android/app/LoaderManage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app/LoaderManag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androiddesignpatterns.com/2012/08/implementing-loader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components/loaders.html" TargetMode="External"/><Relationship Id="rId4" Type="http://schemas.openxmlformats.org/officeDocument/2006/relationships/hyperlink" Target="https://developer.android.com/training/load-data-background/setup-loader.html" TargetMode="External"/><Relationship Id="rId5" Type="http://schemas.openxmlformats.org/officeDocument/2006/relationships/hyperlink" Target="https://developer.android.com/reference/android/content/CursorLoade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app/Activity.html" TargetMode="External"/><Relationship Id="rId4" Type="http://schemas.openxmlformats.org/officeDocument/2006/relationships/hyperlink" Target="https://developer.android.com/reference/android/app/Fragmen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3" name="Shape 153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CursorLoader</a:t>
            </a:r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using a CursorLoader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spcAft>
                <a:spcPts val="1000"/>
              </a:spcAft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Fragment</a:t>
            </a:r>
            <a:r>
              <a:rPr lang="en"/>
              <a:t> that implements </a:t>
            </a:r>
            <a:r>
              <a:rPr lang="en" u="sng">
                <a:solidFill>
                  <a:schemeClr val="accent5"/>
                </a:solidFill>
                <a:hlinkClick r:id="rId5"/>
              </a:rPr>
              <a:t>LoaderManager.LoaderCallbacks</a:t>
            </a:r>
            <a:r>
              <a:rPr lang="en"/>
              <a:t> </a:t>
            </a:r>
          </a:p>
          <a:p>
            <a:pPr indent="-228600" lvl="0" marL="457200" rtl="0">
              <a:spcBef>
                <a:spcPts val="600"/>
              </a:spcBef>
              <a:spcAft>
                <a:spcPts val="1000"/>
              </a:spcAft>
            </a:pPr>
            <a:r>
              <a:rPr lang="en"/>
              <a:t>Create </a:t>
            </a:r>
            <a:r>
              <a:rPr lang="en" u="sng">
                <a:solidFill>
                  <a:schemeClr val="hlink"/>
                </a:solidFill>
                <a:hlinkClick r:id="rId6"/>
              </a:rPr>
              <a:t>CursorLoader</a:t>
            </a:r>
            <a:r>
              <a:rPr lang="en"/>
              <a:t> with content URI in </a:t>
            </a:r>
            <a:r>
              <a:rPr b="1" lang="en"/>
              <a:t>onCreateLoader()</a:t>
            </a:r>
          </a:p>
          <a:p>
            <a:pPr indent="-228600" lvl="0" marL="457200" rtl="0">
              <a:spcBef>
                <a:spcPts val="600"/>
              </a:spcBef>
              <a:spcAft>
                <a:spcPts val="1000"/>
              </a:spcAft>
            </a:pPr>
            <a:r>
              <a:rPr lang="en"/>
              <a:t>Implement </a:t>
            </a:r>
            <a:r>
              <a:rPr b="1" lang="en"/>
              <a:t>onLoadFinished()</a:t>
            </a:r>
            <a:r>
              <a:rPr lang="en"/>
              <a:t> to display the data</a:t>
            </a:r>
          </a:p>
          <a:p>
            <a:pPr indent="-228600" lvl="0" marL="457200" rtl="0">
              <a:spcBef>
                <a:spcPts val="600"/>
              </a:spcBef>
              <a:spcAft>
                <a:spcPts val="1000"/>
              </a:spcAft>
            </a:pPr>
            <a:r>
              <a:rPr lang="en"/>
              <a:t>Implement </a:t>
            </a:r>
            <a:r>
              <a:rPr b="1" lang="en"/>
              <a:t>onLoaderReset()</a:t>
            </a:r>
            <a:r>
              <a:rPr lang="en"/>
              <a:t> to clear date</a:t>
            </a:r>
          </a:p>
          <a:p>
            <a:pPr indent="-228600" lvl="0" marL="457200" rtl="0">
              <a:spcBef>
                <a:spcPts val="600"/>
              </a:spcBef>
              <a:spcAft>
                <a:spcPts val="1000"/>
              </a:spcAft>
            </a:pPr>
            <a:r>
              <a:rPr lang="en"/>
              <a:t>Create instance of </a:t>
            </a:r>
            <a:r>
              <a:rPr lang="en" u="sng">
                <a:solidFill>
                  <a:schemeClr val="accent5"/>
                </a:solidFill>
                <a:hlinkClick r:id="rId7"/>
              </a:rPr>
              <a:t>LoaderManager</a:t>
            </a:r>
            <a:r>
              <a:rPr lang="en"/>
              <a:t> in onCreate()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Implement LoaderManager.LoaderCallbacks&lt;&gt;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MainActivity extends AppCompatActivity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implements LoaderManager.LoaderCallbacks&lt;Cursor&gt;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onCreateLoader()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Loader&lt;Cursor&gt; onCreateLoader(int id, Bundle args) {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queryUri = CONTENT_URI.toString();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String[] projection = new String[] {CONTENT_PATH};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new CursorLoader(this, Uri.parse(queryUri), 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projection, null, null, null);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CursorLoader constructor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new CursorLoader(this, Uri.parse(queryUri), 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projection, null, null, null);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uri — URI for the content to retrieve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projection — List of columns to return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selection — Which rows to return (WHERE clause)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selectionArgs —  Values for selection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sortOrder — Order of rows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onLoadFinished()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551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/>
              <a:t>Data is delivered as a Cursor object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something with the loaded data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onLoadFinished(Loader&lt;Cursor&gt; loader, Cursor cursor) {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Update the adapter to display data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mAdapter.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setData(cursor)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setData() in the adapter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setData(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Cursor cursor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mCursor = cursor;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notifyDataSetChanged();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onLoaderReset()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Called when a previously created loader is being reset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/>
              <a:t>Clean all references to the data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onLoaderReset(Loader&lt;Cursor&gt; loader) {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Clear data in UI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mAdapter.setData(null);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a LoaderManager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55100" y="1521825"/>
            <a:ext cx="8520600" cy="255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LoaderManager</a:t>
            </a:r>
            <a:r>
              <a:rPr lang="en"/>
              <a:t> manages all your loaders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Registers an observer that receives callbacks when data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is only one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LoaderManager methods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Get a loader manager and initialize a loader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Restart the loader, discarding all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getLoaderManager().restartLoader(0, null, this);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First argument is loader id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Second argument is an optional Bundle of data</a:t>
            </a:r>
          </a:p>
          <a:p>
            <a:pPr indent="-3429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Third argument is the context for the callback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12.1 Loaders</a:t>
            </a:r>
          </a:p>
        </p:txBody>
      </p:sp>
      <p:sp>
        <p:nvSpPr>
          <p:cNvPr id="164" name="Shape 164"/>
          <p:cNvSpPr txBox="1"/>
          <p:nvPr>
            <p:ph idx="1" type="subTitle"/>
          </p:nvPr>
        </p:nvSpPr>
        <p:spPr>
          <a:xfrm>
            <a:off x="311700" y="28677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data in the background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callbacks in Loader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caching data or using a data observer, you may also need to override these methods—basic 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onStopLoading()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onReset()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onCanceled()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deliverResult(D results)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55100" y="1521825"/>
            <a:ext cx="8520600" cy="2157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Loaders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Running a query with a CursorLoader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CursorLoader</a:t>
            </a:r>
            <a:r>
              <a:rPr lang="en"/>
              <a:t>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What's Next?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8" name="Shape 308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12.1 C Loaders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12.1 P Load and Display Data Fetched from a Content Provider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6" name="Shape 3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Contents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809150"/>
            <a:ext cx="8476800" cy="14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Loaders Recap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Implementing a CursorLoader</a:t>
            </a: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Loaders Recap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Users Data FAST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Research shows that if an app or page takes more than 3 seconds to load, 40% of users will abandon it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solution is to load most or all of your data in the background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Loaders?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99200" y="1076275"/>
            <a:ext cx="834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Special purpose classes that manage loading data asynchronously in the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Introduced in Android 3.0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Uses AsyncTask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Loader features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84875" y="1152475"/>
            <a:ext cx="8642700" cy="3221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Provides asynchronous loading of data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Monitors the source of data and deliver new results when the content changes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Automatically reconnects to the loader's last cursor when recreated after a configuration change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Available to every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Activity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Fragment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Loaders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445625"/>
            <a:ext cx="8520600" cy="2736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keeps data available through configuration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r>
              <a:rPr lang="en"/>
              <a:t> works with content providers and databases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Rarely necessary to build your own loader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CursorLoader with content provider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064625"/>
            <a:ext cx="83067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Instead of using a content resolver's query() call to fetch data from the content provider 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loader and supply it with a content URI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the data displayed when the loader returns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