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4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2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50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7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1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8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2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4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E2D30F-EAFB-483B-9196-A15256F6963A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C12F2F-2D5A-439F-8A42-57F8B4522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9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spell-correct.html" TargetMode="External"/><Relationship Id="rId2" Type="http://schemas.openxmlformats.org/officeDocument/2006/relationships/hyperlink" Target="https://norvig.com/big.tx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munategui.github.io/peter_norvig_magic_spell_checke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D0F69972-8696-4484-829F-665F5EE6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80795"/>
            <a:ext cx="923278" cy="86023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C7AD2-A89E-4F6B-9C84-F653D2FD7DD3}"/>
              </a:ext>
            </a:extLst>
          </p:cNvPr>
          <p:cNvCxnSpPr>
            <a:cxnSpLocks/>
          </p:cNvCxnSpPr>
          <p:nvPr/>
        </p:nvCxnSpPr>
        <p:spPr>
          <a:xfrm>
            <a:off x="0" y="23614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0838D-6384-4498-AABB-9D3E9543C6A4}"/>
              </a:ext>
            </a:extLst>
          </p:cNvPr>
          <p:cNvCxnSpPr>
            <a:cxnSpLocks/>
          </p:cNvCxnSpPr>
          <p:nvPr/>
        </p:nvCxnSpPr>
        <p:spPr>
          <a:xfrm>
            <a:off x="0" y="4935984"/>
            <a:ext cx="12109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5A4D44-8BB0-411F-ADD1-9759FD60D1F2}"/>
              </a:ext>
            </a:extLst>
          </p:cNvPr>
          <p:cNvSpPr txBox="1"/>
          <p:nvPr/>
        </p:nvSpPr>
        <p:spPr>
          <a:xfrm>
            <a:off x="2024108" y="514290"/>
            <a:ext cx="9353985" cy="120032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       </a:t>
            </a:r>
            <a:r>
              <a:rPr lang="en-IN" sz="3600" dirty="0"/>
              <a:t>SPELL CHECKER IN INFORMATION RETRIEVAL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4523D-7A99-4C75-9ACC-102537BD36AB}"/>
              </a:ext>
            </a:extLst>
          </p:cNvPr>
          <p:cNvCxnSpPr/>
          <p:nvPr/>
        </p:nvCxnSpPr>
        <p:spPr>
          <a:xfrm>
            <a:off x="1324947" y="18661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D0971C-7F15-45AF-9394-0572EE690D73}"/>
              </a:ext>
            </a:extLst>
          </p:cNvPr>
          <p:cNvCxnSpPr>
            <a:cxnSpLocks/>
          </p:cNvCxnSpPr>
          <p:nvPr/>
        </p:nvCxnSpPr>
        <p:spPr>
          <a:xfrm>
            <a:off x="1352939" y="2631233"/>
            <a:ext cx="85655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9F88BB-7A27-406C-A78A-8B9070C4B910}"/>
              </a:ext>
            </a:extLst>
          </p:cNvPr>
          <p:cNvSpPr txBox="1"/>
          <p:nvPr/>
        </p:nvSpPr>
        <p:spPr>
          <a:xfrm>
            <a:off x="3028900" y="3515619"/>
            <a:ext cx="648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INDIAN INSTITUTE OF INFORMATION TECHNOLOGY,SRICITY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4CD9606-CE71-46EA-9BA3-D5BABEEF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FC65-CE88-4A52-9FE2-31DAA757E751}" type="datetime1">
              <a:rPr lang="en-IN" smtClean="0"/>
              <a:t>14-10-2020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E574A-F2AE-45B2-A2BE-A741B917CEB5}"/>
              </a:ext>
            </a:extLst>
          </p:cNvPr>
          <p:cNvSpPr txBox="1"/>
          <p:nvPr/>
        </p:nvSpPr>
        <p:spPr>
          <a:xfrm>
            <a:off x="9001957" y="5386853"/>
            <a:ext cx="2805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 err="1"/>
              <a:t>E.P.S.Santhosh</a:t>
            </a:r>
            <a:endParaRPr lang="en-IN" dirty="0"/>
          </a:p>
          <a:p>
            <a:r>
              <a:rPr lang="en-IN" dirty="0"/>
              <a:t>UG-3</a:t>
            </a:r>
          </a:p>
          <a:p>
            <a:r>
              <a:rPr lang="en-IN" dirty="0"/>
              <a:t>S20180010053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04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60884-337A-4DA3-96A2-521CF1EAF30F}"/>
              </a:ext>
            </a:extLst>
          </p:cNvPr>
          <p:cNvSpPr txBox="1"/>
          <p:nvPr/>
        </p:nvSpPr>
        <p:spPr>
          <a:xfrm>
            <a:off x="3329126" y="2166152"/>
            <a:ext cx="9374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The big.txt is used as a vocabulary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This spell checker have a accuracy of above 80%.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In the given test cases we got all the correct words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The peternorvigs is used as reference for writing code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55E55-1985-459C-9EC2-095E6D455E61}"/>
              </a:ext>
            </a:extLst>
          </p:cNvPr>
          <p:cNvSpPr txBox="1"/>
          <p:nvPr/>
        </p:nvSpPr>
        <p:spPr>
          <a:xfrm>
            <a:off x="0" y="346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PSEUDO CODE OF PETER NORVIGS SPELL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8B927-B6AA-4B92-AC8D-084EEB971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31" y="816745"/>
            <a:ext cx="8977138" cy="59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49594D-3F68-4574-B143-F6E272FC0420}"/>
              </a:ext>
            </a:extLst>
          </p:cNvPr>
          <p:cNvSpPr txBox="1"/>
          <p:nvPr/>
        </p:nvSpPr>
        <p:spPr>
          <a:xfrm>
            <a:off x="0" y="372862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EXTENSIONS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2A4DA-AE5B-48B1-AF88-00E22BCC2BD5}"/>
              </a:ext>
            </a:extLst>
          </p:cNvPr>
          <p:cNvSpPr txBox="1"/>
          <p:nvPr/>
        </p:nvSpPr>
        <p:spPr>
          <a:xfrm>
            <a:off x="1970843" y="1562470"/>
            <a:ext cx="1096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d-ID" dirty="0"/>
              <a:t>Reductions .</a:t>
            </a:r>
          </a:p>
          <a:p>
            <a:r>
              <a:rPr lang="id-ID" dirty="0"/>
              <a:t>       if we have the word “Jjoobbbb” then it will convert it to job(which is the correct word) .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02EAD-1DF4-4B62-A7F7-69238F87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09" y="2727367"/>
            <a:ext cx="4580017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429A1-7DFF-48A5-80C7-8E653F944052}"/>
              </a:ext>
            </a:extLst>
          </p:cNvPr>
          <p:cNvSpPr txBox="1"/>
          <p:nvPr/>
        </p:nvSpPr>
        <p:spPr>
          <a:xfrm>
            <a:off x="0" y="372862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EXTENSIONS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4FF61-9CA7-4D1E-8483-8556EA7C4B77}"/>
              </a:ext>
            </a:extLst>
          </p:cNvPr>
          <p:cNvSpPr txBox="1"/>
          <p:nvPr/>
        </p:nvSpPr>
        <p:spPr>
          <a:xfrm>
            <a:off x="1970843" y="1562470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r>
              <a:rPr lang="id-ID" dirty="0"/>
              <a:t>1) Vowel insertions . </a:t>
            </a:r>
          </a:p>
          <a:p>
            <a:r>
              <a:rPr lang="id-ID" dirty="0"/>
              <a:t>      if  we have the word  “weke” then it will convert it to wake(which is the correct word) 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B0DE6-1467-4DAB-AE69-EFF27784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78" y="3072125"/>
            <a:ext cx="388653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B5FB34-B2B8-4FD4-927A-6F9F03BFF23C}"/>
              </a:ext>
            </a:extLst>
          </p:cNvPr>
          <p:cNvSpPr txBox="1"/>
          <p:nvPr/>
        </p:nvSpPr>
        <p:spPr>
          <a:xfrm>
            <a:off x="0" y="372862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EXTENSIONS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F68CC-EC32-4C57-A04F-0DD328A7DB72}"/>
              </a:ext>
            </a:extLst>
          </p:cNvPr>
          <p:cNvSpPr txBox="1"/>
          <p:nvPr/>
        </p:nvSpPr>
        <p:spPr>
          <a:xfrm>
            <a:off x="1970843" y="1562470"/>
            <a:ext cx="1096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  <a:p>
            <a:r>
              <a:rPr lang="id-ID" dirty="0"/>
              <a:t>1)Both reduction and vowel .</a:t>
            </a:r>
          </a:p>
          <a:p>
            <a:r>
              <a:rPr lang="id-ID" dirty="0"/>
              <a:t>    if  we have the word “cunspirrancy” then it will convert it to conspirancy(which is the correct word) 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C712C-A27F-4FAB-B8B5-EDA91B57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15" y="3301260"/>
            <a:ext cx="3932261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97A0C-7FC5-4C27-872D-A70239DA8419}"/>
              </a:ext>
            </a:extLst>
          </p:cNvPr>
          <p:cNvSpPr txBox="1"/>
          <p:nvPr/>
        </p:nvSpPr>
        <p:spPr>
          <a:xfrm>
            <a:off x="0" y="497150"/>
            <a:ext cx="12191999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REFERENCES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B81AE-7A80-4AAE-9FA4-3A19DCDC400D}"/>
              </a:ext>
            </a:extLst>
          </p:cNvPr>
          <p:cNvSpPr txBox="1"/>
          <p:nvPr/>
        </p:nvSpPr>
        <p:spPr>
          <a:xfrm>
            <a:off x="1837678" y="2050742"/>
            <a:ext cx="6019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1) Download the data set from here</a:t>
            </a:r>
          </a:p>
          <a:p>
            <a:r>
              <a:rPr lang="id-ID" dirty="0"/>
              <a:t>        </a:t>
            </a:r>
            <a:r>
              <a:rPr lang="id-ID" dirty="0">
                <a:hlinkClick r:id="rId2"/>
              </a:rPr>
              <a:t>https://norvig.com/big.txt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2) </a:t>
            </a:r>
            <a:r>
              <a:rPr lang="id-ID" dirty="0">
                <a:hlinkClick r:id="rId3"/>
              </a:rPr>
              <a:t>https://norvig.com/spell-correct.html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3) </a:t>
            </a:r>
            <a:r>
              <a:rPr lang="id-ID" dirty="0">
                <a:hlinkClick r:id="rId4"/>
              </a:rPr>
              <a:t>https://amunategui.github.io/peter_norvig_magic_spell_checker/index.html</a:t>
            </a:r>
            <a:endParaRPr lang="id-ID" dirty="0"/>
          </a:p>
          <a:p>
            <a:endParaRPr lang="id-ID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7444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215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ejurothu</dc:creator>
  <cp:lastModifiedBy>pavan ejurothu</cp:lastModifiedBy>
  <cp:revision>7</cp:revision>
  <dcterms:created xsi:type="dcterms:W3CDTF">2020-10-12T06:57:25Z</dcterms:created>
  <dcterms:modified xsi:type="dcterms:W3CDTF">2020-10-14T13:07:20Z</dcterms:modified>
</cp:coreProperties>
</file>