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Gadugi" panose="020B0502040204020203" pitchFamily="34" charset="0"/>
      <p:regular r:id="rId22"/>
      <p:bold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783" autoAdjust="0"/>
  </p:normalViewPr>
  <p:slideViewPr>
    <p:cSldViewPr>
      <p:cViewPr varScale="1">
        <p:scale>
          <a:sx n="47" d="100"/>
          <a:sy n="47" d="100"/>
        </p:scale>
        <p:origin x="1138" y="31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27.04.2023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27.04.2023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27.04.2023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27.04.2023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27.04.2023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27.04.2023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27.04.2023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27.04.2023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27.04.2023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27.04.2023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27.04.2023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27.04.2023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4/27/2023</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6.jpeg"/><Relationship Id="rId4" Type="http://schemas.openxmlformats.org/officeDocument/2006/relationships/image" Target="../media/image23.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373995" y="3461328"/>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52</TotalTime>
  <Words>1711</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Wingdings 3</vt:lpstr>
      <vt:lpstr>Century Gothic</vt:lpstr>
      <vt:lpstr>Arial</vt:lpstr>
      <vt:lpstr>Gadugi</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Sai Santosh</cp:lastModifiedBy>
  <cp:revision>14</cp:revision>
  <dcterms:created xsi:type="dcterms:W3CDTF">2006-08-16T00:00:00Z</dcterms:created>
  <dcterms:modified xsi:type="dcterms:W3CDTF">2023-04-27T07:02:55Z</dcterms:modified>
  <dc:identifier>DAEhDyfaYKE</dc:identifier>
</cp:coreProperties>
</file>