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  <p:sldMasterId id="2147483658" r:id="rId4"/>
    <p:sldMasterId id="2147483670" r:id="rId5"/>
    <p:sldMasterId id="2147483682" r:id="rId6"/>
  </p:sldMasterIdLst>
  <p:notesMasterIdLst>
    <p:notesMasterId r:id="rId11"/>
  </p:notesMasterIdLst>
  <p:handoutMasterIdLst>
    <p:handoutMasterId r:id="rId12"/>
  </p:handoutMasterIdLst>
  <p:sldIdLst>
    <p:sldId id="339" r:id="rId7"/>
    <p:sldId id="349" r:id="rId8"/>
    <p:sldId id="352" r:id="rId9"/>
    <p:sldId id="336" r:id="rId10"/>
  </p:sldIdLst>
  <p:sldSz cx="12192000" cy="6858000"/>
  <p:notesSz cx="6858000" cy="9144000"/>
  <p:embeddedFontLst>
    <p:embeddedFont>
      <p:font typeface="SimSun" panose="02010600030101010101" pitchFamily="2" charset="-122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909"/>
    <a:srgbClr val="C9C9C9"/>
    <a:srgbClr val="FFBDBD"/>
    <a:srgbClr val="D7D7D7"/>
    <a:srgbClr val="E6E6E6"/>
    <a:srgbClr val="F2F2F2"/>
    <a:srgbClr val="5A6269"/>
    <a:srgbClr val="E41C1C"/>
    <a:srgbClr val="F50B0B"/>
    <a:srgbClr val="F31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94424" autoAdjust="0"/>
  </p:normalViewPr>
  <p:slideViewPr>
    <p:cSldViewPr snapToGrid="0" showGuides="1">
      <p:cViewPr>
        <p:scale>
          <a:sx n="75" d="100"/>
          <a:sy n="75" d="100"/>
        </p:scale>
        <p:origin x="108" y="690"/>
      </p:cViewPr>
      <p:guideLst>
        <p:guide orient="horz" pos="2727"/>
        <p:guide pos="3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442.xml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7F38-C222-4BC8-B134-D7B9C78515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34E0D-2D0F-45AF-8083-A81BC62C1D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57AB4D69-1EC8-4259-BBBE-36F0CFF5C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8" Type="http://schemas.openxmlformats.org/officeDocument/2006/relationships/image" Target="../media/image15.svg"/><Relationship Id="rId67" Type="http://schemas.openxmlformats.org/officeDocument/2006/relationships/image" Target="../media/image14.png"/><Relationship Id="rId66" Type="http://schemas.openxmlformats.org/officeDocument/2006/relationships/tags" Target="../tags/tag53.xml"/><Relationship Id="rId65" Type="http://schemas.openxmlformats.org/officeDocument/2006/relationships/tags" Target="../tags/tag52.xml"/><Relationship Id="rId64" Type="http://schemas.openxmlformats.org/officeDocument/2006/relationships/image" Target="../media/image13.svg"/><Relationship Id="rId63" Type="http://schemas.openxmlformats.org/officeDocument/2006/relationships/image" Target="../media/image12.png"/><Relationship Id="rId62" Type="http://schemas.openxmlformats.org/officeDocument/2006/relationships/tags" Target="../tags/tag51.xml"/><Relationship Id="rId61" Type="http://schemas.openxmlformats.org/officeDocument/2006/relationships/tags" Target="../tags/tag50.xml"/><Relationship Id="rId60" Type="http://schemas.openxmlformats.org/officeDocument/2006/relationships/image" Target="../media/image11.svg"/><Relationship Id="rId6" Type="http://schemas.openxmlformats.org/officeDocument/2006/relationships/tags" Target="../tags/tag3.xml"/><Relationship Id="rId59" Type="http://schemas.openxmlformats.org/officeDocument/2006/relationships/image" Target="../media/image10.png"/><Relationship Id="rId58" Type="http://schemas.openxmlformats.org/officeDocument/2006/relationships/tags" Target="../tags/tag49.xml"/><Relationship Id="rId57" Type="http://schemas.openxmlformats.org/officeDocument/2006/relationships/tags" Target="../tags/tag48.xml"/><Relationship Id="rId56" Type="http://schemas.openxmlformats.org/officeDocument/2006/relationships/tags" Target="../tags/tag47.xml"/><Relationship Id="rId55" Type="http://schemas.openxmlformats.org/officeDocument/2006/relationships/tags" Target="../tags/tag46.xml"/><Relationship Id="rId54" Type="http://schemas.openxmlformats.org/officeDocument/2006/relationships/tags" Target="../tags/tag45.xml"/><Relationship Id="rId53" Type="http://schemas.openxmlformats.org/officeDocument/2006/relationships/tags" Target="../tags/tag44.xml"/><Relationship Id="rId52" Type="http://schemas.openxmlformats.org/officeDocument/2006/relationships/tags" Target="../tags/tag43.xml"/><Relationship Id="rId51" Type="http://schemas.openxmlformats.org/officeDocument/2006/relationships/tags" Target="../tags/tag42.xml"/><Relationship Id="rId50" Type="http://schemas.openxmlformats.org/officeDocument/2006/relationships/tags" Target="../tags/tag41.xml"/><Relationship Id="rId5" Type="http://schemas.openxmlformats.org/officeDocument/2006/relationships/image" Target="../media/image3.svg"/><Relationship Id="rId49" Type="http://schemas.openxmlformats.org/officeDocument/2006/relationships/tags" Target="../tags/tag40.xml"/><Relationship Id="rId48" Type="http://schemas.openxmlformats.org/officeDocument/2006/relationships/tags" Target="../tags/tag39.xml"/><Relationship Id="rId47" Type="http://schemas.openxmlformats.org/officeDocument/2006/relationships/tags" Target="../tags/tag38.xml"/><Relationship Id="rId46" Type="http://schemas.openxmlformats.org/officeDocument/2006/relationships/tags" Target="../tags/tag37.xml"/><Relationship Id="rId45" Type="http://schemas.openxmlformats.org/officeDocument/2006/relationships/tags" Target="../tags/tag36.xml"/><Relationship Id="rId44" Type="http://schemas.openxmlformats.org/officeDocument/2006/relationships/tags" Target="../tags/tag35.xml"/><Relationship Id="rId43" Type="http://schemas.openxmlformats.org/officeDocument/2006/relationships/tags" Target="../tags/tag34.xml"/><Relationship Id="rId42" Type="http://schemas.openxmlformats.org/officeDocument/2006/relationships/tags" Target="../tags/tag33.xml"/><Relationship Id="rId41" Type="http://schemas.openxmlformats.org/officeDocument/2006/relationships/tags" Target="../tags/tag32.xml"/><Relationship Id="rId40" Type="http://schemas.openxmlformats.org/officeDocument/2006/relationships/tags" Target="../tags/tag31.xml"/><Relationship Id="rId4" Type="http://schemas.openxmlformats.org/officeDocument/2006/relationships/image" Target="../media/image2.png"/><Relationship Id="rId39" Type="http://schemas.openxmlformats.org/officeDocument/2006/relationships/tags" Target="../tags/tag30.xml"/><Relationship Id="rId38" Type="http://schemas.openxmlformats.org/officeDocument/2006/relationships/tags" Target="../tags/tag29.xml"/><Relationship Id="rId37" Type="http://schemas.openxmlformats.org/officeDocument/2006/relationships/tags" Target="../tags/tag28.xml"/><Relationship Id="rId36" Type="http://schemas.openxmlformats.org/officeDocument/2006/relationships/tags" Target="../tags/tag27.xml"/><Relationship Id="rId35" Type="http://schemas.openxmlformats.org/officeDocument/2006/relationships/image" Target="../media/image9.svg"/><Relationship Id="rId34" Type="http://schemas.openxmlformats.org/officeDocument/2006/relationships/image" Target="../media/image8.png"/><Relationship Id="rId33" Type="http://schemas.openxmlformats.org/officeDocument/2006/relationships/tags" Target="../tags/tag26.xml"/><Relationship Id="rId32" Type="http://schemas.openxmlformats.org/officeDocument/2006/relationships/tags" Target="../tags/tag25.xml"/><Relationship Id="rId31" Type="http://schemas.openxmlformats.org/officeDocument/2006/relationships/tags" Target="../tags/tag24.xml"/><Relationship Id="rId30" Type="http://schemas.openxmlformats.org/officeDocument/2006/relationships/tags" Target="../tags/tag23.xml"/><Relationship Id="rId3" Type="http://schemas.openxmlformats.org/officeDocument/2006/relationships/tags" Target="../tags/tag2.xml"/><Relationship Id="rId29" Type="http://schemas.openxmlformats.org/officeDocument/2006/relationships/tags" Target="../tags/tag22.xml"/><Relationship Id="rId28" Type="http://schemas.openxmlformats.org/officeDocument/2006/relationships/tags" Target="../tags/tag21.xml"/><Relationship Id="rId27" Type="http://schemas.openxmlformats.org/officeDocument/2006/relationships/tags" Target="../tags/tag20.xml"/><Relationship Id="rId26" Type="http://schemas.openxmlformats.org/officeDocument/2006/relationships/tags" Target="../tags/tag19.xml"/><Relationship Id="rId25" Type="http://schemas.openxmlformats.org/officeDocument/2006/relationships/tags" Target="../tags/tag18.xml"/><Relationship Id="rId24" Type="http://schemas.openxmlformats.org/officeDocument/2006/relationships/tags" Target="../tags/tag17.xml"/><Relationship Id="rId23" Type="http://schemas.openxmlformats.org/officeDocument/2006/relationships/tags" Target="../tags/tag16.xml"/><Relationship Id="rId22" Type="http://schemas.openxmlformats.org/officeDocument/2006/relationships/tags" Target="../tags/tag15.xml"/><Relationship Id="rId21" Type="http://schemas.openxmlformats.org/officeDocument/2006/relationships/tags" Target="../tags/tag14.xml"/><Relationship Id="rId20" Type="http://schemas.openxmlformats.org/officeDocument/2006/relationships/tags" Target="../tags/tag13.xml"/><Relationship Id="rId2" Type="http://schemas.openxmlformats.org/officeDocument/2006/relationships/tags" Target="../tags/tag1.xml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tags" Target="../tags/tag10.xml"/><Relationship Id="rId16" Type="http://schemas.openxmlformats.org/officeDocument/2006/relationships/image" Target="../media/image7.svg"/><Relationship Id="rId15" Type="http://schemas.openxmlformats.org/officeDocument/2006/relationships/image" Target="../media/image6.png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image" Target="../media/image3.svg"/><Relationship Id="rId41" Type="http://schemas.openxmlformats.org/officeDocument/2006/relationships/image" Target="../media/image15.svg"/><Relationship Id="rId40" Type="http://schemas.openxmlformats.org/officeDocument/2006/relationships/image" Target="../media/image14.png"/><Relationship Id="rId4" Type="http://schemas.openxmlformats.org/officeDocument/2006/relationships/image" Target="../media/image2.png"/><Relationship Id="rId39" Type="http://schemas.openxmlformats.org/officeDocument/2006/relationships/tags" Target="../tags/tag84.xml"/><Relationship Id="rId38" Type="http://schemas.openxmlformats.org/officeDocument/2006/relationships/tags" Target="../tags/tag83.xml"/><Relationship Id="rId37" Type="http://schemas.openxmlformats.org/officeDocument/2006/relationships/image" Target="../media/image13.svg"/><Relationship Id="rId36" Type="http://schemas.openxmlformats.org/officeDocument/2006/relationships/image" Target="../media/image12.png"/><Relationship Id="rId35" Type="http://schemas.openxmlformats.org/officeDocument/2006/relationships/tags" Target="../tags/tag82.xml"/><Relationship Id="rId34" Type="http://schemas.openxmlformats.org/officeDocument/2006/relationships/tags" Target="../tags/tag81.xml"/><Relationship Id="rId33" Type="http://schemas.openxmlformats.org/officeDocument/2006/relationships/image" Target="../media/image11.svg"/><Relationship Id="rId32" Type="http://schemas.openxmlformats.org/officeDocument/2006/relationships/image" Target="../media/image10.png"/><Relationship Id="rId31" Type="http://schemas.openxmlformats.org/officeDocument/2006/relationships/tags" Target="../tags/tag80.xml"/><Relationship Id="rId30" Type="http://schemas.openxmlformats.org/officeDocument/2006/relationships/tags" Target="../tags/tag79.xml"/><Relationship Id="rId3" Type="http://schemas.openxmlformats.org/officeDocument/2006/relationships/tags" Target="../tags/tag60.xml"/><Relationship Id="rId29" Type="http://schemas.openxmlformats.org/officeDocument/2006/relationships/tags" Target="../tags/tag78.xml"/><Relationship Id="rId28" Type="http://schemas.openxmlformats.org/officeDocument/2006/relationships/tags" Target="../tags/tag77.xml"/><Relationship Id="rId27" Type="http://schemas.openxmlformats.org/officeDocument/2006/relationships/tags" Target="../tags/tag76.xml"/><Relationship Id="rId26" Type="http://schemas.openxmlformats.org/officeDocument/2006/relationships/image" Target="../media/image19.svg"/><Relationship Id="rId25" Type="http://schemas.openxmlformats.org/officeDocument/2006/relationships/image" Target="../media/image18.png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9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image" Target="../media/image5.svg"/><Relationship Id="rId16" Type="http://schemas.openxmlformats.org/officeDocument/2006/relationships/image" Target="../media/image4.png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image" Target="../media/image17.svg"/><Relationship Id="rId11" Type="http://schemas.openxmlformats.org/officeDocument/2006/relationships/image" Target="../media/image16.png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98" Type="http://schemas.openxmlformats.org/officeDocument/2006/relationships/tags" Target="../tags/tag167.xml"/><Relationship Id="rId97" Type="http://schemas.openxmlformats.org/officeDocument/2006/relationships/tags" Target="../tags/tag166.xml"/><Relationship Id="rId96" Type="http://schemas.openxmlformats.org/officeDocument/2006/relationships/tags" Target="../tags/tag165.xml"/><Relationship Id="rId95" Type="http://schemas.openxmlformats.org/officeDocument/2006/relationships/tags" Target="../tags/tag164.xml"/><Relationship Id="rId94" Type="http://schemas.openxmlformats.org/officeDocument/2006/relationships/tags" Target="../tags/tag163.xml"/><Relationship Id="rId93" Type="http://schemas.openxmlformats.org/officeDocument/2006/relationships/tags" Target="../tags/tag162.xml"/><Relationship Id="rId92" Type="http://schemas.openxmlformats.org/officeDocument/2006/relationships/tags" Target="../tags/tag161.xml"/><Relationship Id="rId91" Type="http://schemas.openxmlformats.org/officeDocument/2006/relationships/tags" Target="../tags/tag160.xml"/><Relationship Id="rId90" Type="http://schemas.openxmlformats.org/officeDocument/2006/relationships/tags" Target="../tags/tag159.xml"/><Relationship Id="rId9" Type="http://schemas.openxmlformats.org/officeDocument/2006/relationships/image" Target="../media/image5.svg"/><Relationship Id="rId89" Type="http://schemas.openxmlformats.org/officeDocument/2006/relationships/tags" Target="../tags/tag158.xml"/><Relationship Id="rId88" Type="http://schemas.openxmlformats.org/officeDocument/2006/relationships/tags" Target="../tags/tag157.xml"/><Relationship Id="rId87" Type="http://schemas.openxmlformats.org/officeDocument/2006/relationships/tags" Target="../tags/tag156.xml"/><Relationship Id="rId86" Type="http://schemas.openxmlformats.org/officeDocument/2006/relationships/tags" Target="../tags/tag155.xml"/><Relationship Id="rId85" Type="http://schemas.openxmlformats.org/officeDocument/2006/relationships/tags" Target="../tags/tag154.xml"/><Relationship Id="rId84" Type="http://schemas.openxmlformats.org/officeDocument/2006/relationships/tags" Target="../tags/tag153.xml"/><Relationship Id="rId83" Type="http://schemas.openxmlformats.org/officeDocument/2006/relationships/tags" Target="../tags/tag152.xml"/><Relationship Id="rId82" Type="http://schemas.openxmlformats.org/officeDocument/2006/relationships/tags" Target="../tags/tag151.xml"/><Relationship Id="rId81" Type="http://schemas.openxmlformats.org/officeDocument/2006/relationships/tags" Target="../tags/tag150.xml"/><Relationship Id="rId80" Type="http://schemas.openxmlformats.org/officeDocument/2006/relationships/tags" Target="../tags/tag149.xml"/><Relationship Id="rId8" Type="http://schemas.openxmlformats.org/officeDocument/2006/relationships/image" Target="../media/image4.png"/><Relationship Id="rId79" Type="http://schemas.openxmlformats.org/officeDocument/2006/relationships/tags" Target="../tags/tag148.xml"/><Relationship Id="rId78" Type="http://schemas.openxmlformats.org/officeDocument/2006/relationships/tags" Target="../tags/tag147.xml"/><Relationship Id="rId77" Type="http://schemas.openxmlformats.org/officeDocument/2006/relationships/tags" Target="../tags/tag146.xml"/><Relationship Id="rId76" Type="http://schemas.openxmlformats.org/officeDocument/2006/relationships/tags" Target="../tags/tag145.xml"/><Relationship Id="rId75" Type="http://schemas.openxmlformats.org/officeDocument/2006/relationships/tags" Target="../tags/tag144.xml"/><Relationship Id="rId74" Type="http://schemas.openxmlformats.org/officeDocument/2006/relationships/tags" Target="../tags/tag143.xml"/><Relationship Id="rId73" Type="http://schemas.openxmlformats.org/officeDocument/2006/relationships/tags" Target="../tags/tag142.xml"/><Relationship Id="rId72" Type="http://schemas.openxmlformats.org/officeDocument/2006/relationships/tags" Target="../tags/tag141.xml"/><Relationship Id="rId71" Type="http://schemas.openxmlformats.org/officeDocument/2006/relationships/tags" Target="../tags/tag140.xml"/><Relationship Id="rId70" Type="http://schemas.openxmlformats.org/officeDocument/2006/relationships/tags" Target="../tags/tag139.xml"/><Relationship Id="rId7" Type="http://schemas.openxmlformats.org/officeDocument/2006/relationships/tags" Target="../tags/tag88.xml"/><Relationship Id="rId69" Type="http://schemas.openxmlformats.org/officeDocument/2006/relationships/tags" Target="../tags/tag138.xml"/><Relationship Id="rId68" Type="http://schemas.openxmlformats.org/officeDocument/2006/relationships/tags" Target="../tags/tag137.xml"/><Relationship Id="rId67" Type="http://schemas.openxmlformats.org/officeDocument/2006/relationships/tags" Target="../tags/tag136.xml"/><Relationship Id="rId66" Type="http://schemas.openxmlformats.org/officeDocument/2006/relationships/tags" Target="../tags/tag135.xml"/><Relationship Id="rId65" Type="http://schemas.openxmlformats.org/officeDocument/2006/relationships/tags" Target="../tags/tag134.xml"/><Relationship Id="rId64" Type="http://schemas.openxmlformats.org/officeDocument/2006/relationships/tags" Target="../tags/tag133.xml"/><Relationship Id="rId63" Type="http://schemas.openxmlformats.org/officeDocument/2006/relationships/tags" Target="../tags/tag132.xml"/><Relationship Id="rId62" Type="http://schemas.openxmlformats.org/officeDocument/2006/relationships/tags" Target="../tags/tag131.xml"/><Relationship Id="rId61" Type="http://schemas.openxmlformats.org/officeDocument/2006/relationships/tags" Target="../tags/tag130.xml"/><Relationship Id="rId60" Type="http://schemas.openxmlformats.org/officeDocument/2006/relationships/tags" Target="../tags/tag129.xml"/><Relationship Id="rId6" Type="http://schemas.openxmlformats.org/officeDocument/2006/relationships/tags" Target="../tags/tag87.xml"/><Relationship Id="rId59" Type="http://schemas.openxmlformats.org/officeDocument/2006/relationships/tags" Target="../tags/tag128.xml"/><Relationship Id="rId58" Type="http://schemas.openxmlformats.org/officeDocument/2006/relationships/tags" Target="../tags/tag127.xml"/><Relationship Id="rId57" Type="http://schemas.openxmlformats.org/officeDocument/2006/relationships/tags" Target="../tags/tag126.xml"/><Relationship Id="rId56" Type="http://schemas.openxmlformats.org/officeDocument/2006/relationships/tags" Target="../tags/tag125.xml"/><Relationship Id="rId55" Type="http://schemas.openxmlformats.org/officeDocument/2006/relationships/tags" Target="../tags/tag124.xml"/><Relationship Id="rId54" Type="http://schemas.openxmlformats.org/officeDocument/2006/relationships/tags" Target="../tags/tag123.xml"/><Relationship Id="rId53" Type="http://schemas.openxmlformats.org/officeDocument/2006/relationships/tags" Target="../tags/tag122.xml"/><Relationship Id="rId52" Type="http://schemas.openxmlformats.org/officeDocument/2006/relationships/tags" Target="../tags/tag121.xml"/><Relationship Id="rId51" Type="http://schemas.openxmlformats.org/officeDocument/2006/relationships/tags" Target="../tags/tag120.xml"/><Relationship Id="rId50" Type="http://schemas.openxmlformats.org/officeDocument/2006/relationships/tags" Target="../tags/tag119.xml"/><Relationship Id="rId5" Type="http://schemas.openxmlformats.org/officeDocument/2006/relationships/image" Target="../media/image3.svg"/><Relationship Id="rId49" Type="http://schemas.openxmlformats.org/officeDocument/2006/relationships/tags" Target="../tags/tag118.xml"/><Relationship Id="rId48" Type="http://schemas.openxmlformats.org/officeDocument/2006/relationships/tags" Target="../tags/tag117.xml"/><Relationship Id="rId47" Type="http://schemas.openxmlformats.org/officeDocument/2006/relationships/tags" Target="../tags/tag116.xml"/><Relationship Id="rId46" Type="http://schemas.openxmlformats.org/officeDocument/2006/relationships/tags" Target="../tags/tag115.xml"/><Relationship Id="rId45" Type="http://schemas.openxmlformats.org/officeDocument/2006/relationships/tags" Target="../tags/tag114.xml"/><Relationship Id="rId44" Type="http://schemas.openxmlformats.org/officeDocument/2006/relationships/tags" Target="../tags/tag113.xml"/><Relationship Id="rId43" Type="http://schemas.openxmlformats.org/officeDocument/2006/relationships/tags" Target="../tags/tag112.xml"/><Relationship Id="rId42" Type="http://schemas.openxmlformats.org/officeDocument/2006/relationships/tags" Target="../tags/tag111.xml"/><Relationship Id="rId41" Type="http://schemas.openxmlformats.org/officeDocument/2006/relationships/tags" Target="../tags/tag110.xml"/><Relationship Id="rId40" Type="http://schemas.openxmlformats.org/officeDocument/2006/relationships/tags" Target="../tags/tag109.xml"/><Relationship Id="rId4" Type="http://schemas.openxmlformats.org/officeDocument/2006/relationships/image" Target="../media/image2.png"/><Relationship Id="rId39" Type="http://schemas.openxmlformats.org/officeDocument/2006/relationships/tags" Target="../tags/tag108.xml"/><Relationship Id="rId38" Type="http://schemas.openxmlformats.org/officeDocument/2006/relationships/tags" Target="../tags/tag107.xml"/><Relationship Id="rId37" Type="http://schemas.openxmlformats.org/officeDocument/2006/relationships/tags" Target="../tags/tag106.xml"/><Relationship Id="rId36" Type="http://schemas.openxmlformats.org/officeDocument/2006/relationships/tags" Target="../tags/tag105.xml"/><Relationship Id="rId35" Type="http://schemas.openxmlformats.org/officeDocument/2006/relationships/tags" Target="../tags/tag104.xml"/><Relationship Id="rId34" Type="http://schemas.openxmlformats.org/officeDocument/2006/relationships/tags" Target="../tags/tag103.xml"/><Relationship Id="rId33" Type="http://schemas.openxmlformats.org/officeDocument/2006/relationships/tags" Target="../tags/tag102.xml"/><Relationship Id="rId32" Type="http://schemas.openxmlformats.org/officeDocument/2006/relationships/image" Target="../media/image22.svg"/><Relationship Id="rId31" Type="http://schemas.openxmlformats.org/officeDocument/2006/relationships/image" Target="../media/image21.png"/><Relationship Id="rId30" Type="http://schemas.openxmlformats.org/officeDocument/2006/relationships/tags" Target="../tags/tag101.xml"/><Relationship Id="rId3" Type="http://schemas.openxmlformats.org/officeDocument/2006/relationships/tags" Target="../tags/tag86.xml"/><Relationship Id="rId29" Type="http://schemas.openxmlformats.org/officeDocument/2006/relationships/tags" Target="../tags/tag100.xml"/><Relationship Id="rId28" Type="http://schemas.openxmlformats.org/officeDocument/2006/relationships/tags" Target="../tags/tag99.xml"/><Relationship Id="rId27" Type="http://schemas.openxmlformats.org/officeDocument/2006/relationships/tags" Target="../tags/tag98.xml"/><Relationship Id="rId26" Type="http://schemas.openxmlformats.org/officeDocument/2006/relationships/image" Target="../media/image15.svg"/><Relationship Id="rId25" Type="http://schemas.openxmlformats.org/officeDocument/2006/relationships/image" Target="../media/image14.png"/><Relationship Id="rId24" Type="http://schemas.openxmlformats.org/officeDocument/2006/relationships/tags" Target="../tags/tag97.xml"/><Relationship Id="rId23" Type="http://schemas.openxmlformats.org/officeDocument/2006/relationships/tags" Target="../tags/tag96.xml"/><Relationship Id="rId22" Type="http://schemas.openxmlformats.org/officeDocument/2006/relationships/image" Target="../media/image13.svg"/><Relationship Id="rId21" Type="http://schemas.openxmlformats.org/officeDocument/2006/relationships/image" Target="../media/image12.png"/><Relationship Id="rId20" Type="http://schemas.openxmlformats.org/officeDocument/2006/relationships/tags" Target="../tags/tag95.xml"/><Relationship Id="rId2" Type="http://schemas.openxmlformats.org/officeDocument/2006/relationships/tags" Target="../tags/tag85.xml"/><Relationship Id="rId19" Type="http://schemas.openxmlformats.org/officeDocument/2006/relationships/tags" Target="../tags/tag94.xml"/><Relationship Id="rId18" Type="http://schemas.openxmlformats.org/officeDocument/2006/relationships/image" Target="../media/image11.svg"/><Relationship Id="rId17" Type="http://schemas.openxmlformats.org/officeDocument/2006/relationships/image" Target="../media/image10.png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image" Target="../media/image20.svg"/><Relationship Id="rId11" Type="http://schemas.openxmlformats.org/officeDocument/2006/relationships/image" Target="../media/image18.png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99" Type="http://schemas.openxmlformats.org/officeDocument/2006/relationships/tags" Target="../tags/tag285.xml"/><Relationship Id="rId98" Type="http://schemas.openxmlformats.org/officeDocument/2006/relationships/tags" Target="../tags/tag284.xml"/><Relationship Id="rId97" Type="http://schemas.openxmlformats.org/officeDocument/2006/relationships/tags" Target="../tags/tag283.xml"/><Relationship Id="rId96" Type="http://schemas.openxmlformats.org/officeDocument/2006/relationships/tags" Target="../tags/tag282.xml"/><Relationship Id="rId95" Type="http://schemas.openxmlformats.org/officeDocument/2006/relationships/tags" Target="../tags/tag281.xml"/><Relationship Id="rId94" Type="http://schemas.openxmlformats.org/officeDocument/2006/relationships/tags" Target="../tags/tag280.xml"/><Relationship Id="rId93" Type="http://schemas.openxmlformats.org/officeDocument/2006/relationships/tags" Target="../tags/tag279.xml"/><Relationship Id="rId92" Type="http://schemas.openxmlformats.org/officeDocument/2006/relationships/tags" Target="../tags/tag278.xml"/><Relationship Id="rId91" Type="http://schemas.openxmlformats.org/officeDocument/2006/relationships/tags" Target="../tags/tag277.xml"/><Relationship Id="rId90" Type="http://schemas.openxmlformats.org/officeDocument/2006/relationships/tags" Target="../tags/tag276.xml"/><Relationship Id="rId9" Type="http://schemas.openxmlformats.org/officeDocument/2006/relationships/tags" Target="../tags/tag205.xml"/><Relationship Id="rId89" Type="http://schemas.openxmlformats.org/officeDocument/2006/relationships/tags" Target="../tags/tag275.xml"/><Relationship Id="rId88" Type="http://schemas.openxmlformats.org/officeDocument/2006/relationships/tags" Target="../tags/tag274.xml"/><Relationship Id="rId87" Type="http://schemas.openxmlformats.org/officeDocument/2006/relationships/tags" Target="../tags/tag273.xml"/><Relationship Id="rId86" Type="http://schemas.openxmlformats.org/officeDocument/2006/relationships/tags" Target="../tags/tag272.xml"/><Relationship Id="rId85" Type="http://schemas.openxmlformats.org/officeDocument/2006/relationships/tags" Target="../tags/tag271.xml"/><Relationship Id="rId84" Type="http://schemas.openxmlformats.org/officeDocument/2006/relationships/tags" Target="../tags/tag270.xml"/><Relationship Id="rId83" Type="http://schemas.openxmlformats.org/officeDocument/2006/relationships/tags" Target="../tags/tag269.xml"/><Relationship Id="rId82" Type="http://schemas.openxmlformats.org/officeDocument/2006/relationships/tags" Target="../tags/tag268.xml"/><Relationship Id="rId81" Type="http://schemas.openxmlformats.org/officeDocument/2006/relationships/tags" Target="../tags/tag267.xml"/><Relationship Id="rId80" Type="http://schemas.openxmlformats.org/officeDocument/2006/relationships/tags" Target="../tags/tag266.xml"/><Relationship Id="rId8" Type="http://schemas.openxmlformats.org/officeDocument/2006/relationships/tags" Target="../tags/tag204.xml"/><Relationship Id="rId79" Type="http://schemas.openxmlformats.org/officeDocument/2006/relationships/tags" Target="../tags/tag265.xml"/><Relationship Id="rId78" Type="http://schemas.openxmlformats.org/officeDocument/2006/relationships/tags" Target="../tags/tag264.xml"/><Relationship Id="rId77" Type="http://schemas.openxmlformats.org/officeDocument/2006/relationships/tags" Target="../tags/tag263.xml"/><Relationship Id="rId76" Type="http://schemas.openxmlformats.org/officeDocument/2006/relationships/tags" Target="../tags/tag262.xml"/><Relationship Id="rId75" Type="http://schemas.openxmlformats.org/officeDocument/2006/relationships/tags" Target="../tags/tag261.xml"/><Relationship Id="rId74" Type="http://schemas.openxmlformats.org/officeDocument/2006/relationships/tags" Target="../tags/tag260.xml"/><Relationship Id="rId73" Type="http://schemas.openxmlformats.org/officeDocument/2006/relationships/tags" Target="../tags/tag259.xml"/><Relationship Id="rId72" Type="http://schemas.openxmlformats.org/officeDocument/2006/relationships/tags" Target="../tags/tag258.xml"/><Relationship Id="rId71" Type="http://schemas.openxmlformats.org/officeDocument/2006/relationships/tags" Target="../tags/tag257.xml"/><Relationship Id="rId70" Type="http://schemas.openxmlformats.org/officeDocument/2006/relationships/tags" Target="../tags/tag256.xml"/><Relationship Id="rId7" Type="http://schemas.openxmlformats.org/officeDocument/2006/relationships/tags" Target="../tags/tag203.xml"/><Relationship Id="rId69" Type="http://schemas.openxmlformats.org/officeDocument/2006/relationships/tags" Target="../tags/tag255.xml"/><Relationship Id="rId68" Type="http://schemas.openxmlformats.org/officeDocument/2006/relationships/tags" Target="../tags/tag254.xml"/><Relationship Id="rId67" Type="http://schemas.openxmlformats.org/officeDocument/2006/relationships/tags" Target="../tags/tag253.xml"/><Relationship Id="rId66" Type="http://schemas.openxmlformats.org/officeDocument/2006/relationships/tags" Target="../tags/tag252.xml"/><Relationship Id="rId65" Type="http://schemas.openxmlformats.org/officeDocument/2006/relationships/tags" Target="../tags/tag251.xml"/><Relationship Id="rId64" Type="http://schemas.openxmlformats.org/officeDocument/2006/relationships/tags" Target="../tags/tag250.xml"/><Relationship Id="rId63" Type="http://schemas.openxmlformats.org/officeDocument/2006/relationships/tags" Target="../tags/tag249.xml"/><Relationship Id="rId62" Type="http://schemas.openxmlformats.org/officeDocument/2006/relationships/tags" Target="../tags/tag248.xml"/><Relationship Id="rId61" Type="http://schemas.openxmlformats.org/officeDocument/2006/relationships/tags" Target="../tags/tag247.xml"/><Relationship Id="rId60" Type="http://schemas.openxmlformats.org/officeDocument/2006/relationships/tags" Target="../tags/tag246.xml"/><Relationship Id="rId6" Type="http://schemas.openxmlformats.org/officeDocument/2006/relationships/tags" Target="../tags/tag202.xml"/><Relationship Id="rId59" Type="http://schemas.openxmlformats.org/officeDocument/2006/relationships/tags" Target="../tags/tag245.xml"/><Relationship Id="rId58" Type="http://schemas.openxmlformats.org/officeDocument/2006/relationships/tags" Target="../tags/tag244.xml"/><Relationship Id="rId57" Type="http://schemas.openxmlformats.org/officeDocument/2006/relationships/tags" Target="../tags/tag243.xml"/><Relationship Id="rId56" Type="http://schemas.openxmlformats.org/officeDocument/2006/relationships/tags" Target="../tags/tag242.xml"/><Relationship Id="rId55" Type="http://schemas.openxmlformats.org/officeDocument/2006/relationships/tags" Target="../tags/tag241.xml"/><Relationship Id="rId54" Type="http://schemas.openxmlformats.org/officeDocument/2006/relationships/tags" Target="../tags/tag240.xml"/><Relationship Id="rId53" Type="http://schemas.openxmlformats.org/officeDocument/2006/relationships/tags" Target="../tags/tag239.xml"/><Relationship Id="rId52" Type="http://schemas.openxmlformats.org/officeDocument/2006/relationships/tags" Target="../tags/tag238.xml"/><Relationship Id="rId51" Type="http://schemas.openxmlformats.org/officeDocument/2006/relationships/tags" Target="../tags/tag237.xml"/><Relationship Id="rId50" Type="http://schemas.openxmlformats.org/officeDocument/2006/relationships/tags" Target="../tags/tag236.xml"/><Relationship Id="rId5" Type="http://schemas.openxmlformats.org/officeDocument/2006/relationships/tags" Target="../tags/tag201.xml"/><Relationship Id="rId49" Type="http://schemas.openxmlformats.org/officeDocument/2006/relationships/tags" Target="../tags/tag235.xml"/><Relationship Id="rId48" Type="http://schemas.openxmlformats.org/officeDocument/2006/relationships/tags" Target="../tags/tag234.xml"/><Relationship Id="rId47" Type="http://schemas.openxmlformats.org/officeDocument/2006/relationships/tags" Target="../tags/tag233.xml"/><Relationship Id="rId46" Type="http://schemas.openxmlformats.org/officeDocument/2006/relationships/tags" Target="../tags/tag232.xml"/><Relationship Id="rId45" Type="http://schemas.openxmlformats.org/officeDocument/2006/relationships/tags" Target="../tags/tag231.xml"/><Relationship Id="rId44" Type="http://schemas.openxmlformats.org/officeDocument/2006/relationships/tags" Target="../tags/tag230.xml"/><Relationship Id="rId43" Type="http://schemas.openxmlformats.org/officeDocument/2006/relationships/tags" Target="../tags/tag229.xml"/><Relationship Id="rId42" Type="http://schemas.openxmlformats.org/officeDocument/2006/relationships/tags" Target="../tags/tag228.xml"/><Relationship Id="rId41" Type="http://schemas.openxmlformats.org/officeDocument/2006/relationships/tags" Target="../tags/tag227.xml"/><Relationship Id="rId40" Type="http://schemas.openxmlformats.org/officeDocument/2006/relationships/tags" Target="../tags/tag226.xml"/><Relationship Id="rId4" Type="http://schemas.openxmlformats.org/officeDocument/2006/relationships/tags" Target="../tags/tag200.xml"/><Relationship Id="rId39" Type="http://schemas.openxmlformats.org/officeDocument/2006/relationships/tags" Target="../tags/tag225.xml"/><Relationship Id="rId38" Type="http://schemas.openxmlformats.org/officeDocument/2006/relationships/tags" Target="../tags/tag224.xml"/><Relationship Id="rId37" Type="http://schemas.openxmlformats.org/officeDocument/2006/relationships/tags" Target="../tags/tag223.xml"/><Relationship Id="rId36" Type="http://schemas.openxmlformats.org/officeDocument/2006/relationships/tags" Target="../tags/tag222.xml"/><Relationship Id="rId35" Type="http://schemas.openxmlformats.org/officeDocument/2006/relationships/tags" Target="../tags/tag221.xml"/><Relationship Id="rId34" Type="http://schemas.openxmlformats.org/officeDocument/2006/relationships/image" Target="../media/image7.svg"/><Relationship Id="rId33" Type="http://schemas.openxmlformats.org/officeDocument/2006/relationships/image" Target="../media/image6.png"/><Relationship Id="rId32" Type="http://schemas.openxmlformats.org/officeDocument/2006/relationships/tags" Target="../tags/tag220.xml"/><Relationship Id="rId31" Type="http://schemas.openxmlformats.org/officeDocument/2006/relationships/tags" Target="../tags/tag219.xml"/><Relationship Id="rId30" Type="http://schemas.openxmlformats.org/officeDocument/2006/relationships/image" Target="../media/image5.svg"/><Relationship Id="rId3" Type="http://schemas.openxmlformats.org/officeDocument/2006/relationships/tags" Target="../tags/tag199.xml"/><Relationship Id="rId29" Type="http://schemas.openxmlformats.org/officeDocument/2006/relationships/image" Target="../media/image4.png"/><Relationship Id="rId28" Type="http://schemas.openxmlformats.org/officeDocument/2006/relationships/tags" Target="../tags/tag218.xml"/><Relationship Id="rId27" Type="http://schemas.openxmlformats.org/officeDocument/2006/relationships/tags" Target="../tags/tag217.xml"/><Relationship Id="rId26" Type="http://schemas.openxmlformats.org/officeDocument/2006/relationships/image" Target="../media/image15.svg"/><Relationship Id="rId25" Type="http://schemas.openxmlformats.org/officeDocument/2006/relationships/image" Target="../media/image14.png"/><Relationship Id="rId24" Type="http://schemas.openxmlformats.org/officeDocument/2006/relationships/tags" Target="../tags/tag216.xml"/><Relationship Id="rId23" Type="http://schemas.openxmlformats.org/officeDocument/2006/relationships/tags" Target="../tags/tag215.xml"/><Relationship Id="rId22" Type="http://schemas.openxmlformats.org/officeDocument/2006/relationships/image" Target="../media/image13.svg"/><Relationship Id="rId21" Type="http://schemas.openxmlformats.org/officeDocument/2006/relationships/image" Target="../media/image12.png"/><Relationship Id="rId20" Type="http://schemas.openxmlformats.org/officeDocument/2006/relationships/tags" Target="../tags/tag214.xml"/><Relationship Id="rId2" Type="http://schemas.openxmlformats.org/officeDocument/2006/relationships/tags" Target="../tags/tag198.xml"/><Relationship Id="rId19" Type="http://schemas.openxmlformats.org/officeDocument/2006/relationships/tags" Target="../tags/tag213.xml"/><Relationship Id="rId18" Type="http://schemas.openxmlformats.org/officeDocument/2006/relationships/image" Target="../media/image11.svg"/><Relationship Id="rId17" Type="http://schemas.openxmlformats.org/officeDocument/2006/relationships/image" Target="../media/image10.png"/><Relationship Id="rId165" Type="http://schemas.openxmlformats.org/officeDocument/2006/relationships/tags" Target="../tags/tag349.xml"/><Relationship Id="rId164" Type="http://schemas.openxmlformats.org/officeDocument/2006/relationships/tags" Target="../tags/tag348.xml"/><Relationship Id="rId163" Type="http://schemas.openxmlformats.org/officeDocument/2006/relationships/tags" Target="../tags/tag347.xml"/><Relationship Id="rId162" Type="http://schemas.openxmlformats.org/officeDocument/2006/relationships/image" Target="../media/image19.svg"/><Relationship Id="rId161" Type="http://schemas.openxmlformats.org/officeDocument/2006/relationships/image" Target="../media/image18.png"/><Relationship Id="rId160" Type="http://schemas.openxmlformats.org/officeDocument/2006/relationships/tags" Target="../tags/tag346.xml"/><Relationship Id="rId16" Type="http://schemas.openxmlformats.org/officeDocument/2006/relationships/tags" Target="../tags/tag212.xml"/><Relationship Id="rId159" Type="http://schemas.openxmlformats.org/officeDocument/2006/relationships/tags" Target="../tags/tag345.xml"/><Relationship Id="rId158" Type="http://schemas.openxmlformats.org/officeDocument/2006/relationships/tags" Target="../tags/tag344.xml"/><Relationship Id="rId157" Type="http://schemas.openxmlformats.org/officeDocument/2006/relationships/tags" Target="../tags/tag343.xml"/><Relationship Id="rId156" Type="http://schemas.openxmlformats.org/officeDocument/2006/relationships/tags" Target="../tags/tag342.xml"/><Relationship Id="rId155" Type="http://schemas.openxmlformats.org/officeDocument/2006/relationships/tags" Target="../tags/tag341.xml"/><Relationship Id="rId154" Type="http://schemas.openxmlformats.org/officeDocument/2006/relationships/tags" Target="../tags/tag340.xml"/><Relationship Id="rId153" Type="http://schemas.openxmlformats.org/officeDocument/2006/relationships/tags" Target="../tags/tag339.xml"/><Relationship Id="rId152" Type="http://schemas.openxmlformats.org/officeDocument/2006/relationships/tags" Target="../tags/tag338.xml"/><Relationship Id="rId151" Type="http://schemas.openxmlformats.org/officeDocument/2006/relationships/tags" Target="../tags/tag337.xml"/><Relationship Id="rId150" Type="http://schemas.openxmlformats.org/officeDocument/2006/relationships/tags" Target="../tags/tag336.xml"/><Relationship Id="rId15" Type="http://schemas.openxmlformats.org/officeDocument/2006/relationships/tags" Target="../tags/tag211.xml"/><Relationship Id="rId149" Type="http://schemas.openxmlformats.org/officeDocument/2006/relationships/tags" Target="../tags/tag335.xml"/><Relationship Id="rId148" Type="http://schemas.openxmlformats.org/officeDocument/2006/relationships/tags" Target="../tags/tag334.xml"/><Relationship Id="rId147" Type="http://schemas.openxmlformats.org/officeDocument/2006/relationships/tags" Target="../tags/tag333.xml"/><Relationship Id="rId146" Type="http://schemas.openxmlformats.org/officeDocument/2006/relationships/tags" Target="../tags/tag332.xml"/><Relationship Id="rId145" Type="http://schemas.openxmlformats.org/officeDocument/2006/relationships/tags" Target="../tags/tag331.xml"/><Relationship Id="rId144" Type="http://schemas.openxmlformats.org/officeDocument/2006/relationships/tags" Target="../tags/tag330.xml"/><Relationship Id="rId143" Type="http://schemas.openxmlformats.org/officeDocument/2006/relationships/tags" Target="../tags/tag329.xml"/><Relationship Id="rId142" Type="http://schemas.openxmlformats.org/officeDocument/2006/relationships/tags" Target="../tags/tag328.xml"/><Relationship Id="rId141" Type="http://schemas.openxmlformats.org/officeDocument/2006/relationships/tags" Target="../tags/tag327.xml"/><Relationship Id="rId140" Type="http://schemas.openxmlformats.org/officeDocument/2006/relationships/tags" Target="../tags/tag326.xml"/><Relationship Id="rId14" Type="http://schemas.openxmlformats.org/officeDocument/2006/relationships/tags" Target="../tags/tag210.xml"/><Relationship Id="rId139" Type="http://schemas.openxmlformats.org/officeDocument/2006/relationships/tags" Target="../tags/tag325.xml"/><Relationship Id="rId138" Type="http://schemas.openxmlformats.org/officeDocument/2006/relationships/tags" Target="../tags/tag324.xml"/><Relationship Id="rId137" Type="http://schemas.openxmlformats.org/officeDocument/2006/relationships/tags" Target="../tags/tag323.xml"/><Relationship Id="rId136" Type="http://schemas.openxmlformats.org/officeDocument/2006/relationships/tags" Target="../tags/tag322.xml"/><Relationship Id="rId135" Type="http://schemas.openxmlformats.org/officeDocument/2006/relationships/tags" Target="../tags/tag321.xml"/><Relationship Id="rId134" Type="http://schemas.openxmlformats.org/officeDocument/2006/relationships/tags" Target="../tags/tag320.xml"/><Relationship Id="rId133" Type="http://schemas.openxmlformats.org/officeDocument/2006/relationships/tags" Target="../tags/tag319.xml"/><Relationship Id="rId132" Type="http://schemas.openxmlformats.org/officeDocument/2006/relationships/tags" Target="../tags/tag318.xml"/><Relationship Id="rId131" Type="http://schemas.openxmlformats.org/officeDocument/2006/relationships/tags" Target="../tags/tag317.xml"/><Relationship Id="rId130" Type="http://schemas.openxmlformats.org/officeDocument/2006/relationships/tags" Target="../tags/tag316.xml"/><Relationship Id="rId13" Type="http://schemas.openxmlformats.org/officeDocument/2006/relationships/tags" Target="../tags/tag209.xml"/><Relationship Id="rId129" Type="http://schemas.openxmlformats.org/officeDocument/2006/relationships/tags" Target="../tags/tag315.xml"/><Relationship Id="rId128" Type="http://schemas.openxmlformats.org/officeDocument/2006/relationships/tags" Target="../tags/tag314.xml"/><Relationship Id="rId127" Type="http://schemas.openxmlformats.org/officeDocument/2006/relationships/tags" Target="../tags/tag313.xml"/><Relationship Id="rId126" Type="http://schemas.openxmlformats.org/officeDocument/2006/relationships/tags" Target="../tags/tag312.xml"/><Relationship Id="rId125" Type="http://schemas.openxmlformats.org/officeDocument/2006/relationships/tags" Target="../tags/tag311.xml"/><Relationship Id="rId124" Type="http://schemas.openxmlformats.org/officeDocument/2006/relationships/tags" Target="../tags/tag310.xml"/><Relationship Id="rId123" Type="http://schemas.openxmlformats.org/officeDocument/2006/relationships/tags" Target="../tags/tag309.xml"/><Relationship Id="rId122" Type="http://schemas.openxmlformats.org/officeDocument/2006/relationships/tags" Target="../tags/tag308.xml"/><Relationship Id="rId121" Type="http://schemas.openxmlformats.org/officeDocument/2006/relationships/tags" Target="../tags/tag307.xml"/><Relationship Id="rId120" Type="http://schemas.openxmlformats.org/officeDocument/2006/relationships/tags" Target="../tags/tag306.xml"/><Relationship Id="rId12" Type="http://schemas.openxmlformats.org/officeDocument/2006/relationships/tags" Target="../tags/tag208.xml"/><Relationship Id="rId119" Type="http://schemas.openxmlformats.org/officeDocument/2006/relationships/tags" Target="../tags/tag305.xml"/><Relationship Id="rId118" Type="http://schemas.openxmlformats.org/officeDocument/2006/relationships/tags" Target="../tags/tag304.xml"/><Relationship Id="rId117" Type="http://schemas.openxmlformats.org/officeDocument/2006/relationships/tags" Target="../tags/tag303.xml"/><Relationship Id="rId116" Type="http://schemas.openxmlformats.org/officeDocument/2006/relationships/tags" Target="../tags/tag302.xml"/><Relationship Id="rId115" Type="http://schemas.openxmlformats.org/officeDocument/2006/relationships/tags" Target="../tags/tag301.xml"/><Relationship Id="rId114" Type="http://schemas.openxmlformats.org/officeDocument/2006/relationships/tags" Target="../tags/tag300.xml"/><Relationship Id="rId113" Type="http://schemas.openxmlformats.org/officeDocument/2006/relationships/tags" Target="../tags/tag299.xml"/><Relationship Id="rId112" Type="http://schemas.openxmlformats.org/officeDocument/2006/relationships/tags" Target="../tags/tag298.xml"/><Relationship Id="rId111" Type="http://schemas.openxmlformats.org/officeDocument/2006/relationships/tags" Target="../tags/tag297.xml"/><Relationship Id="rId110" Type="http://schemas.openxmlformats.org/officeDocument/2006/relationships/tags" Target="../tags/tag296.xml"/><Relationship Id="rId11" Type="http://schemas.openxmlformats.org/officeDocument/2006/relationships/tags" Target="../tags/tag207.xml"/><Relationship Id="rId109" Type="http://schemas.openxmlformats.org/officeDocument/2006/relationships/tags" Target="../tags/tag295.xml"/><Relationship Id="rId108" Type="http://schemas.openxmlformats.org/officeDocument/2006/relationships/tags" Target="../tags/tag294.xml"/><Relationship Id="rId107" Type="http://schemas.openxmlformats.org/officeDocument/2006/relationships/tags" Target="../tags/tag293.xml"/><Relationship Id="rId106" Type="http://schemas.openxmlformats.org/officeDocument/2006/relationships/tags" Target="../tags/tag292.xml"/><Relationship Id="rId105" Type="http://schemas.openxmlformats.org/officeDocument/2006/relationships/tags" Target="../tags/tag291.xml"/><Relationship Id="rId104" Type="http://schemas.openxmlformats.org/officeDocument/2006/relationships/tags" Target="../tags/tag290.xml"/><Relationship Id="rId103" Type="http://schemas.openxmlformats.org/officeDocument/2006/relationships/tags" Target="../tags/tag289.xml"/><Relationship Id="rId102" Type="http://schemas.openxmlformats.org/officeDocument/2006/relationships/tags" Target="../tags/tag288.xml"/><Relationship Id="rId101" Type="http://schemas.openxmlformats.org/officeDocument/2006/relationships/tags" Target="../tags/tag287.xml"/><Relationship Id="rId100" Type="http://schemas.openxmlformats.org/officeDocument/2006/relationships/tags" Target="../tags/tag286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9780" y="410987"/>
            <a:ext cx="180000" cy="504000"/>
          </a:xfrm>
          <a:prstGeom prst="rect">
            <a:avLst/>
          </a:prstGeom>
          <a:solidFill>
            <a:srgbClr val="E41C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E9423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FDEA9-29B0-4000-9A8A-EA5137E778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1" name="图形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8847" y="342265"/>
            <a:ext cx="4514515" cy="3395598"/>
          </a:xfrm>
          <a:prstGeom prst="rect">
            <a:avLst/>
          </a:prstGeom>
        </p:spPr>
      </p:pic>
      <p:sp>
        <p:nvSpPr>
          <p:cNvPr id="29" name="任意多边形: 形状 28"/>
          <p:cNvSpPr/>
          <p:nvPr userDrawn="1">
            <p:custDataLst>
              <p:tags r:id="rId6"/>
            </p:custDataLst>
          </p:nvPr>
        </p:nvSpPr>
        <p:spPr>
          <a:xfrm>
            <a:off x="895114" y="5282815"/>
            <a:ext cx="10804322" cy="1057975"/>
          </a:xfrm>
          <a:custGeom>
            <a:avLst/>
            <a:gdLst>
              <a:gd name="connsiteX0" fmla="*/ 11071015 w 11071015"/>
              <a:gd name="connsiteY0" fmla="*/ 0 h 1095787"/>
              <a:gd name="connsiteX1" fmla="*/ 11071015 w 11071015"/>
              <a:gd name="connsiteY1" fmla="*/ 1095787 h 1095787"/>
              <a:gd name="connsiteX2" fmla="*/ 0 w 11071015"/>
              <a:gd name="connsiteY2" fmla="*/ 1095787 h 1095787"/>
              <a:gd name="connsiteX3" fmla="*/ 843006 w 11071015"/>
              <a:gd name="connsiteY3" fmla="*/ 1 h 1095787"/>
              <a:gd name="connsiteX4" fmla="*/ 11071015 w 11071015"/>
              <a:gd name="connsiteY4" fmla="*/ 0 h 109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1015" h="1095787">
                <a:moveTo>
                  <a:pt x="11071015" y="0"/>
                </a:moveTo>
                <a:lnTo>
                  <a:pt x="11071015" y="1095787"/>
                </a:lnTo>
                <a:lnTo>
                  <a:pt x="0" y="1095787"/>
                </a:lnTo>
                <a:lnTo>
                  <a:pt x="843006" y="1"/>
                </a:lnTo>
                <a:lnTo>
                  <a:pt x="11071015" y="0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2" name="图形 8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549" t="34309" r="21580" b="58076"/>
          <a:stretch>
            <a:fillRect/>
          </a:stretch>
        </p:blipFill>
        <p:spPr>
          <a:xfrm>
            <a:off x="895114" y="5261473"/>
            <a:ext cx="10688992" cy="1057976"/>
          </a:xfrm>
          <a:custGeom>
            <a:avLst/>
            <a:gdLst>
              <a:gd name="connsiteX0" fmla="*/ 10688992 w 10688992"/>
              <a:gd name="connsiteY0" fmla="*/ 0 h 1057976"/>
              <a:gd name="connsiteX1" fmla="*/ 10688992 w 10688992"/>
              <a:gd name="connsiteY1" fmla="*/ 1057976 h 1057976"/>
              <a:gd name="connsiteX2" fmla="*/ 0 w 10688992"/>
              <a:gd name="connsiteY2" fmla="*/ 1057976 h 1057976"/>
              <a:gd name="connsiteX3" fmla="*/ 813917 w 10688992"/>
              <a:gd name="connsiteY3" fmla="*/ 1 h 105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8992" h="1057976">
                <a:moveTo>
                  <a:pt x="10688992" y="0"/>
                </a:moveTo>
                <a:lnTo>
                  <a:pt x="10688992" y="1057976"/>
                </a:lnTo>
                <a:lnTo>
                  <a:pt x="0" y="1057976"/>
                </a:lnTo>
                <a:lnTo>
                  <a:pt x="813917" y="1"/>
                </a:lnTo>
                <a:close/>
              </a:path>
            </a:pathLst>
          </a:custGeom>
        </p:spPr>
      </p:pic>
      <p:sp>
        <p:nvSpPr>
          <p:cNvPr id="30" name="任意多边形: 形状 29"/>
          <p:cNvSpPr/>
          <p:nvPr userDrawn="1">
            <p:custDataLst>
              <p:tags r:id="rId10"/>
            </p:custDataLst>
          </p:nvPr>
        </p:nvSpPr>
        <p:spPr>
          <a:xfrm>
            <a:off x="677265" y="5282814"/>
            <a:ext cx="724793" cy="942126"/>
          </a:xfrm>
          <a:custGeom>
            <a:avLst/>
            <a:gdLst>
              <a:gd name="connsiteX0" fmla="*/ 750697 w 750697"/>
              <a:gd name="connsiteY0" fmla="*/ 0 h 975798"/>
              <a:gd name="connsiteX1" fmla="*/ 0 w 750697"/>
              <a:gd name="connsiteY1" fmla="*/ 975798 h 975798"/>
              <a:gd name="connsiteX2" fmla="*/ 0 w 750697"/>
              <a:gd name="connsiteY2" fmla="*/ 1 h 975798"/>
              <a:gd name="connsiteX3" fmla="*/ 750697 w 750697"/>
              <a:gd name="connsiteY3" fmla="*/ 0 h 97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697" h="975798">
                <a:moveTo>
                  <a:pt x="750697" y="0"/>
                </a:moveTo>
                <a:lnTo>
                  <a:pt x="0" y="975798"/>
                </a:lnTo>
                <a:lnTo>
                  <a:pt x="0" y="1"/>
                </a:lnTo>
                <a:lnTo>
                  <a:pt x="750697" y="0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星形: 四角 14"/>
          <p:cNvSpPr/>
          <p:nvPr userDrawn="1">
            <p:custDataLst>
              <p:tags r:id="rId11"/>
            </p:custDataLst>
          </p:nvPr>
        </p:nvSpPr>
        <p:spPr>
          <a:xfrm>
            <a:off x="1670050" y="5450205"/>
            <a:ext cx="748665" cy="748665"/>
          </a:xfrm>
          <a:prstGeom prst="star4">
            <a:avLst>
              <a:gd name="adj" fmla="val 124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星形: 四角 15"/>
          <p:cNvSpPr/>
          <p:nvPr userDrawn="1">
            <p:custDataLst>
              <p:tags r:id="rId12"/>
            </p:custDataLst>
          </p:nvPr>
        </p:nvSpPr>
        <p:spPr>
          <a:xfrm>
            <a:off x="2313305" y="5426075"/>
            <a:ext cx="259715" cy="259715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" name="任意多边形: 形状 152"/>
          <p:cNvSpPr/>
          <p:nvPr userDrawn="1">
            <p:custDataLst>
              <p:tags r:id="rId13"/>
            </p:custDataLst>
          </p:nvPr>
        </p:nvSpPr>
        <p:spPr>
          <a:xfrm>
            <a:off x="11237473" y="5874101"/>
            <a:ext cx="461963" cy="461963"/>
          </a:xfrm>
          <a:custGeom>
            <a:avLst/>
            <a:gdLst>
              <a:gd name="connsiteX0" fmla="*/ 804887 w 804887"/>
              <a:gd name="connsiteY0" fmla="*/ 0 h 804887"/>
              <a:gd name="connsiteX1" fmla="*/ 804887 w 804887"/>
              <a:gd name="connsiteY1" fmla="*/ 804887 h 804887"/>
              <a:gd name="connsiteX2" fmla="*/ 0 w 804887"/>
              <a:gd name="connsiteY2" fmla="*/ 804887 h 804887"/>
              <a:gd name="connsiteX3" fmla="*/ 804887 w 804887"/>
              <a:gd name="connsiteY3" fmla="*/ 0 h 80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887" h="804887">
                <a:moveTo>
                  <a:pt x="804887" y="0"/>
                </a:moveTo>
                <a:lnTo>
                  <a:pt x="804887" y="804887"/>
                </a:lnTo>
                <a:lnTo>
                  <a:pt x="0" y="804887"/>
                </a:lnTo>
                <a:cubicBezTo>
                  <a:pt x="0" y="360360"/>
                  <a:pt x="360360" y="0"/>
                  <a:pt x="804887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2" name="图形 4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3055" y="5288915"/>
            <a:ext cx="257175" cy="546735"/>
          </a:xfrm>
          <a:prstGeom prst="rect">
            <a:avLst/>
          </a:prstGeom>
        </p:spPr>
      </p:pic>
      <p:sp>
        <p:nvSpPr>
          <p:cNvPr id="23" name="任意多边形: 形状 5"/>
          <p:cNvSpPr/>
          <p:nvPr userDrawn="1">
            <p:custDataLst>
              <p:tags r:id="rId17"/>
            </p:custDataLst>
          </p:nvPr>
        </p:nvSpPr>
        <p:spPr>
          <a:xfrm>
            <a:off x="313055" y="59016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任意多边形: 形状 6"/>
          <p:cNvSpPr/>
          <p:nvPr userDrawn="1">
            <p:custDataLst>
              <p:tags r:id="rId18"/>
            </p:custDataLst>
          </p:nvPr>
        </p:nvSpPr>
        <p:spPr>
          <a:xfrm>
            <a:off x="422275" y="59016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任意多边形: 形状 7"/>
          <p:cNvSpPr/>
          <p:nvPr userDrawn="1">
            <p:custDataLst>
              <p:tags r:id="rId19"/>
            </p:custDataLst>
          </p:nvPr>
        </p:nvSpPr>
        <p:spPr>
          <a:xfrm>
            <a:off x="532130" y="59016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任意多边形: 形状 8"/>
          <p:cNvSpPr/>
          <p:nvPr userDrawn="1">
            <p:custDataLst>
              <p:tags r:id="rId20"/>
            </p:custDataLst>
          </p:nvPr>
        </p:nvSpPr>
        <p:spPr>
          <a:xfrm>
            <a:off x="313055" y="60032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任意多边形: 形状 9"/>
          <p:cNvSpPr/>
          <p:nvPr userDrawn="1">
            <p:custDataLst>
              <p:tags r:id="rId21"/>
            </p:custDataLst>
          </p:nvPr>
        </p:nvSpPr>
        <p:spPr>
          <a:xfrm>
            <a:off x="422275" y="60032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任意多边形: 形状 11"/>
          <p:cNvSpPr/>
          <p:nvPr userDrawn="1">
            <p:custDataLst>
              <p:tags r:id="rId22"/>
            </p:custDataLst>
          </p:nvPr>
        </p:nvSpPr>
        <p:spPr>
          <a:xfrm>
            <a:off x="532130" y="60032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任意多边形: 形状 12"/>
          <p:cNvSpPr/>
          <p:nvPr userDrawn="1">
            <p:custDataLst>
              <p:tags r:id="rId23"/>
            </p:custDataLst>
          </p:nvPr>
        </p:nvSpPr>
        <p:spPr>
          <a:xfrm>
            <a:off x="313055" y="61048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任意多边形: 形状 19"/>
          <p:cNvSpPr/>
          <p:nvPr userDrawn="1">
            <p:custDataLst>
              <p:tags r:id="rId24"/>
            </p:custDataLst>
          </p:nvPr>
        </p:nvSpPr>
        <p:spPr>
          <a:xfrm>
            <a:off x="422275" y="61048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任意多边形: 形状 20"/>
          <p:cNvSpPr/>
          <p:nvPr userDrawn="1">
            <p:custDataLst>
              <p:tags r:id="rId25"/>
            </p:custDataLst>
          </p:nvPr>
        </p:nvSpPr>
        <p:spPr>
          <a:xfrm>
            <a:off x="532130" y="61048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任意多边形: 形状 21"/>
          <p:cNvSpPr/>
          <p:nvPr userDrawn="1">
            <p:custDataLst>
              <p:tags r:id="rId26"/>
            </p:custDataLst>
          </p:nvPr>
        </p:nvSpPr>
        <p:spPr>
          <a:xfrm>
            <a:off x="313055" y="6207125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任意多边形: 形状 22"/>
          <p:cNvSpPr/>
          <p:nvPr userDrawn="1">
            <p:custDataLst>
              <p:tags r:id="rId27"/>
            </p:custDataLst>
          </p:nvPr>
        </p:nvSpPr>
        <p:spPr>
          <a:xfrm>
            <a:off x="422275" y="6207125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任意多边形: 形状 23"/>
          <p:cNvSpPr/>
          <p:nvPr userDrawn="1">
            <p:custDataLst>
              <p:tags r:id="rId28"/>
            </p:custDataLst>
          </p:nvPr>
        </p:nvSpPr>
        <p:spPr>
          <a:xfrm>
            <a:off x="532130" y="6207125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6" name="任意多边形: 形状 155"/>
          <p:cNvSpPr/>
          <p:nvPr userDrawn="1">
            <p:custDataLst>
              <p:tags r:id="rId29"/>
            </p:custDataLst>
          </p:nvPr>
        </p:nvSpPr>
        <p:spPr>
          <a:xfrm>
            <a:off x="2014550" y="736637"/>
            <a:ext cx="9697586" cy="4455619"/>
          </a:xfrm>
          <a:custGeom>
            <a:avLst/>
            <a:gdLst>
              <a:gd name="connsiteX0" fmla="*/ 3550290 w 10034141"/>
              <a:gd name="connsiteY0" fmla="*/ 0 h 4614863"/>
              <a:gd name="connsiteX1" fmla="*/ 10034141 w 10034141"/>
              <a:gd name="connsiteY1" fmla="*/ 0 h 4614863"/>
              <a:gd name="connsiteX2" fmla="*/ 10034141 w 10034141"/>
              <a:gd name="connsiteY2" fmla="*/ 4614863 h 4614863"/>
              <a:gd name="connsiteX3" fmla="*/ 0 w 10034141"/>
              <a:gd name="connsiteY3" fmla="*/ 4614863 h 4614863"/>
              <a:gd name="connsiteX4" fmla="*/ 3550290 w 10034141"/>
              <a:gd name="connsiteY4" fmla="*/ 0 h 461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141" h="4614863">
                <a:moveTo>
                  <a:pt x="3550290" y="0"/>
                </a:moveTo>
                <a:lnTo>
                  <a:pt x="10034141" y="0"/>
                </a:lnTo>
                <a:lnTo>
                  <a:pt x="10034141" y="4614863"/>
                </a:lnTo>
                <a:lnTo>
                  <a:pt x="0" y="4614863"/>
                </a:lnTo>
                <a:lnTo>
                  <a:pt x="35502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6" name="任意多边形: 形状 125"/>
          <p:cNvSpPr/>
          <p:nvPr userDrawn="1">
            <p:custDataLst>
              <p:tags r:id="rId30"/>
            </p:custDataLst>
          </p:nvPr>
        </p:nvSpPr>
        <p:spPr>
          <a:xfrm>
            <a:off x="1552402" y="610562"/>
            <a:ext cx="9687897" cy="4455619"/>
          </a:xfrm>
          <a:custGeom>
            <a:avLst/>
            <a:gdLst>
              <a:gd name="connsiteX0" fmla="*/ 3550290 w 10034141"/>
              <a:gd name="connsiteY0" fmla="*/ 0 h 4614863"/>
              <a:gd name="connsiteX1" fmla="*/ 10034141 w 10034141"/>
              <a:gd name="connsiteY1" fmla="*/ 0 h 4614863"/>
              <a:gd name="connsiteX2" fmla="*/ 10034141 w 10034141"/>
              <a:gd name="connsiteY2" fmla="*/ 4614863 h 4614863"/>
              <a:gd name="connsiteX3" fmla="*/ 0 w 10034141"/>
              <a:gd name="connsiteY3" fmla="*/ 4614863 h 4614863"/>
              <a:gd name="connsiteX4" fmla="*/ 3550290 w 10034141"/>
              <a:gd name="connsiteY4" fmla="*/ 0 h 461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141" h="4614863">
                <a:moveTo>
                  <a:pt x="3550290" y="0"/>
                </a:moveTo>
                <a:lnTo>
                  <a:pt x="10034141" y="0"/>
                </a:lnTo>
                <a:lnTo>
                  <a:pt x="10034141" y="4614863"/>
                </a:lnTo>
                <a:lnTo>
                  <a:pt x="0" y="4614863"/>
                </a:lnTo>
                <a:lnTo>
                  <a:pt x="3550290" y="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任意多边形: 形状 32"/>
          <p:cNvSpPr/>
          <p:nvPr userDrawn="1">
            <p:custDataLst>
              <p:tags r:id="rId31"/>
            </p:custDataLst>
          </p:nvPr>
        </p:nvSpPr>
        <p:spPr>
          <a:xfrm>
            <a:off x="1896209" y="610562"/>
            <a:ext cx="9687897" cy="4455619"/>
          </a:xfrm>
          <a:custGeom>
            <a:avLst/>
            <a:gdLst>
              <a:gd name="connsiteX0" fmla="*/ 3550290 w 10034141"/>
              <a:gd name="connsiteY0" fmla="*/ 0 h 4614863"/>
              <a:gd name="connsiteX1" fmla="*/ 10034141 w 10034141"/>
              <a:gd name="connsiteY1" fmla="*/ 0 h 4614863"/>
              <a:gd name="connsiteX2" fmla="*/ 10034141 w 10034141"/>
              <a:gd name="connsiteY2" fmla="*/ 4614863 h 4614863"/>
              <a:gd name="connsiteX3" fmla="*/ 0 w 10034141"/>
              <a:gd name="connsiteY3" fmla="*/ 4614863 h 4614863"/>
              <a:gd name="connsiteX4" fmla="*/ 3550290 w 10034141"/>
              <a:gd name="connsiteY4" fmla="*/ 0 h 461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141" h="4614863">
                <a:moveTo>
                  <a:pt x="3550290" y="0"/>
                </a:moveTo>
                <a:lnTo>
                  <a:pt x="10034141" y="0"/>
                </a:lnTo>
                <a:lnTo>
                  <a:pt x="10034141" y="4614863"/>
                </a:lnTo>
                <a:lnTo>
                  <a:pt x="0" y="4614863"/>
                </a:lnTo>
                <a:lnTo>
                  <a:pt x="355029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任意多边形: 形状 33"/>
          <p:cNvSpPr/>
          <p:nvPr userDrawn="1">
            <p:custDataLst>
              <p:tags r:id="rId32"/>
            </p:custDataLst>
          </p:nvPr>
        </p:nvSpPr>
        <p:spPr>
          <a:xfrm>
            <a:off x="677265" y="610561"/>
            <a:ext cx="4339753" cy="4455620"/>
          </a:xfrm>
          <a:custGeom>
            <a:avLst/>
            <a:gdLst>
              <a:gd name="connsiteX0" fmla="*/ 0 w 4494855"/>
              <a:gd name="connsiteY0" fmla="*/ 0 h 4614864"/>
              <a:gd name="connsiteX1" fmla="*/ 4494855 w 4494855"/>
              <a:gd name="connsiteY1" fmla="*/ 0 h 4614864"/>
              <a:gd name="connsiteX2" fmla="*/ 944565 w 4494855"/>
              <a:gd name="connsiteY2" fmla="*/ 4614864 h 4614864"/>
              <a:gd name="connsiteX3" fmla="*/ 0 w 4494855"/>
              <a:gd name="connsiteY3" fmla="*/ 4614864 h 4614864"/>
              <a:gd name="connsiteX4" fmla="*/ 0 w 4494855"/>
              <a:gd name="connsiteY4" fmla="*/ 0 h 461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4855" h="4614864">
                <a:moveTo>
                  <a:pt x="0" y="0"/>
                </a:moveTo>
                <a:lnTo>
                  <a:pt x="4494855" y="0"/>
                </a:lnTo>
                <a:lnTo>
                  <a:pt x="944565" y="4614864"/>
                </a:lnTo>
                <a:lnTo>
                  <a:pt x="0" y="46148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2" name="图形 1"/>
          <p:cNvPicPr>
            <a:picLocks noChangeAspect="1"/>
          </p:cNvPicPr>
          <p:nvPr userDrawn="1">
            <p:custDataLst>
              <p:tags r:id="rId33"/>
            </p:custDataLst>
          </p:nvPr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 l="31116" t="24664" r="42445" b="21101"/>
          <a:stretch>
            <a:fillRect/>
          </a:stretch>
        </p:blipFill>
        <p:spPr>
          <a:xfrm>
            <a:off x="671549" y="615641"/>
            <a:ext cx="4339753" cy="4455620"/>
          </a:xfrm>
          <a:custGeom>
            <a:avLst/>
            <a:gdLst>
              <a:gd name="connsiteX0" fmla="*/ 0 w 4494855"/>
              <a:gd name="connsiteY0" fmla="*/ 0 h 4614864"/>
              <a:gd name="connsiteX1" fmla="*/ 4494855 w 4494855"/>
              <a:gd name="connsiteY1" fmla="*/ 0 h 4614864"/>
              <a:gd name="connsiteX2" fmla="*/ 944565 w 4494855"/>
              <a:gd name="connsiteY2" fmla="*/ 4614864 h 4614864"/>
              <a:gd name="connsiteX3" fmla="*/ 0 w 4494855"/>
              <a:gd name="connsiteY3" fmla="*/ 4614864 h 461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4855" h="4614864">
                <a:moveTo>
                  <a:pt x="0" y="0"/>
                </a:moveTo>
                <a:lnTo>
                  <a:pt x="4494855" y="0"/>
                </a:lnTo>
                <a:lnTo>
                  <a:pt x="944565" y="4614864"/>
                </a:lnTo>
                <a:lnTo>
                  <a:pt x="0" y="4614864"/>
                </a:lnTo>
                <a:close/>
              </a:path>
            </a:pathLst>
          </a:custGeom>
        </p:spPr>
      </p:pic>
      <p:cxnSp>
        <p:nvCxnSpPr>
          <p:cNvPr id="158" name="直接连接符 157"/>
          <p:cNvCxnSpPr/>
          <p:nvPr userDrawn="1">
            <p:custDataLst>
              <p:tags r:id="rId36"/>
            </p:custDataLst>
          </p:nvPr>
        </p:nvCxnSpPr>
        <p:spPr>
          <a:xfrm>
            <a:off x="11584106" y="5066181"/>
            <a:ext cx="115330" cy="126075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7"/>
            </p:custDataLst>
          </p:nvPr>
        </p:nvSpPr>
        <p:spPr>
          <a:xfrm>
            <a:off x="4869180" y="1885950"/>
            <a:ext cx="6068695" cy="1800225"/>
          </a:xfr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6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dirty="0"/>
              <a:t>Click to add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4869180" y="3829685"/>
            <a:ext cx="6068695" cy="972185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add subtitle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1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42"/>
            </p:custDataLst>
          </p:nvPr>
        </p:nvSpPr>
        <p:spPr>
          <a:xfrm>
            <a:off x="8959850" y="5530215"/>
            <a:ext cx="1978025" cy="50419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17" name="星形: 七角 16"/>
          <p:cNvSpPr/>
          <p:nvPr userDrawn="1">
            <p:custDataLst>
              <p:tags r:id="rId43"/>
            </p:custDataLst>
          </p:nvPr>
        </p:nvSpPr>
        <p:spPr>
          <a:xfrm>
            <a:off x="186055" y="160655"/>
            <a:ext cx="1088390" cy="1088390"/>
          </a:xfrm>
          <a:prstGeom prst="star7">
            <a:avLst>
              <a:gd name="adj" fmla="val 16365"/>
              <a:gd name="hf" fmla="val 102572"/>
              <a:gd name="vf" fmla="val 105210"/>
            </a:avLst>
          </a:prstGeom>
          <a:solidFill>
            <a:schemeClr val="accent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星形: 七角 17"/>
          <p:cNvSpPr/>
          <p:nvPr userDrawn="1">
            <p:custDataLst>
              <p:tags r:id="rId44"/>
            </p:custDataLst>
          </p:nvPr>
        </p:nvSpPr>
        <p:spPr>
          <a:xfrm rot="1800000">
            <a:off x="331470" y="306705"/>
            <a:ext cx="797560" cy="797560"/>
          </a:xfrm>
          <a:prstGeom prst="star7">
            <a:avLst>
              <a:gd name="adj" fmla="val 16365"/>
              <a:gd name="hf" fmla="val 102572"/>
              <a:gd name="vf" fmla="val 105210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任意多边形: 形状 46"/>
          <p:cNvSpPr/>
          <p:nvPr userDrawn="1">
            <p:custDataLst>
              <p:tags r:id="rId45"/>
            </p:custDataLst>
          </p:nvPr>
        </p:nvSpPr>
        <p:spPr>
          <a:xfrm>
            <a:off x="1365250" y="1689735"/>
            <a:ext cx="673735" cy="1003935"/>
          </a:xfrm>
          <a:custGeom>
            <a:avLst/>
            <a:gdLst>
              <a:gd name="connsiteX0" fmla="*/ 417352 w 834703"/>
              <a:gd name="connsiteY0" fmla="*/ 0 h 1244290"/>
              <a:gd name="connsiteX1" fmla="*/ 423604 w 834703"/>
              <a:gd name="connsiteY1" fmla="*/ 1941 h 1244290"/>
              <a:gd name="connsiteX2" fmla="*/ 834703 w 834703"/>
              <a:gd name="connsiteY2" fmla="*/ 622145 h 1244290"/>
              <a:gd name="connsiteX3" fmla="*/ 423604 w 834703"/>
              <a:gd name="connsiteY3" fmla="*/ 1242349 h 1244290"/>
              <a:gd name="connsiteX4" fmla="*/ 417352 w 834703"/>
              <a:gd name="connsiteY4" fmla="*/ 1244290 h 1244290"/>
              <a:gd name="connsiteX5" fmla="*/ 411099 w 834703"/>
              <a:gd name="connsiteY5" fmla="*/ 1242349 h 1244290"/>
              <a:gd name="connsiteX6" fmla="*/ 0 w 834703"/>
              <a:gd name="connsiteY6" fmla="*/ 622145 h 1244290"/>
              <a:gd name="connsiteX7" fmla="*/ 411099 w 834703"/>
              <a:gd name="connsiteY7" fmla="*/ 1941 h 1244290"/>
              <a:gd name="connsiteX8" fmla="*/ 417352 w 834703"/>
              <a:gd name="connsiteY8" fmla="*/ 0 h 124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4703" h="1244290">
                <a:moveTo>
                  <a:pt x="417352" y="0"/>
                </a:moveTo>
                <a:lnTo>
                  <a:pt x="423604" y="1941"/>
                </a:lnTo>
                <a:cubicBezTo>
                  <a:pt x="665190" y="104123"/>
                  <a:pt x="834703" y="343338"/>
                  <a:pt x="834703" y="622145"/>
                </a:cubicBezTo>
                <a:cubicBezTo>
                  <a:pt x="834703" y="900952"/>
                  <a:pt x="665190" y="1140167"/>
                  <a:pt x="423604" y="1242349"/>
                </a:cubicBezTo>
                <a:lnTo>
                  <a:pt x="417352" y="1244290"/>
                </a:lnTo>
                <a:lnTo>
                  <a:pt x="411099" y="1242349"/>
                </a:lnTo>
                <a:cubicBezTo>
                  <a:pt x="169514" y="1140167"/>
                  <a:pt x="0" y="900952"/>
                  <a:pt x="0" y="622145"/>
                </a:cubicBezTo>
                <a:cubicBezTo>
                  <a:pt x="0" y="343338"/>
                  <a:pt x="169514" y="104123"/>
                  <a:pt x="411099" y="1941"/>
                </a:cubicBezTo>
                <a:lnTo>
                  <a:pt x="417352" y="0"/>
                </a:lnTo>
                <a:close/>
              </a:path>
            </a:pathLst>
          </a:cu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任意多边形: 形状 45"/>
          <p:cNvSpPr/>
          <p:nvPr userDrawn="1">
            <p:custDataLst>
              <p:tags r:id="rId46"/>
            </p:custDataLst>
          </p:nvPr>
        </p:nvSpPr>
        <p:spPr>
          <a:xfrm>
            <a:off x="952500" y="1648460"/>
            <a:ext cx="749935" cy="1086485"/>
          </a:xfrm>
          <a:custGeom>
            <a:avLst/>
            <a:gdLst>
              <a:gd name="connsiteX0" fmla="*/ 673100 w 928849"/>
              <a:gd name="connsiteY0" fmla="*/ 0 h 1346200"/>
              <a:gd name="connsiteX1" fmla="*/ 808753 w 928849"/>
              <a:gd name="connsiteY1" fmla="*/ 13675 h 1346200"/>
              <a:gd name="connsiteX2" fmla="*/ 928849 w 928849"/>
              <a:gd name="connsiteY2" fmla="*/ 50955 h 1346200"/>
              <a:gd name="connsiteX3" fmla="*/ 922596 w 928849"/>
              <a:gd name="connsiteY3" fmla="*/ 52896 h 1346200"/>
              <a:gd name="connsiteX4" fmla="*/ 511497 w 928849"/>
              <a:gd name="connsiteY4" fmla="*/ 673100 h 1346200"/>
              <a:gd name="connsiteX5" fmla="*/ 922596 w 928849"/>
              <a:gd name="connsiteY5" fmla="*/ 1293304 h 1346200"/>
              <a:gd name="connsiteX6" fmla="*/ 928849 w 928849"/>
              <a:gd name="connsiteY6" fmla="*/ 1295245 h 1346200"/>
              <a:gd name="connsiteX7" fmla="*/ 808753 w 928849"/>
              <a:gd name="connsiteY7" fmla="*/ 1332525 h 1346200"/>
              <a:gd name="connsiteX8" fmla="*/ 673100 w 928849"/>
              <a:gd name="connsiteY8" fmla="*/ 1346200 h 1346200"/>
              <a:gd name="connsiteX9" fmla="*/ 0 w 928849"/>
              <a:gd name="connsiteY9" fmla="*/ 673100 h 1346200"/>
              <a:gd name="connsiteX10" fmla="*/ 673100 w 928849"/>
              <a:gd name="connsiteY10" fmla="*/ 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8849" h="1346200">
                <a:moveTo>
                  <a:pt x="673100" y="0"/>
                </a:moveTo>
                <a:cubicBezTo>
                  <a:pt x="719568" y="0"/>
                  <a:pt x="764936" y="4709"/>
                  <a:pt x="808753" y="13675"/>
                </a:cubicBezTo>
                <a:lnTo>
                  <a:pt x="928849" y="50955"/>
                </a:lnTo>
                <a:lnTo>
                  <a:pt x="922596" y="52896"/>
                </a:lnTo>
                <a:cubicBezTo>
                  <a:pt x="681011" y="155078"/>
                  <a:pt x="511497" y="394293"/>
                  <a:pt x="511497" y="673100"/>
                </a:cubicBezTo>
                <a:cubicBezTo>
                  <a:pt x="511497" y="951907"/>
                  <a:pt x="681011" y="1191122"/>
                  <a:pt x="922596" y="1293304"/>
                </a:cubicBezTo>
                <a:lnTo>
                  <a:pt x="928849" y="1295245"/>
                </a:lnTo>
                <a:lnTo>
                  <a:pt x="808753" y="1332525"/>
                </a:lnTo>
                <a:cubicBezTo>
                  <a:pt x="764936" y="1341491"/>
                  <a:pt x="719568" y="1346200"/>
                  <a:pt x="673100" y="1346200"/>
                </a:cubicBezTo>
                <a:cubicBezTo>
                  <a:pt x="301357" y="1346200"/>
                  <a:pt x="0" y="1044843"/>
                  <a:pt x="0" y="673100"/>
                </a:cubicBezTo>
                <a:cubicBezTo>
                  <a:pt x="0" y="301357"/>
                  <a:pt x="301357" y="0"/>
                  <a:pt x="67310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任意多边形: 形状 49"/>
          <p:cNvSpPr/>
          <p:nvPr userDrawn="1">
            <p:custDataLst>
              <p:tags r:id="rId47"/>
            </p:custDataLst>
          </p:nvPr>
        </p:nvSpPr>
        <p:spPr>
          <a:xfrm>
            <a:off x="2789555" y="1689735"/>
            <a:ext cx="673735" cy="1003935"/>
          </a:xfrm>
          <a:custGeom>
            <a:avLst/>
            <a:gdLst>
              <a:gd name="connsiteX0" fmla="*/ 417352 w 834703"/>
              <a:gd name="connsiteY0" fmla="*/ 0 h 1244290"/>
              <a:gd name="connsiteX1" fmla="*/ 423604 w 834703"/>
              <a:gd name="connsiteY1" fmla="*/ 1941 h 1244290"/>
              <a:gd name="connsiteX2" fmla="*/ 834703 w 834703"/>
              <a:gd name="connsiteY2" fmla="*/ 622145 h 1244290"/>
              <a:gd name="connsiteX3" fmla="*/ 423604 w 834703"/>
              <a:gd name="connsiteY3" fmla="*/ 1242349 h 1244290"/>
              <a:gd name="connsiteX4" fmla="*/ 417352 w 834703"/>
              <a:gd name="connsiteY4" fmla="*/ 1244290 h 1244290"/>
              <a:gd name="connsiteX5" fmla="*/ 411099 w 834703"/>
              <a:gd name="connsiteY5" fmla="*/ 1242349 h 1244290"/>
              <a:gd name="connsiteX6" fmla="*/ 0 w 834703"/>
              <a:gd name="connsiteY6" fmla="*/ 622145 h 1244290"/>
              <a:gd name="connsiteX7" fmla="*/ 411099 w 834703"/>
              <a:gd name="connsiteY7" fmla="*/ 1941 h 1244290"/>
              <a:gd name="connsiteX8" fmla="*/ 417352 w 834703"/>
              <a:gd name="connsiteY8" fmla="*/ 0 h 124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4703" h="1244290">
                <a:moveTo>
                  <a:pt x="417352" y="0"/>
                </a:moveTo>
                <a:lnTo>
                  <a:pt x="423604" y="1941"/>
                </a:lnTo>
                <a:cubicBezTo>
                  <a:pt x="665190" y="104123"/>
                  <a:pt x="834703" y="343338"/>
                  <a:pt x="834703" y="622145"/>
                </a:cubicBezTo>
                <a:cubicBezTo>
                  <a:pt x="834703" y="900952"/>
                  <a:pt x="665190" y="1140167"/>
                  <a:pt x="423604" y="1242349"/>
                </a:cubicBezTo>
                <a:lnTo>
                  <a:pt x="417352" y="1244290"/>
                </a:lnTo>
                <a:lnTo>
                  <a:pt x="411099" y="1242349"/>
                </a:lnTo>
                <a:cubicBezTo>
                  <a:pt x="169514" y="1140167"/>
                  <a:pt x="0" y="900952"/>
                  <a:pt x="0" y="622145"/>
                </a:cubicBezTo>
                <a:cubicBezTo>
                  <a:pt x="0" y="343338"/>
                  <a:pt x="169514" y="104123"/>
                  <a:pt x="411099" y="1941"/>
                </a:cubicBezTo>
                <a:lnTo>
                  <a:pt x="417352" y="0"/>
                </a:lnTo>
                <a:close/>
              </a:path>
            </a:pathLst>
          </a:cu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任意多边形: 形状 50"/>
          <p:cNvSpPr/>
          <p:nvPr userDrawn="1">
            <p:custDataLst>
              <p:tags r:id="rId48"/>
            </p:custDataLst>
          </p:nvPr>
        </p:nvSpPr>
        <p:spPr>
          <a:xfrm>
            <a:off x="2376805" y="1648460"/>
            <a:ext cx="749935" cy="1086485"/>
          </a:xfrm>
          <a:custGeom>
            <a:avLst/>
            <a:gdLst>
              <a:gd name="connsiteX0" fmla="*/ 673100 w 928849"/>
              <a:gd name="connsiteY0" fmla="*/ 0 h 1346200"/>
              <a:gd name="connsiteX1" fmla="*/ 808753 w 928849"/>
              <a:gd name="connsiteY1" fmla="*/ 13675 h 1346200"/>
              <a:gd name="connsiteX2" fmla="*/ 928849 w 928849"/>
              <a:gd name="connsiteY2" fmla="*/ 50955 h 1346200"/>
              <a:gd name="connsiteX3" fmla="*/ 922596 w 928849"/>
              <a:gd name="connsiteY3" fmla="*/ 52896 h 1346200"/>
              <a:gd name="connsiteX4" fmla="*/ 511497 w 928849"/>
              <a:gd name="connsiteY4" fmla="*/ 673100 h 1346200"/>
              <a:gd name="connsiteX5" fmla="*/ 922596 w 928849"/>
              <a:gd name="connsiteY5" fmla="*/ 1293304 h 1346200"/>
              <a:gd name="connsiteX6" fmla="*/ 928849 w 928849"/>
              <a:gd name="connsiteY6" fmla="*/ 1295245 h 1346200"/>
              <a:gd name="connsiteX7" fmla="*/ 808753 w 928849"/>
              <a:gd name="connsiteY7" fmla="*/ 1332525 h 1346200"/>
              <a:gd name="connsiteX8" fmla="*/ 673100 w 928849"/>
              <a:gd name="connsiteY8" fmla="*/ 1346200 h 1346200"/>
              <a:gd name="connsiteX9" fmla="*/ 0 w 928849"/>
              <a:gd name="connsiteY9" fmla="*/ 673100 h 1346200"/>
              <a:gd name="connsiteX10" fmla="*/ 673100 w 928849"/>
              <a:gd name="connsiteY10" fmla="*/ 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8849" h="1346200">
                <a:moveTo>
                  <a:pt x="673100" y="0"/>
                </a:moveTo>
                <a:cubicBezTo>
                  <a:pt x="719568" y="0"/>
                  <a:pt x="764936" y="4709"/>
                  <a:pt x="808753" y="13675"/>
                </a:cubicBezTo>
                <a:lnTo>
                  <a:pt x="928849" y="50955"/>
                </a:lnTo>
                <a:lnTo>
                  <a:pt x="922596" y="52896"/>
                </a:lnTo>
                <a:cubicBezTo>
                  <a:pt x="681011" y="155078"/>
                  <a:pt x="511497" y="394293"/>
                  <a:pt x="511497" y="673100"/>
                </a:cubicBezTo>
                <a:cubicBezTo>
                  <a:pt x="511497" y="951907"/>
                  <a:pt x="681011" y="1191122"/>
                  <a:pt x="922596" y="1293304"/>
                </a:cubicBezTo>
                <a:lnTo>
                  <a:pt x="928849" y="1295245"/>
                </a:lnTo>
                <a:lnTo>
                  <a:pt x="808753" y="1332525"/>
                </a:lnTo>
                <a:cubicBezTo>
                  <a:pt x="764936" y="1341491"/>
                  <a:pt x="719568" y="1346200"/>
                  <a:pt x="673100" y="1346200"/>
                </a:cubicBezTo>
                <a:cubicBezTo>
                  <a:pt x="301357" y="1346200"/>
                  <a:pt x="0" y="1044843"/>
                  <a:pt x="0" y="673100"/>
                </a:cubicBezTo>
                <a:cubicBezTo>
                  <a:pt x="0" y="301357"/>
                  <a:pt x="301357" y="0"/>
                  <a:pt x="67310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对话气泡: 圆角矩形 58"/>
          <p:cNvSpPr/>
          <p:nvPr userDrawn="1">
            <p:custDataLst>
              <p:tags r:id="rId49"/>
            </p:custDataLst>
          </p:nvPr>
        </p:nvSpPr>
        <p:spPr>
          <a:xfrm>
            <a:off x="774065" y="3522980"/>
            <a:ext cx="3018155" cy="730885"/>
          </a:xfrm>
          <a:prstGeom prst="wedgeRoundRectCallout">
            <a:avLst>
              <a:gd name="adj1" fmla="val -34551"/>
              <a:gd name="adj2" fmla="val 79263"/>
              <a:gd name="adj3" fmla="val 16667"/>
            </a:avLst>
          </a:prstGeom>
          <a:solidFill>
            <a:schemeClr val="accent4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对话气泡: 圆角矩形 59"/>
          <p:cNvSpPr/>
          <p:nvPr userDrawn="1">
            <p:custDataLst>
              <p:tags r:id="rId50"/>
            </p:custDataLst>
          </p:nvPr>
        </p:nvSpPr>
        <p:spPr>
          <a:xfrm>
            <a:off x="912495" y="3369945"/>
            <a:ext cx="3018155" cy="730885"/>
          </a:xfrm>
          <a:prstGeom prst="wedgeRoundRectCallout">
            <a:avLst>
              <a:gd name="adj1" fmla="val -34551"/>
              <a:gd name="adj2" fmla="val 79263"/>
              <a:gd name="adj3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 userDrawn="1">
            <p:custDataLst>
              <p:tags r:id="rId51"/>
            </p:custDataLst>
          </p:nvPr>
        </p:nvSpPr>
        <p:spPr>
          <a:xfrm>
            <a:off x="922655" y="3557270"/>
            <a:ext cx="3007995" cy="42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cap="all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b="1" cap="all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3" name="直接连接符 112"/>
          <p:cNvCxnSpPr/>
          <p:nvPr userDrawn="1">
            <p:custDataLst>
              <p:tags r:id="rId52"/>
            </p:custDataLst>
          </p:nvPr>
        </p:nvCxnSpPr>
        <p:spPr>
          <a:xfrm flipH="1">
            <a:off x="4264025" y="2927350"/>
            <a:ext cx="390525" cy="390525"/>
          </a:xfrm>
          <a:prstGeom prst="line">
            <a:avLst/>
          </a:prstGeom>
          <a:ln w="254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>
            <p:custDataLst>
              <p:tags r:id="rId53"/>
            </p:custDataLst>
          </p:nvPr>
        </p:nvCxnSpPr>
        <p:spPr>
          <a:xfrm flipH="1">
            <a:off x="4295140" y="3267710"/>
            <a:ext cx="427990" cy="194945"/>
          </a:xfrm>
          <a:prstGeom prst="line">
            <a:avLst/>
          </a:prstGeom>
          <a:ln w="254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>
            <p:custDataLst>
              <p:tags r:id="rId54"/>
            </p:custDataLst>
          </p:nvPr>
        </p:nvCxnSpPr>
        <p:spPr>
          <a:xfrm flipH="1" flipV="1">
            <a:off x="4277360" y="3614420"/>
            <a:ext cx="427990" cy="92710"/>
          </a:xfrm>
          <a:prstGeom prst="line">
            <a:avLst/>
          </a:prstGeom>
          <a:ln w="254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心形 124"/>
          <p:cNvSpPr/>
          <p:nvPr userDrawn="1">
            <p:custDataLst>
              <p:tags r:id="rId55"/>
            </p:custDataLst>
          </p:nvPr>
        </p:nvSpPr>
        <p:spPr>
          <a:xfrm>
            <a:off x="4031129" y="789746"/>
            <a:ext cx="908197" cy="839446"/>
          </a:xfrm>
          <a:prstGeom prst="heart">
            <a:avLst/>
          </a:prstGeom>
          <a:solidFill>
            <a:schemeClr val="accent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54" name="直接连接符 53"/>
          <p:cNvCxnSpPr/>
          <p:nvPr userDrawn="1">
            <p:custDataLst>
              <p:tags r:id="rId56"/>
            </p:custDataLst>
          </p:nvPr>
        </p:nvCxnSpPr>
        <p:spPr>
          <a:xfrm>
            <a:off x="3296262" y="5811802"/>
            <a:ext cx="533973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 userDrawn="1">
            <p:custDataLst>
              <p:tags r:id="rId57"/>
            </p:custDataLst>
          </p:nvPr>
        </p:nvSpPr>
        <p:spPr>
          <a:xfrm flipV="1">
            <a:off x="10204450" y="1241425"/>
            <a:ext cx="193675" cy="1936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3" name="图形 8" descr="343732303738313b343732313338383bb4f3d3da"/>
          <p:cNvPicPr>
            <a:picLocks noChangeAspect="1"/>
          </p:cNvPicPr>
          <p:nvPr userDrawn="1">
            <p:custDataLst>
              <p:tags r:id="rId58"/>
            </p:custDataLst>
          </p:nvPr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 flipV="1">
            <a:off x="10255250" y="1291590"/>
            <a:ext cx="92075" cy="92075"/>
          </a:xfrm>
          <a:prstGeom prst="rect">
            <a:avLst/>
          </a:prstGeom>
        </p:spPr>
      </p:pic>
      <p:sp>
        <p:nvSpPr>
          <p:cNvPr id="44" name="椭圆 43"/>
          <p:cNvSpPr/>
          <p:nvPr userDrawn="1">
            <p:custDataLst>
              <p:tags r:id="rId61"/>
            </p:custDataLst>
          </p:nvPr>
        </p:nvSpPr>
        <p:spPr>
          <a:xfrm flipV="1">
            <a:off x="10457180" y="1241425"/>
            <a:ext cx="193675" cy="1936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5" name="图形 10" descr="343732303738313b343732313338373bbcd3bac5"/>
          <p:cNvPicPr>
            <a:picLocks noChangeAspect="1"/>
          </p:cNvPicPr>
          <p:nvPr userDrawn="1">
            <p:custDataLst>
              <p:tags r:id="rId62"/>
            </p:custDataLst>
          </p:nvPr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 flipH="1" flipV="1">
            <a:off x="10507345" y="1291590"/>
            <a:ext cx="92075" cy="92075"/>
          </a:xfrm>
          <a:prstGeom prst="rect">
            <a:avLst/>
          </a:prstGeom>
        </p:spPr>
      </p:pic>
      <p:sp>
        <p:nvSpPr>
          <p:cNvPr id="48" name="椭圆 47"/>
          <p:cNvSpPr/>
          <p:nvPr userDrawn="1">
            <p:custDataLst>
              <p:tags r:id="rId65"/>
            </p:custDataLst>
          </p:nvPr>
        </p:nvSpPr>
        <p:spPr>
          <a:xfrm flipV="1">
            <a:off x="10709275" y="1241425"/>
            <a:ext cx="193675" cy="193675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9" name="图形 12" descr="343732303738313b343732313338363bbcf5bac5"/>
          <p:cNvPicPr>
            <a:picLocks noChangeAspect="1"/>
          </p:cNvPicPr>
          <p:nvPr userDrawn="1">
            <p:custDataLst>
              <p:tags r:id="rId66"/>
            </p:custDataLst>
          </p:nvPr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 flipH="1" flipV="1">
            <a:off x="10760075" y="1291590"/>
            <a:ext cx="92075" cy="92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28370" y="620395"/>
            <a:ext cx="9198610" cy="86423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dirty="0"/>
              <a:t>Click to add 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图形 5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140" y="3898265"/>
            <a:ext cx="3463290" cy="2605405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立方体 26"/>
          <p:cNvSpPr/>
          <p:nvPr userDrawn="1">
            <p:custDataLst>
              <p:tags r:id="rId9"/>
            </p:custDataLst>
          </p:nvPr>
        </p:nvSpPr>
        <p:spPr>
          <a:xfrm>
            <a:off x="593725" y="1845945"/>
            <a:ext cx="11066145" cy="4440555"/>
          </a:xfrm>
          <a:prstGeom prst="cube">
            <a:avLst>
              <a:gd name="adj" fmla="val 2386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3" name="图形 36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31116" t="25893" r="1210" b="21101"/>
          <a:stretch>
            <a:fillRect/>
          </a:stretch>
        </p:blipFill>
        <p:spPr>
          <a:xfrm flipH="1">
            <a:off x="594995" y="1941830"/>
            <a:ext cx="10919460" cy="4325620"/>
          </a:xfrm>
          <a:prstGeom prst="rect">
            <a:avLst/>
          </a:prstGeom>
        </p:spPr>
      </p:pic>
      <p:sp>
        <p:nvSpPr>
          <p:cNvPr id="58" name="矩形: 圆角 57"/>
          <p:cNvSpPr/>
          <p:nvPr userDrawn="1">
            <p:custDataLst>
              <p:tags r:id="rId13"/>
            </p:custDataLst>
          </p:nvPr>
        </p:nvSpPr>
        <p:spPr>
          <a:xfrm>
            <a:off x="871855" y="645160"/>
            <a:ext cx="10800080" cy="87503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: 圆角 3"/>
          <p:cNvSpPr/>
          <p:nvPr userDrawn="1">
            <p:custDataLst>
              <p:tags r:id="rId14"/>
            </p:custDataLst>
          </p:nvPr>
        </p:nvSpPr>
        <p:spPr>
          <a:xfrm>
            <a:off x="846455" y="810895"/>
            <a:ext cx="10685780" cy="87503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1" name="图形 70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20549" t="34309" r="21580" b="58076"/>
          <a:stretch>
            <a:fillRect/>
          </a:stretch>
        </p:blipFill>
        <p:spPr>
          <a:xfrm>
            <a:off x="3796030" y="869950"/>
            <a:ext cx="7716520" cy="771525"/>
          </a:xfrm>
          <a:custGeom>
            <a:avLst/>
            <a:gdLst>
              <a:gd name="connsiteX0" fmla="*/ 10688992 w 10688992"/>
              <a:gd name="connsiteY0" fmla="*/ 0 h 1057976"/>
              <a:gd name="connsiteX1" fmla="*/ 10688992 w 10688992"/>
              <a:gd name="connsiteY1" fmla="*/ 1057976 h 1057976"/>
              <a:gd name="connsiteX2" fmla="*/ 0 w 10688992"/>
              <a:gd name="connsiteY2" fmla="*/ 1057976 h 1057976"/>
              <a:gd name="connsiteX3" fmla="*/ 813917 w 10688992"/>
              <a:gd name="connsiteY3" fmla="*/ 1 h 105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8992" h="1057976">
                <a:moveTo>
                  <a:pt x="10688992" y="0"/>
                </a:moveTo>
                <a:lnTo>
                  <a:pt x="10688992" y="1057976"/>
                </a:lnTo>
                <a:lnTo>
                  <a:pt x="0" y="1057976"/>
                </a:lnTo>
                <a:lnTo>
                  <a:pt x="813917" y="1"/>
                </a:lnTo>
                <a:close/>
              </a:path>
            </a:pathLst>
          </a:custGeom>
        </p:spPr>
      </p:pic>
      <p:grpSp>
        <p:nvGrpSpPr>
          <p:cNvPr id="17" name="组合 16"/>
          <p:cNvGrpSpPr/>
          <p:nvPr userDrawn="1">
            <p:custDataLst>
              <p:tags r:id="rId18"/>
            </p:custDataLst>
          </p:nvPr>
        </p:nvGrpSpPr>
        <p:grpSpPr>
          <a:xfrm>
            <a:off x="591185" y="594995"/>
            <a:ext cx="4408805" cy="1109980"/>
            <a:chOff x="801478" y="3118936"/>
            <a:chExt cx="2730709" cy="855342"/>
          </a:xfrm>
        </p:grpSpPr>
        <p:sp>
          <p:nvSpPr>
            <p:cNvPr id="15" name="对话气泡: 圆角矩形 14"/>
            <p:cNvSpPr/>
            <p:nvPr>
              <p:custDataLst>
                <p:tags r:id="rId19"/>
              </p:custDataLst>
            </p:nvPr>
          </p:nvSpPr>
          <p:spPr>
            <a:xfrm>
              <a:off x="801478" y="3243220"/>
              <a:ext cx="2611225" cy="731058"/>
            </a:xfrm>
            <a:prstGeom prst="wedgeRoundRectCallout">
              <a:avLst>
                <a:gd name="adj1" fmla="val -34551"/>
                <a:gd name="adj2" fmla="val 79263"/>
                <a:gd name="adj3" fmla="val 16667"/>
              </a:avLst>
            </a:prstGeom>
            <a:solidFill>
              <a:schemeClr val="accent4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对话气泡: 圆角矩形 15"/>
            <p:cNvSpPr/>
            <p:nvPr>
              <p:custDataLst>
                <p:tags r:id="rId20"/>
              </p:custDataLst>
            </p:nvPr>
          </p:nvSpPr>
          <p:spPr>
            <a:xfrm>
              <a:off x="920962" y="3118936"/>
              <a:ext cx="2611225" cy="731058"/>
            </a:xfrm>
            <a:prstGeom prst="wedgeRoundRectCallout">
              <a:avLst>
                <a:gd name="adj1" fmla="val -34551"/>
                <a:gd name="adj2" fmla="val 79263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 userDrawn="1">
            <p:custDataLst>
              <p:tags r:id="rId21"/>
            </p:custDataLst>
          </p:nvPr>
        </p:nvSpPr>
        <p:spPr>
          <a:xfrm>
            <a:off x="923925" y="734060"/>
            <a:ext cx="3882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4000" b="1" cap="all" dirty="0">
              <a:solidFill>
                <a:srgbClr val="00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9" name="星形: 四角 68"/>
          <p:cNvSpPr/>
          <p:nvPr userDrawn="1">
            <p:custDataLst>
              <p:tags r:id="rId22"/>
            </p:custDataLst>
          </p:nvPr>
        </p:nvSpPr>
        <p:spPr>
          <a:xfrm>
            <a:off x="603885" y="264160"/>
            <a:ext cx="668655" cy="668020"/>
          </a:xfrm>
          <a:prstGeom prst="star4">
            <a:avLst>
              <a:gd name="adj" fmla="val 124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星形: 四角 69"/>
          <p:cNvSpPr/>
          <p:nvPr userDrawn="1">
            <p:custDataLst>
              <p:tags r:id="rId23"/>
            </p:custDataLst>
          </p:nvPr>
        </p:nvSpPr>
        <p:spPr>
          <a:xfrm>
            <a:off x="1177925" y="242570"/>
            <a:ext cx="231775" cy="231775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9" name="图形 98"/>
          <p:cNvPicPr>
            <a:picLocks noChangeAspect="1"/>
          </p:cNvPicPr>
          <p:nvPr userDrawn="1">
            <p:custDataLst>
              <p:tags r:id="rId24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00370" y="1221740"/>
            <a:ext cx="663575" cy="110490"/>
          </a:xfrm>
          <a:prstGeom prst="rect">
            <a:avLst/>
          </a:prstGeom>
        </p:spPr>
      </p:pic>
      <p:pic>
        <p:nvPicPr>
          <p:cNvPr id="100" name="图形 99"/>
          <p:cNvPicPr>
            <a:picLocks noChangeAspect="1"/>
          </p:cNvPicPr>
          <p:nvPr userDrawn="1">
            <p:custDataLst>
              <p:tags r:id="rId27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00370" y="1090295"/>
            <a:ext cx="663575" cy="110490"/>
          </a:xfrm>
          <a:prstGeom prst="rect">
            <a:avLst/>
          </a:prstGeom>
        </p:spPr>
      </p:pic>
      <p:pic>
        <p:nvPicPr>
          <p:cNvPr id="101" name="图形 100"/>
          <p:cNvPicPr>
            <a:picLocks noChangeAspect="1"/>
          </p:cNvPicPr>
          <p:nvPr userDrawn="1">
            <p:custDataLst>
              <p:tags r:id="rId28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00370" y="1353185"/>
            <a:ext cx="663575" cy="1104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9"/>
            </p:custDataLst>
          </p:nvPr>
        </p:nvSpPr>
        <p:spPr>
          <a:xfrm>
            <a:off x="962660" y="532765"/>
            <a:ext cx="3825240" cy="1081405"/>
          </a:xfrm>
        </p:spPr>
        <p:txBody>
          <a:bodyPr anchor="ctr" anchorCtr="0">
            <a:noAutofit/>
          </a:bodyPr>
          <a:lstStyle>
            <a:lvl1pPr algn="ctr">
              <a:defRPr sz="4400" u="none" strike="noStrike" kern="1200" cap="all" spc="0" normalizeH="0">
                <a:solidFill>
                  <a:srgbClr val="000000"/>
                </a:solidFill>
                <a:uFillTx/>
                <a:latin typeface="+中文标题" charset="0"/>
              </a:defRPr>
            </a:lvl1pPr>
          </a:lstStyle>
          <a:p>
            <a:r>
              <a:rPr lang="en-US" altLang="zh-CN" cap="all" dirty="0">
                <a:solidFill>
                  <a:srgbClr val="000000"/>
                </a:solidFill>
                <a:latin typeface="+mj-ea"/>
                <a:sym typeface="+mn-ea"/>
              </a:rPr>
              <a:t>Click to add title</a:t>
            </a:r>
            <a:endParaRPr lang="en-US" altLang="zh-CN" cap="all" dirty="0">
              <a:solidFill>
                <a:srgbClr val="000000"/>
              </a:solidFill>
              <a:latin typeface="+mj-ea"/>
              <a:sym typeface="+mn-ea"/>
            </a:endParaRPr>
          </a:p>
        </p:txBody>
      </p:sp>
      <p:sp>
        <p:nvSpPr>
          <p:cNvPr id="20" name="椭圆 19"/>
          <p:cNvSpPr/>
          <p:nvPr userDrawn="1">
            <p:custDataLst>
              <p:tags r:id="rId30"/>
            </p:custDataLst>
          </p:nvPr>
        </p:nvSpPr>
        <p:spPr>
          <a:xfrm flipV="1">
            <a:off x="10113010" y="1142365"/>
            <a:ext cx="193675" cy="1936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2" name="图形 8" descr="343732303738313b343732313338383bb4f3d3da"/>
          <p:cNvPicPr>
            <a:picLocks noChangeAspect="1"/>
          </p:cNvPicPr>
          <p:nvPr userDrawn="1">
            <p:custDataLst>
              <p:tags r:id="rId31"/>
            </p:custDataLst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V="1">
            <a:off x="10163810" y="1192530"/>
            <a:ext cx="92075" cy="92075"/>
          </a:xfrm>
          <a:prstGeom prst="rect">
            <a:avLst/>
          </a:prstGeom>
        </p:spPr>
      </p:pic>
      <p:sp>
        <p:nvSpPr>
          <p:cNvPr id="23" name="椭圆 22"/>
          <p:cNvSpPr/>
          <p:nvPr userDrawn="1">
            <p:custDataLst>
              <p:tags r:id="rId34"/>
            </p:custDataLst>
          </p:nvPr>
        </p:nvSpPr>
        <p:spPr>
          <a:xfrm flipV="1">
            <a:off x="10365740" y="1142365"/>
            <a:ext cx="193675" cy="1936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4" name="图形 10" descr="343732303738313b343732313338373bbcd3bac5"/>
          <p:cNvPicPr>
            <a:picLocks noChangeAspect="1"/>
          </p:cNvPicPr>
          <p:nvPr userDrawn="1">
            <p:custDataLst>
              <p:tags r:id="rId35"/>
            </p:custDataLst>
          </p:nvPr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flipH="1" flipV="1">
            <a:off x="10415905" y="1192530"/>
            <a:ext cx="92075" cy="92075"/>
          </a:xfrm>
          <a:prstGeom prst="rect">
            <a:avLst/>
          </a:prstGeom>
        </p:spPr>
      </p:pic>
      <p:sp>
        <p:nvSpPr>
          <p:cNvPr id="25" name="椭圆 24"/>
          <p:cNvSpPr/>
          <p:nvPr userDrawn="1">
            <p:custDataLst>
              <p:tags r:id="rId38"/>
            </p:custDataLst>
          </p:nvPr>
        </p:nvSpPr>
        <p:spPr>
          <a:xfrm flipV="1">
            <a:off x="10617835" y="1142365"/>
            <a:ext cx="193675" cy="193675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6" name="图形 12" descr="343732303738313b343732313338363bbcf5bac5"/>
          <p:cNvPicPr>
            <a:picLocks noChangeAspect="1"/>
          </p:cNvPicPr>
          <p:nvPr userDrawn="1">
            <p:custDataLst>
              <p:tags r:id="rId39"/>
            </p:custDataLst>
          </p:nvPr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 flipH="1" flipV="1">
            <a:off x="10668635" y="1192530"/>
            <a:ext cx="92075" cy="92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形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2741" y="3053382"/>
            <a:ext cx="4514515" cy="3395598"/>
          </a:xfrm>
          <a:prstGeom prst="rect">
            <a:avLst/>
          </a:prstGeom>
        </p:spPr>
      </p:pic>
      <p:sp>
        <p:nvSpPr>
          <p:cNvPr id="43" name="矩形: 圆角 42"/>
          <p:cNvSpPr/>
          <p:nvPr userDrawn="1">
            <p:custDataLst>
              <p:tags r:id="rId6"/>
            </p:custDataLst>
          </p:nvPr>
        </p:nvSpPr>
        <p:spPr>
          <a:xfrm>
            <a:off x="671673" y="596533"/>
            <a:ext cx="10913853" cy="87533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4" name="图形 4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2578" t="34309" r="21581" b="58076"/>
          <a:stretch>
            <a:fillRect/>
          </a:stretch>
        </p:blipFill>
        <p:spPr>
          <a:xfrm>
            <a:off x="644027" y="638771"/>
            <a:ext cx="10913852" cy="771809"/>
          </a:xfrm>
          <a:prstGeom prst="rect">
            <a:avLst/>
          </a:prstGeom>
        </p:spPr>
      </p:pic>
      <p:pic>
        <p:nvPicPr>
          <p:cNvPr id="930" name="图形 929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12810" y="970915"/>
            <a:ext cx="607060" cy="100965"/>
          </a:xfrm>
          <a:prstGeom prst="rect">
            <a:avLst/>
          </a:prstGeom>
        </p:spPr>
      </p:pic>
      <p:pic>
        <p:nvPicPr>
          <p:cNvPr id="931" name="图形 930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12810" y="850900"/>
            <a:ext cx="607060" cy="100965"/>
          </a:xfrm>
          <a:prstGeom prst="rect">
            <a:avLst/>
          </a:prstGeom>
        </p:spPr>
      </p:pic>
      <p:pic>
        <p:nvPicPr>
          <p:cNvPr id="932" name="图形 931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12810" y="1091565"/>
            <a:ext cx="607060" cy="100965"/>
          </a:xfrm>
          <a:prstGeom prst="rect">
            <a:avLst/>
          </a:prstGeom>
        </p:spPr>
      </p:pic>
      <p:sp>
        <p:nvSpPr>
          <p:cNvPr id="12" name="椭圆 11"/>
          <p:cNvSpPr/>
          <p:nvPr userDrawn="1">
            <p:custDataLst>
              <p:tags r:id="rId15"/>
            </p:custDataLst>
          </p:nvPr>
        </p:nvSpPr>
        <p:spPr>
          <a:xfrm flipV="1">
            <a:off x="10519410" y="948690"/>
            <a:ext cx="193675" cy="1936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3" name="图形 8" descr="343732303738313b343732313338383bb4f3d3da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V="1">
            <a:off x="10570210" y="998855"/>
            <a:ext cx="92075" cy="92075"/>
          </a:xfrm>
          <a:prstGeom prst="rect">
            <a:avLst/>
          </a:prstGeom>
        </p:spPr>
      </p:pic>
      <p:sp>
        <p:nvSpPr>
          <p:cNvPr id="14" name="椭圆 13"/>
          <p:cNvSpPr/>
          <p:nvPr userDrawn="1">
            <p:custDataLst>
              <p:tags r:id="rId19"/>
            </p:custDataLst>
          </p:nvPr>
        </p:nvSpPr>
        <p:spPr>
          <a:xfrm flipV="1">
            <a:off x="10772140" y="948690"/>
            <a:ext cx="193675" cy="1936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5" name="图形 10" descr="343732303738313b343732313338373bbcd3bac5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 flipV="1">
            <a:off x="10822305" y="998855"/>
            <a:ext cx="92075" cy="92075"/>
          </a:xfrm>
          <a:prstGeom prst="rect">
            <a:avLst/>
          </a:prstGeom>
        </p:spPr>
      </p:pic>
      <p:sp>
        <p:nvSpPr>
          <p:cNvPr id="18" name="椭圆 17"/>
          <p:cNvSpPr/>
          <p:nvPr userDrawn="1">
            <p:custDataLst>
              <p:tags r:id="rId23"/>
            </p:custDataLst>
          </p:nvPr>
        </p:nvSpPr>
        <p:spPr>
          <a:xfrm flipV="1">
            <a:off x="11024235" y="948690"/>
            <a:ext cx="193675" cy="193675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9" name="图形 12" descr="343732303738313b343732313338363bbcf5bac5"/>
          <p:cNvPicPr>
            <a:picLocks noChangeAspect="1"/>
          </p:cNvPicPr>
          <p:nvPr userDrawn="1">
            <p:custDataLst>
              <p:tags r:id="rId24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flipH="1" flipV="1">
            <a:off x="11075035" y="998855"/>
            <a:ext cx="92075" cy="92075"/>
          </a:xfrm>
          <a:prstGeom prst="rect">
            <a:avLst/>
          </a:prstGeom>
        </p:spPr>
      </p:pic>
      <p:sp>
        <p:nvSpPr>
          <p:cNvPr id="9" name="任意多边形: 形状 5"/>
          <p:cNvSpPr/>
          <p:nvPr userDrawn="1">
            <p:custDataLst>
              <p:tags r:id="rId27"/>
            </p:custDataLst>
          </p:nvPr>
        </p:nvSpPr>
        <p:spPr>
          <a:xfrm flipH="1">
            <a:off x="1022491" y="1726892"/>
            <a:ext cx="9687897" cy="4455619"/>
          </a:xfrm>
          <a:custGeom>
            <a:avLst/>
            <a:gdLst>
              <a:gd name="connsiteX0" fmla="*/ 3550290 w 10034141"/>
              <a:gd name="connsiteY0" fmla="*/ 0 h 4614863"/>
              <a:gd name="connsiteX1" fmla="*/ 10034141 w 10034141"/>
              <a:gd name="connsiteY1" fmla="*/ 0 h 4614863"/>
              <a:gd name="connsiteX2" fmla="*/ 10034141 w 10034141"/>
              <a:gd name="connsiteY2" fmla="*/ 4614863 h 4614863"/>
              <a:gd name="connsiteX3" fmla="*/ 0 w 10034141"/>
              <a:gd name="connsiteY3" fmla="*/ 4614863 h 4614863"/>
              <a:gd name="connsiteX4" fmla="*/ 3550290 w 10034141"/>
              <a:gd name="connsiteY4" fmla="*/ 0 h 461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141" h="4614863">
                <a:moveTo>
                  <a:pt x="3550290" y="0"/>
                </a:moveTo>
                <a:lnTo>
                  <a:pt x="10034141" y="0"/>
                </a:lnTo>
                <a:lnTo>
                  <a:pt x="10034141" y="4614863"/>
                </a:lnTo>
                <a:lnTo>
                  <a:pt x="0" y="4614863"/>
                </a:lnTo>
                <a:lnTo>
                  <a:pt x="3550290" y="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任意多边形: 形状 6"/>
          <p:cNvSpPr/>
          <p:nvPr userDrawn="1">
            <p:custDataLst>
              <p:tags r:id="rId28"/>
            </p:custDataLst>
          </p:nvPr>
        </p:nvSpPr>
        <p:spPr>
          <a:xfrm flipH="1">
            <a:off x="678684" y="1726892"/>
            <a:ext cx="9687897" cy="4455619"/>
          </a:xfrm>
          <a:custGeom>
            <a:avLst/>
            <a:gdLst>
              <a:gd name="connsiteX0" fmla="*/ 3550290 w 10034141"/>
              <a:gd name="connsiteY0" fmla="*/ 0 h 4614863"/>
              <a:gd name="connsiteX1" fmla="*/ 10034141 w 10034141"/>
              <a:gd name="connsiteY1" fmla="*/ 0 h 4614863"/>
              <a:gd name="connsiteX2" fmla="*/ 10034141 w 10034141"/>
              <a:gd name="connsiteY2" fmla="*/ 4614863 h 4614863"/>
              <a:gd name="connsiteX3" fmla="*/ 0 w 10034141"/>
              <a:gd name="connsiteY3" fmla="*/ 4614863 h 4614863"/>
              <a:gd name="connsiteX4" fmla="*/ 3550290 w 10034141"/>
              <a:gd name="connsiteY4" fmla="*/ 0 h 461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141" h="4614863">
                <a:moveTo>
                  <a:pt x="3550290" y="0"/>
                </a:moveTo>
                <a:lnTo>
                  <a:pt x="10034141" y="0"/>
                </a:lnTo>
                <a:lnTo>
                  <a:pt x="10034141" y="4614863"/>
                </a:lnTo>
                <a:lnTo>
                  <a:pt x="0" y="4614863"/>
                </a:lnTo>
                <a:lnTo>
                  <a:pt x="355029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任意多边形: 形状 17"/>
          <p:cNvSpPr/>
          <p:nvPr userDrawn="1">
            <p:custDataLst>
              <p:tags r:id="rId29"/>
            </p:custDataLst>
          </p:nvPr>
        </p:nvSpPr>
        <p:spPr>
          <a:xfrm flipH="1">
            <a:off x="7245772" y="1726891"/>
            <a:ext cx="4339753" cy="4455620"/>
          </a:xfrm>
          <a:custGeom>
            <a:avLst/>
            <a:gdLst>
              <a:gd name="connsiteX0" fmla="*/ 0 w 4494855"/>
              <a:gd name="connsiteY0" fmla="*/ 0 h 4614864"/>
              <a:gd name="connsiteX1" fmla="*/ 4494855 w 4494855"/>
              <a:gd name="connsiteY1" fmla="*/ 0 h 4614864"/>
              <a:gd name="connsiteX2" fmla="*/ 944565 w 4494855"/>
              <a:gd name="connsiteY2" fmla="*/ 4614864 h 4614864"/>
              <a:gd name="connsiteX3" fmla="*/ 0 w 4494855"/>
              <a:gd name="connsiteY3" fmla="*/ 4614864 h 4614864"/>
              <a:gd name="connsiteX4" fmla="*/ 0 w 4494855"/>
              <a:gd name="connsiteY4" fmla="*/ 0 h 461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4855" h="4614864">
                <a:moveTo>
                  <a:pt x="0" y="0"/>
                </a:moveTo>
                <a:lnTo>
                  <a:pt x="4494855" y="0"/>
                </a:lnTo>
                <a:lnTo>
                  <a:pt x="944565" y="4614864"/>
                </a:lnTo>
                <a:lnTo>
                  <a:pt x="0" y="46148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6" name="图形 18"/>
          <p:cNvPicPr>
            <a:picLocks noChangeAspect="1"/>
          </p:cNvPicPr>
          <p:nvPr userDrawn="1">
            <p:custDataLst>
              <p:tags r:id="rId30"/>
            </p:custDataLst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 l="31116" t="24664" r="42445" b="21101"/>
          <a:stretch>
            <a:fillRect/>
          </a:stretch>
        </p:blipFill>
        <p:spPr>
          <a:xfrm flipH="1">
            <a:off x="7283873" y="1726891"/>
            <a:ext cx="4339753" cy="4455620"/>
          </a:xfrm>
          <a:custGeom>
            <a:avLst/>
            <a:gdLst>
              <a:gd name="connsiteX0" fmla="*/ 0 w 4494855"/>
              <a:gd name="connsiteY0" fmla="*/ 0 h 4614864"/>
              <a:gd name="connsiteX1" fmla="*/ 4494855 w 4494855"/>
              <a:gd name="connsiteY1" fmla="*/ 0 h 4614864"/>
              <a:gd name="connsiteX2" fmla="*/ 944565 w 4494855"/>
              <a:gd name="connsiteY2" fmla="*/ 4614864 h 4614864"/>
              <a:gd name="connsiteX3" fmla="*/ 0 w 4494855"/>
              <a:gd name="connsiteY3" fmla="*/ 4614864 h 461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4855" h="4614864">
                <a:moveTo>
                  <a:pt x="0" y="0"/>
                </a:moveTo>
                <a:lnTo>
                  <a:pt x="4494855" y="0"/>
                </a:lnTo>
                <a:lnTo>
                  <a:pt x="944565" y="4614864"/>
                </a:lnTo>
                <a:lnTo>
                  <a:pt x="0" y="4614864"/>
                </a:lnTo>
                <a:close/>
              </a:path>
            </a:pathLst>
          </a:custGeom>
        </p:spPr>
      </p:pic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3"/>
            </p:custDataLst>
          </p:nvPr>
        </p:nvSpPr>
        <p:spPr>
          <a:xfrm>
            <a:off x="1388110" y="4482465"/>
            <a:ext cx="5663565" cy="93599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37"/>
            </p:custDataLst>
          </p:nvPr>
        </p:nvSpPr>
        <p:spPr>
          <a:xfrm>
            <a:off x="1384935" y="2216785"/>
            <a:ext cx="5663565" cy="1224280"/>
          </a:xfrm>
        </p:spPr>
        <p:txBody>
          <a:bodyPr anchor="ctr">
            <a:noAutofit/>
          </a:bodyPr>
          <a:lstStyle>
            <a:lvl1pPr marL="0" indent="0" algn="l">
              <a:buNone/>
              <a:defRPr sz="7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8"/>
            </p:custDataLst>
          </p:nvPr>
        </p:nvSpPr>
        <p:spPr>
          <a:xfrm>
            <a:off x="1384935" y="3523615"/>
            <a:ext cx="5663565" cy="911225"/>
          </a:xfrm>
        </p:spPr>
        <p:txBody>
          <a:bodyPr anchor="b"/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dirty="0"/>
              <a:t>Click to add title</a:t>
            </a:r>
            <a:endParaRPr lang="zh-CN" altLang="en-US" dirty="0"/>
          </a:p>
        </p:txBody>
      </p:sp>
      <p:sp>
        <p:nvSpPr>
          <p:cNvPr id="17" name="任意多边形: 形状 46"/>
          <p:cNvSpPr/>
          <p:nvPr userDrawn="1">
            <p:custDataLst>
              <p:tags r:id="rId39"/>
            </p:custDataLst>
          </p:nvPr>
        </p:nvSpPr>
        <p:spPr>
          <a:xfrm flipH="1">
            <a:off x="9723120" y="2926715"/>
            <a:ext cx="673735" cy="1003935"/>
          </a:xfrm>
          <a:custGeom>
            <a:avLst/>
            <a:gdLst>
              <a:gd name="connsiteX0" fmla="*/ 417352 w 834703"/>
              <a:gd name="connsiteY0" fmla="*/ 0 h 1244290"/>
              <a:gd name="connsiteX1" fmla="*/ 423604 w 834703"/>
              <a:gd name="connsiteY1" fmla="*/ 1941 h 1244290"/>
              <a:gd name="connsiteX2" fmla="*/ 834703 w 834703"/>
              <a:gd name="connsiteY2" fmla="*/ 622145 h 1244290"/>
              <a:gd name="connsiteX3" fmla="*/ 423604 w 834703"/>
              <a:gd name="connsiteY3" fmla="*/ 1242349 h 1244290"/>
              <a:gd name="connsiteX4" fmla="*/ 417352 w 834703"/>
              <a:gd name="connsiteY4" fmla="*/ 1244290 h 1244290"/>
              <a:gd name="connsiteX5" fmla="*/ 411099 w 834703"/>
              <a:gd name="connsiteY5" fmla="*/ 1242349 h 1244290"/>
              <a:gd name="connsiteX6" fmla="*/ 0 w 834703"/>
              <a:gd name="connsiteY6" fmla="*/ 622145 h 1244290"/>
              <a:gd name="connsiteX7" fmla="*/ 411099 w 834703"/>
              <a:gd name="connsiteY7" fmla="*/ 1941 h 1244290"/>
              <a:gd name="connsiteX8" fmla="*/ 417352 w 834703"/>
              <a:gd name="connsiteY8" fmla="*/ 0 h 124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4703" h="1244290">
                <a:moveTo>
                  <a:pt x="417352" y="0"/>
                </a:moveTo>
                <a:lnTo>
                  <a:pt x="423604" y="1941"/>
                </a:lnTo>
                <a:cubicBezTo>
                  <a:pt x="665190" y="104123"/>
                  <a:pt x="834703" y="343338"/>
                  <a:pt x="834703" y="622145"/>
                </a:cubicBezTo>
                <a:cubicBezTo>
                  <a:pt x="834703" y="900952"/>
                  <a:pt x="665190" y="1140167"/>
                  <a:pt x="423604" y="1242349"/>
                </a:cubicBezTo>
                <a:lnTo>
                  <a:pt x="417352" y="1244290"/>
                </a:lnTo>
                <a:lnTo>
                  <a:pt x="411099" y="1242349"/>
                </a:lnTo>
                <a:cubicBezTo>
                  <a:pt x="169514" y="1140167"/>
                  <a:pt x="0" y="900952"/>
                  <a:pt x="0" y="622145"/>
                </a:cubicBezTo>
                <a:cubicBezTo>
                  <a:pt x="0" y="343338"/>
                  <a:pt x="169514" y="104123"/>
                  <a:pt x="411099" y="1941"/>
                </a:cubicBezTo>
                <a:lnTo>
                  <a:pt x="417352" y="0"/>
                </a:lnTo>
                <a:close/>
              </a:path>
            </a:pathLst>
          </a:cu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任意多边形: 形状 45"/>
          <p:cNvSpPr/>
          <p:nvPr userDrawn="1">
            <p:custDataLst>
              <p:tags r:id="rId40"/>
            </p:custDataLst>
          </p:nvPr>
        </p:nvSpPr>
        <p:spPr>
          <a:xfrm flipH="1">
            <a:off x="10059670" y="2885440"/>
            <a:ext cx="749935" cy="1086485"/>
          </a:xfrm>
          <a:custGeom>
            <a:avLst/>
            <a:gdLst>
              <a:gd name="connsiteX0" fmla="*/ 673100 w 928849"/>
              <a:gd name="connsiteY0" fmla="*/ 0 h 1346200"/>
              <a:gd name="connsiteX1" fmla="*/ 808753 w 928849"/>
              <a:gd name="connsiteY1" fmla="*/ 13675 h 1346200"/>
              <a:gd name="connsiteX2" fmla="*/ 928849 w 928849"/>
              <a:gd name="connsiteY2" fmla="*/ 50955 h 1346200"/>
              <a:gd name="connsiteX3" fmla="*/ 922596 w 928849"/>
              <a:gd name="connsiteY3" fmla="*/ 52896 h 1346200"/>
              <a:gd name="connsiteX4" fmla="*/ 511497 w 928849"/>
              <a:gd name="connsiteY4" fmla="*/ 673100 h 1346200"/>
              <a:gd name="connsiteX5" fmla="*/ 922596 w 928849"/>
              <a:gd name="connsiteY5" fmla="*/ 1293304 h 1346200"/>
              <a:gd name="connsiteX6" fmla="*/ 928849 w 928849"/>
              <a:gd name="connsiteY6" fmla="*/ 1295245 h 1346200"/>
              <a:gd name="connsiteX7" fmla="*/ 808753 w 928849"/>
              <a:gd name="connsiteY7" fmla="*/ 1332525 h 1346200"/>
              <a:gd name="connsiteX8" fmla="*/ 673100 w 928849"/>
              <a:gd name="connsiteY8" fmla="*/ 1346200 h 1346200"/>
              <a:gd name="connsiteX9" fmla="*/ 0 w 928849"/>
              <a:gd name="connsiteY9" fmla="*/ 673100 h 1346200"/>
              <a:gd name="connsiteX10" fmla="*/ 673100 w 928849"/>
              <a:gd name="connsiteY10" fmla="*/ 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8849" h="1346200">
                <a:moveTo>
                  <a:pt x="673100" y="0"/>
                </a:moveTo>
                <a:cubicBezTo>
                  <a:pt x="719568" y="0"/>
                  <a:pt x="764936" y="4709"/>
                  <a:pt x="808753" y="13675"/>
                </a:cubicBezTo>
                <a:lnTo>
                  <a:pt x="928849" y="50955"/>
                </a:lnTo>
                <a:lnTo>
                  <a:pt x="922596" y="52896"/>
                </a:lnTo>
                <a:cubicBezTo>
                  <a:pt x="681011" y="155078"/>
                  <a:pt x="511497" y="394293"/>
                  <a:pt x="511497" y="673100"/>
                </a:cubicBezTo>
                <a:cubicBezTo>
                  <a:pt x="511497" y="951907"/>
                  <a:pt x="681011" y="1191122"/>
                  <a:pt x="922596" y="1293304"/>
                </a:cubicBezTo>
                <a:lnTo>
                  <a:pt x="928849" y="1295245"/>
                </a:lnTo>
                <a:lnTo>
                  <a:pt x="808753" y="1332525"/>
                </a:lnTo>
                <a:cubicBezTo>
                  <a:pt x="764936" y="1341491"/>
                  <a:pt x="719568" y="1346200"/>
                  <a:pt x="673100" y="1346200"/>
                </a:cubicBezTo>
                <a:cubicBezTo>
                  <a:pt x="301357" y="1346200"/>
                  <a:pt x="0" y="1044843"/>
                  <a:pt x="0" y="673100"/>
                </a:cubicBezTo>
                <a:cubicBezTo>
                  <a:pt x="0" y="301357"/>
                  <a:pt x="301357" y="0"/>
                  <a:pt x="67310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任意多边形: 形状 49"/>
          <p:cNvSpPr/>
          <p:nvPr userDrawn="1">
            <p:custDataLst>
              <p:tags r:id="rId41"/>
            </p:custDataLst>
          </p:nvPr>
        </p:nvSpPr>
        <p:spPr>
          <a:xfrm flipH="1">
            <a:off x="8299450" y="2926715"/>
            <a:ext cx="673735" cy="1003935"/>
          </a:xfrm>
          <a:custGeom>
            <a:avLst/>
            <a:gdLst>
              <a:gd name="connsiteX0" fmla="*/ 417352 w 834703"/>
              <a:gd name="connsiteY0" fmla="*/ 0 h 1244290"/>
              <a:gd name="connsiteX1" fmla="*/ 423604 w 834703"/>
              <a:gd name="connsiteY1" fmla="*/ 1941 h 1244290"/>
              <a:gd name="connsiteX2" fmla="*/ 834703 w 834703"/>
              <a:gd name="connsiteY2" fmla="*/ 622145 h 1244290"/>
              <a:gd name="connsiteX3" fmla="*/ 423604 w 834703"/>
              <a:gd name="connsiteY3" fmla="*/ 1242349 h 1244290"/>
              <a:gd name="connsiteX4" fmla="*/ 417352 w 834703"/>
              <a:gd name="connsiteY4" fmla="*/ 1244290 h 1244290"/>
              <a:gd name="connsiteX5" fmla="*/ 411099 w 834703"/>
              <a:gd name="connsiteY5" fmla="*/ 1242349 h 1244290"/>
              <a:gd name="connsiteX6" fmla="*/ 0 w 834703"/>
              <a:gd name="connsiteY6" fmla="*/ 622145 h 1244290"/>
              <a:gd name="connsiteX7" fmla="*/ 411099 w 834703"/>
              <a:gd name="connsiteY7" fmla="*/ 1941 h 1244290"/>
              <a:gd name="connsiteX8" fmla="*/ 417352 w 834703"/>
              <a:gd name="connsiteY8" fmla="*/ 0 h 124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4703" h="1244290">
                <a:moveTo>
                  <a:pt x="417352" y="0"/>
                </a:moveTo>
                <a:lnTo>
                  <a:pt x="423604" y="1941"/>
                </a:lnTo>
                <a:cubicBezTo>
                  <a:pt x="665190" y="104123"/>
                  <a:pt x="834703" y="343338"/>
                  <a:pt x="834703" y="622145"/>
                </a:cubicBezTo>
                <a:cubicBezTo>
                  <a:pt x="834703" y="900952"/>
                  <a:pt x="665190" y="1140167"/>
                  <a:pt x="423604" y="1242349"/>
                </a:cubicBezTo>
                <a:lnTo>
                  <a:pt x="417352" y="1244290"/>
                </a:lnTo>
                <a:lnTo>
                  <a:pt x="411099" y="1242349"/>
                </a:lnTo>
                <a:cubicBezTo>
                  <a:pt x="169514" y="1140167"/>
                  <a:pt x="0" y="900952"/>
                  <a:pt x="0" y="622145"/>
                </a:cubicBezTo>
                <a:cubicBezTo>
                  <a:pt x="0" y="343338"/>
                  <a:pt x="169514" y="104123"/>
                  <a:pt x="411099" y="1941"/>
                </a:cubicBezTo>
                <a:lnTo>
                  <a:pt x="417352" y="0"/>
                </a:lnTo>
                <a:close/>
              </a:path>
            </a:pathLst>
          </a:cu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任意多边形: 形状 50"/>
          <p:cNvSpPr/>
          <p:nvPr userDrawn="1">
            <p:custDataLst>
              <p:tags r:id="rId42"/>
            </p:custDataLst>
          </p:nvPr>
        </p:nvSpPr>
        <p:spPr>
          <a:xfrm flipH="1">
            <a:off x="8636000" y="2885440"/>
            <a:ext cx="749935" cy="1086485"/>
          </a:xfrm>
          <a:custGeom>
            <a:avLst/>
            <a:gdLst>
              <a:gd name="connsiteX0" fmla="*/ 673100 w 928849"/>
              <a:gd name="connsiteY0" fmla="*/ 0 h 1346200"/>
              <a:gd name="connsiteX1" fmla="*/ 808753 w 928849"/>
              <a:gd name="connsiteY1" fmla="*/ 13675 h 1346200"/>
              <a:gd name="connsiteX2" fmla="*/ 928849 w 928849"/>
              <a:gd name="connsiteY2" fmla="*/ 50955 h 1346200"/>
              <a:gd name="connsiteX3" fmla="*/ 922596 w 928849"/>
              <a:gd name="connsiteY3" fmla="*/ 52896 h 1346200"/>
              <a:gd name="connsiteX4" fmla="*/ 511497 w 928849"/>
              <a:gd name="connsiteY4" fmla="*/ 673100 h 1346200"/>
              <a:gd name="connsiteX5" fmla="*/ 922596 w 928849"/>
              <a:gd name="connsiteY5" fmla="*/ 1293304 h 1346200"/>
              <a:gd name="connsiteX6" fmla="*/ 928849 w 928849"/>
              <a:gd name="connsiteY6" fmla="*/ 1295245 h 1346200"/>
              <a:gd name="connsiteX7" fmla="*/ 808753 w 928849"/>
              <a:gd name="connsiteY7" fmla="*/ 1332525 h 1346200"/>
              <a:gd name="connsiteX8" fmla="*/ 673100 w 928849"/>
              <a:gd name="connsiteY8" fmla="*/ 1346200 h 1346200"/>
              <a:gd name="connsiteX9" fmla="*/ 0 w 928849"/>
              <a:gd name="connsiteY9" fmla="*/ 673100 h 1346200"/>
              <a:gd name="connsiteX10" fmla="*/ 673100 w 928849"/>
              <a:gd name="connsiteY10" fmla="*/ 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8849" h="1346200">
                <a:moveTo>
                  <a:pt x="673100" y="0"/>
                </a:moveTo>
                <a:cubicBezTo>
                  <a:pt x="719568" y="0"/>
                  <a:pt x="764936" y="4709"/>
                  <a:pt x="808753" y="13675"/>
                </a:cubicBezTo>
                <a:lnTo>
                  <a:pt x="928849" y="50955"/>
                </a:lnTo>
                <a:lnTo>
                  <a:pt x="922596" y="52896"/>
                </a:lnTo>
                <a:cubicBezTo>
                  <a:pt x="681011" y="155078"/>
                  <a:pt x="511497" y="394293"/>
                  <a:pt x="511497" y="673100"/>
                </a:cubicBezTo>
                <a:cubicBezTo>
                  <a:pt x="511497" y="951907"/>
                  <a:pt x="681011" y="1191122"/>
                  <a:pt x="922596" y="1293304"/>
                </a:cubicBezTo>
                <a:lnTo>
                  <a:pt x="928849" y="1295245"/>
                </a:lnTo>
                <a:lnTo>
                  <a:pt x="808753" y="1332525"/>
                </a:lnTo>
                <a:cubicBezTo>
                  <a:pt x="764936" y="1341491"/>
                  <a:pt x="719568" y="1346200"/>
                  <a:pt x="673100" y="1346200"/>
                </a:cubicBezTo>
                <a:cubicBezTo>
                  <a:pt x="301357" y="1346200"/>
                  <a:pt x="0" y="1044843"/>
                  <a:pt x="0" y="673100"/>
                </a:cubicBezTo>
                <a:cubicBezTo>
                  <a:pt x="0" y="301357"/>
                  <a:pt x="301357" y="0"/>
                  <a:pt x="67310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对话气泡: 圆角矩形 58"/>
          <p:cNvSpPr/>
          <p:nvPr userDrawn="1">
            <p:custDataLst>
              <p:tags r:id="rId43"/>
            </p:custDataLst>
          </p:nvPr>
        </p:nvSpPr>
        <p:spPr>
          <a:xfrm flipH="1">
            <a:off x="7992745" y="4502785"/>
            <a:ext cx="3018155" cy="730885"/>
          </a:xfrm>
          <a:prstGeom prst="wedgeRoundRectCallout">
            <a:avLst>
              <a:gd name="adj1" fmla="val -34551"/>
              <a:gd name="adj2" fmla="val 79263"/>
              <a:gd name="adj3" fmla="val 16667"/>
            </a:avLst>
          </a:prstGeom>
          <a:solidFill>
            <a:schemeClr val="accent4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对话气泡: 圆角矩形 59"/>
          <p:cNvSpPr/>
          <p:nvPr userDrawn="1">
            <p:custDataLst>
              <p:tags r:id="rId44"/>
            </p:custDataLst>
          </p:nvPr>
        </p:nvSpPr>
        <p:spPr>
          <a:xfrm flipH="1">
            <a:off x="7854315" y="4349750"/>
            <a:ext cx="3018155" cy="730885"/>
          </a:xfrm>
          <a:prstGeom prst="wedgeRoundRectCallout">
            <a:avLst>
              <a:gd name="adj1" fmla="val -34551"/>
              <a:gd name="adj2" fmla="val 79263"/>
              <a:gd name="adj3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 userDrawn="1">
            <p:custDataLst>
              <p:tags r:id="rId45"/>
            </p:custDataLst>
          </p:nvPr>
        </p:nvSpPr>
        <p:spPr>
          <a:xfrm flipH="1">
            <a:off x="7854315" y="4537075"/>
            <a:ext cx="3007995" cy="42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cap="all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b="1" cap="all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 userDrawn="1">
            <p:custDataLst>
              <p:tags r:id="rId46"/>
            </p:custDataLst>
          </p:nvPr>
        </p:nvSpPr>
        <p:spPr>
          <a:xfrm rot="422431" flipH="1">
            <a:off x="10561955" y="1826895"/>
            <a:ext cx="681355" cy="6813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任意多边形: 形状 14"/>
          <p:cNvSpPr/>
          <p:nvPr userDrawn="1">
            <p:custDataLst>
              <p:tags r:id="rId47"/>
            </p:custDataLst>
          </p:nvPr>
        </p:nvSpPr>
        <p:spPr>
          <a:xfrm rot="422431" flipH="1">
            <a:off x="10544810" y="1838325"/>
            <a:ext cx="913130" cy="913765"/>
          </a:xfrm>
          <a:custGeom>
            <a:avLst/>
            <a:gdLst>
              <a:gd name="connsiteX0" fmla="*/ 1631537 w 1631537"/>
              <a:gd name="connsiteY0" fmla="*/ 592836 h 1632299"/>
              <a:gd name="connsiteX1" fmla="*/ 1628775 w 1631537"/>
              <a:gd name="connsiteY1" fmla="*/ 551307 h 1632299"/>
              <a:gd name="connsiteX2" fmla="*/ 1528191 w 1631537"/>
              <a:gd name="connsiteY2" fmla="*/ 272796 h 1632299"/>
              <a:gd name="connsiteX3" fmla="*/ 1501140 w 1631537"/>
              <a:gd name="connsiteY3" fmla="*/ 235553 h 1632299"/>
              <a:gd name="connsiteX4" fmla="*/ 1428941 w 1631537"/>
              <a:gd name="connsiteY4" fmla="*/ 158210 h 1632299"/>
              <a:gd name="connsiteX5" fmla="*/ 1394841 w 1631537"/>
              <a:gd name="connsiteY5" fmla="*/ 129540 h 1632299"/>
              <a:gd name="connsiteX6" fmla="*/ 1392746 w 1631537"/>
              <a:gd name="connsiteY6" fmla="*/ 128016 h 1632299"/>
              <a:gd name="connsiteX7" fmla="*/ 1017270 w 1631537"/>
              <a:gd name="connsiteY7" fmla="*/ 0 h 1632299"/>
              <a:gd name="connsiteX8" fmla="*/ 558546 w 1631537"/>
              <a:gd name="connsiteY8" fmla="*/ 205740 h 1632299"/>
              <a:gd name="connsiteX9" fmla="*/ 143637 w 1631537"/>
              <a:gd name="connsiteY9" fmla="*/ 620649 h 1632299"/>
              <a:gd name="connsiteX10" fmla="*/ 153638 w 1631537"/>
              <a:gd name="connsiteY10" fmla="*/ 630746 h 1632299"/>
              <a:gd name="connsiteX11" fmla="*/ 497776 w 1631537"/>
              <a:gd name="connsiteY11" fmla="*/ 286607 h 1632299"/>
              <a:gd name="connsiteX12" fmla="*/ 426053 w 1631537"/>
              <a:gd name="connsiteY12" fmla="*/ 446532 h 1632299"/>
              <a:gd name="connsiteX13" fmla="*/ 21717 w 1631537"/>
              <a:gd name="connsiteY13" fmla="*/ 850868 h 1632299"/>
              <a:gd name="connsiteX14" fmla="*/ 31718 w 1631537"/>
              <a:gd name="connsiteY14" fmla="*/ 860870 h 1632299"/>
              <a:gd name="connsiteX15" fmla="*/ 419386 w 1631537"/>
              <a:gd name="connsiteY15" fmla="*/ 473297 h 1632299"/>
              <a:gd name="connsiteX16" fmla="*/ 403860 w 1631537"/>
              <a:gd name="connsiteY16" fmla="*/ 581597 h 1632299"/>
              <a:gd name="connsiteX17" fmla="*/ 0 w 1631537"/>
              <a:gd name="connsiteY17" fmla="*/ 985457 h 1632299"/>
              <a:gd name="connsiteX18" fmla="*/ 10001 w 1631537"/>
              <a:gd name="connsiteY18" fmla="*/ 995553 h 1632299"/>
              <a:gd name="connsiteX19" fmla="*/ 403098 w 1631537"/>
              <a:gd name="connsiteY19" fmla="*/ 602456 h 1632299"/>
              <a:gd name="connsiteX20" fmla="*/ 402717 w 1631537"/>
              <a:gd name="connsiteY20" fmla="*/ 614553 h 1632299"/>
              <a:gd name="connsiteX21" fmla="*/ 409004 w 1631537"/>
              <a:gd name="connsiteY21" fmla="*/ 702850 h 1632299"/>
              <a:gd name="connsiteX22" fmla="*/ 6001 w 1631537"/>
              <a:gd name="connsiteY22" fmla="*/ 1105853 h 1632299"/>
              <a:gd name="connsiteX23" fmla="*/ 16002 w 1631537"/>
              <a:gd name="connsiteY23" fmla="*/ 1115949 h 1632299"/>
              <a:gd name="connsiteX24" fmla="*/ 411766 w 1631537"/>
              <a:gd name="connsiteY24" fmla="*/ 720185 h 1632299"/>
              <a:gd name="connsiteX25" fmla="*/ 433769 w 1631537"/>
              <a:gd name="connsiteY25" fmla="*/ 807815 h 1632299"/>
              <a:gd name="connsiteX26" fmla="*/ 31242 w 1631537"/>
              <a:gd name="connsiteY26" fmla="*/ 1210247 h 1632299"/>
              <a:gd name="connsiteX27" fmla="*/ 41243 w 1631537"/>
              <a:gd name="connsiteY27" fmla="*/ 1220343 h 1632299"/>
              <a:gd name="connsiteX28" fmla="*/ 439007 w 1631537"/>
              <a:gd name="connsiteY28" fmla="*/ 822579 h 1632299"/>
              <a:gd name="connsiteX29" fmla="*/ 457676 w 1631537"/>
              <a:gd name="connsiteY29" fmla="*/ 868871 h 1632299"/>
              <a:gd name="connsiteX30" fmla="*/ 473393 w 1631537"/>
              <a:gd name="connsiteY30" fmla="*/ 900970 h 1632299"/>
              <a:gd name="connsiteX31" fmla="*/ 474726 w 1631537"/>
              <a:gd name="connsiteY31" fmla="*/ 903542 h 1632299"/>
              <a:gd name="connsiteX32" fmla="*/ 475774 w 1631537"/>
              <a:gd name="connsiteY32" fmla="*/ 905447 h 1632299"/>
              <a:gd name="connsiteX33" fmla="*/ 74009 w 1631537"/>
              <a:gd name="connsiteY33" fmla="*/ 1307116 h 1632299"/>
              <a:gd name="connsiteX34" fmla="*/ 84011 w 1631537"/>
              <a:gd name="connsiteY34" fmla="*/ 1317117 h 1632299"/>
              <a:gd name="connsiteX35" fmla="*/ 482918 w 1631537"/>
              <a:gd name="connsiteY35" fmla="*/ 918305 h 1632299"/>
              <a:gd name="connsiteX36" fmla="*/ 528542 w 1631537"/>
              <a:gd name="connsiteY36" fmla="*/ 987171 h 1632299"/>
              <a:gd name="connsiteX37" fmla="*/ 127445 w 1631537"/>
              <a:gd name="connsiteY37" fmla="*/ 1388364 h 1632299"/>
              <a:gd name="connsiteX38" fmla="*/ 137446 w 1631537"/>
              <a:gd name="connsiteY38" fmla="*/ 1398461 h 1632299"/>
              <a:gd name="connsiteX39" fmla="*/ 537305 w 1631537"/>
              <a:gd name="connsiteY39" fmla="*/ 998601 h 1632299"/>
              <a:gd name="connsiteX40" fmla="*/ 555403 w 1631537"/>
              <a:gd name="connsiteY40" fmla="*/ 1020223 h 1632299"/>
              <a:gd name="connsiteX41" fmla="*/ 595598 w 1631537"/>
              <a:gd name="connsiteY41" fmla="*/ 1061847 h 1632299"/>
              <a:gd name="connsiteX42" fmla="*/ 195548 w 1631537"/>
              <a:gd name="connsiteY42" fmla="*/ 1461992 h 1632299"/>
              <a:gd name="connsiteX43" fmla="*/ 205550 w 1631537"/>
              <a:gd name="connsiteY43" fmla="*/ 1472089 h 1632299"/>
              <a:gd name="connsiteX44" fmla="*/ 606076 w 1631537"/>
              <a:gd name="connsiteY44" fmla="*/ 1071372 h 1632299"/>
              <a:gd name="connsiteX45" fmla="*/ 641985 w 1631537"/>
              <a:gd name="connsiteY45" fmla="*/ 1101566 h 1632299"/>
              <a:gd name="connsiteX46" fmla="*/ 673989 w 1631537"/>
              <a:gd name="connsiteY46" fmla="*/ 1124712 h 1632299"/>
              <a:gd name="connsiteX47" fmla="*/ 675989 w 1631537"/>
              <a:gd name="connsiteY47" fmla="*/ 1126046 h 1632299"/>
              <a:gd name="connsiteX48" fmla="*/ 276797 w 1631537"/>
              <a:gd name="connsiteY48" fmla="*/ 1525238 h 1632299"/>
              <a:gd name="connsiteX49" fmla="*/ 286798 w 1631537"/>
              <a:gd name="connsiteY49" fmla="*/ 1535335 h 1632299"/>
              <a:gd name="connsiteX50" fmla="*/ 688181 w 1631537"/>
              <a:gd name="connsiteY50" fmla="*/ 1133951 h 1632299"/>
              <a:gd name="connsiteX51" fmla="*/ 775907 w 1631537"/>
              <a:gd name="connsiteY51" fmla="*/ 1180052 h 1632299"/>
              <a:gd name="connsiteX52" fmla="*/ 377952 w 1631537"/>
              <a:gd name="connsiteY52" fmla="*/ 1578007 h 1632299"/>
              <a:gd name="connsiteX53" fmla="*/ 388049 w 1631537"/>
              <a:gd name="connsiteY53" fmla="*/ 1588103 h 1632299"/>
              <a:gd name="connsiteX54" fmla="*/ 790099 w 1631537"/>
              <a:gd name="connsiteY54" fmla="*/ 1186053 h 1632299"/>
              <a:gd name="connsiteX55" fmla="*/ 891731 w 1631537"/>
              <a:gd name="connsiteY55" fmla="*/ 1216533 h 1632299"/>
              <a:gd name="connsiteX56" fmla="*/ 495776 w 1631537"/>
              <a:gd name="connsiteY56" fmla="*/ 1612487 h 1632299"/>
              <a:gd name="connsiteX57" fmla="*/ 505778 w 1631537"/>
              <a:gd name="connsiteY57" fmla="*/ 1622489 h 1632299"/>
              <a:gd name="connsiteX58" fmla="*/ 908590 w 1631537"/>
              <a:gd name="connsiteY58" fmla="*/ 1219676 h 1632299"/>
              <a:gd name="connsiteX59" fmla="*/ 968597 w 1631537"/>
              <a:gd name="connsiteY59" fmla="*/ 1227392 h 1632299"/>
              <a:gd name="connsiteX60" fmla="*/ 996125 w 1631537"/>
              <a:gd name="connsiteY60" fmla="*/ 1228820 h 1632299"/>
              <a:gd name="connsiteX61" fmla="*/ 1016794 w 1631537"/>
              <a:gd name="connsiteY61" fmla="*/ 1229201 h 1632299"/>
              <a:gd name="connsiteX62" fmla="*/ 1018985 w 1631537"/>
              <a:gd name="connsiteY62" fmla="*/ 1229201 h 1632299"/>
              <a:gd name="connsiteX63" fmla="*/ 625983 w 1631537"/>
              <a:gd name="connsiteY63" fmla="*/ 1622203 h 1632299"/>
              <a:gd name="connsiteX64" fmla="*/ 635984 w 1631537"/>
              <a:gd name="connsiteY64" fmla="*/ 1632299 h 1632299"/>
              <a:gd name="connsiteX65" fmla="*/ 1039654 w 1631537"/>
              <a:gd name="connsiteY65" fmla="*/ 1228630 h 1632299"/>
              <a:gd name="connsiteX66" fmla="*/ 1153573 w 1631537"/>
              <a:gd name="connsiteY66" fmla="*/ 1213676 h 1632299"/>
              <a:gd name="connsiteX67" fmla="*/ 766191 w 1631537"/>
              <a:gd name="connsiteY67" fmla="*/ 1601248 h 1632299"/>
              <a:gd name="connsiteX68" fmla="*/ 776192 w 1631537"/>
              <a:gd name="connsiteY68" fmla="*/ 1611344 h 1632299"/>
              <a:gd name="connsiteX69" fmla="*/ 1175957 w 1631537"/>
              <a:gd name="connsiteY69" fmla="*/ 1211390 h 1632299"/>
              <a:gd name="connsiteX70" fmla="*/ 1180052 w 1631537"/>
              <a:gd name="connsiteY70" fmla="*/ 1207294 h 1632299"/>
              <a:gd name="connsiteX71" fmla="*/ 1214152 w 1631537"/>
              <a:gd name="connsiteY71" fmla="*/ 1196912 h 1632299"/>
              <a:gd name="connsiteX72" fmla="*/ 1350169 w 1631537"/>
              <a:gd name="connsiteY72" fmla="*/ 1130808 h 1632299"/>
              <a:gd name="connsiteX73" fmla="*/ 1026224 w 1631537"/>
              <a:gd name="connsiteY73" fmla="*/ 1454753 h 1632299"/>
              <a:gd name="connsiteX74" fmla="*/ 1036225 w 1631537"/>
              <a:gd name="connsiteY74" fmla="*/ 1464850 h 1632299"/>
              <a:gd name="connsiteX75" fmla="*/ 1455230 w 1631537"/>
              <a:gd name="connsiteY75" fmla="*/ 1045845 h 1632299"/>
              <a:gd name="connsiteX76" fmla="*/ 1454849 w 1631537"/>
              <a:gd name="connsiteY76" fmla="*/ 1045464 h 1632299"/>
              <a:gd name="connsiteX77" fmla="*/ 1602677 w 1631537"/>
              <a:gd name="connsiteY77" fmla="*/ 800100 h 1632299"/>
              <a:gd name="connsiteX78" fmla="*/ 1613059 w 1631537"/>
              <a:gd name="connsiteY78" fmla="*/ 763524 h 1632299"/>
              <a:gd name="connsiteX79" fmla="*/ 1631156 w 1631537"/>
              <a:gd name="connsiteY79" fmla="*/ 614744 h 1632299"/>
              <a:gd name="connsiteX80" fmla="*/ 1630680 w 1631537"/>
              <a:gd name="connsiteY80" fmla="*/ 593027 h 1632299"/>
              <a:gd name="connsiteX81" fmla="*/ 1600105 w 1631537"/>
              <a:gd name="connsiteY81" fmla="*/ 759905 h 1632299"/>
              <a:gd name="connsiteX82" fmla="*/ 1598009 w 1631537"/>
              <a:gd name="connsiteY82" fmla="*/ 767334 h 1632299"/>
              <a:gd name="connsiteX83" fmla="*/ 1591247 w 1631537"/>
              <a:gd name="connsiteY83" fmla="*/ 783050 h 1632299"/>
              <a:gd name="connsiteX84" fmla="*/ 1592104 w 1631537"/>
              <a:gd name="connsiteY84" fmla="*/ 788003 h 1632299"/>
              <a:gd name="connsiteX85" fmla="*/ 1590008 w 1631537"/>
              <a:gd name="connsiteY85" fmla="*/ 795528 h 1632299"/>
              <a:gd name="connsiteX86" fmla="*/ 1210342 w 1631537"/>
              <a:gd name="connsiteY86" fmla="*/ 1183196 h 1632299"/>
              <a:gd name="connsiteX87" fmla="*/ 1206913 w 1631537"/>
              <a:gd name="connsiteY87" fmla="*/ 1184339 h 1632299"/>
              <a:gd name="connsiteX88" fmla="*/ 1194149 w 1631537"/>
              <a:gd name="connsiteY88" fmla="*/ 1180148 h 1632299"/>
              <a:gd name="connsiteX89" fmla="*/ 1173099 w 1631537"/>
              <a:gd name="connsiteY89" fmla="*/ 1194530 h 1632299"/>
              <a:gd name="connsiteX90" fmla="*/ 1169670 w 1631537"/>
              <a:gd name="connsiteY90" fmla="*/ 1195483 h 1632299"/>
              <a:gd name="connsiteX91" fmla="*/ 1003554 w 1631537"/>
              <a:gd name="connsiteY91" fmla="*/ 1214723 h 1632299"/>
              <a:gd name="connsiteX92" fmla="*/ 1006983 w 1631537"/>
              <a:gd name="connsiteY92" fmla="*/ 1202912 h 1632299"/>
              <a:gd name="connsiteX93" fmla="*/ 984409 w 1631537"/>
              <a:gd name="connsiteY93" fmla="*/ 1180148 h 1632299"/>
              <a:gd name="connsiteX94" fmla="*/ 961644 w 1631537"/>
              <a:gd name="connsiteY94" fmla="*/ 1202912 h 1632299"/>
              <a:gd name="connsiteX95" fmla="*/ 963835 w 1631537"/>
              <a:gd name="connsiteY95" fmla="*/ 1212533 h 1632299"/>
              <a:gd name="connsiteX96" fmla="*/ 791623 w 1631537"/>
              <a:gd name="connsiteY96" fmla="*/ 1171004 h 1632299"/>
              <a:gd name="connsiteX97" fmla="*/ 691610 w 1631537"/>
              <a:gd name="connsiteY97" fmla="*/ 1118902 h 1632299"/>
              <a:gd name="connsiteX98" fmla="*/ 684848 w 1631537"/>
              <a:gd name="connsiteY98" fmla="*/ 1114425 h 1632299"/>
              <a:gd name="connsiteX99" fmla="*/ 692182 w 1631537"/>
              <a:gd name="connsiteY99" fmla="*/ 1098042 h 1632299"/>
              <a:gd name="connsiteX100" fmla="*/ 669417 w 1631537"/>
              <a:gd name="connsiteY100" fmla="*/ 1075277 h 1632299"/>
              <a:gd name="connsiteX101" fmla="*/ 648843 w 1631537"/>
              <a:gd name="connsiteY101" fmla="*/ 1088422 h 1632299"/>
              <a:gd name="connsiteX102" fmla="*/ 570262 w 1631537"/>
              <a:gd name="connsiteY102" fmla="*/ 1014889 h 1632299"/>
              <a:gd name="connsiteX103" fmla="*/ 587121 w 1631537"/>
              <a:gd name="connsiteY103" fmla="*/ 992981 h 1632299"/>
              <a:gd name="connsiteX104" fmla="*/ 564356 w 1631537"/>
              <a:gd name="connsiteY104" fmla="*/ 970217 h 1632299"/>
              <a:gd name="connsiteX105" fmla="*/ 543878 w 1631537"/>
              <a:gd name="connsiteY105" fmla="*/ 983361 h 1632299"/>
              <a:gd name="connsiteX106" fmla="*/ 490919 w 1631537"/>
              <a:gd name="connsiteY106" fmla="*/ 903161 h 1632299"/>
              <a:gd name="connsiteX107" fmla="*/ 487585 w 1631537"/>
              <a:gd name="connsiteY107" fmla="*/ 896874 h 1632299"/>
              <a:gd name="connsiteX108" fmla="*/ 486156 w 1631537"/>
              <a:gd name="connsiteY108" fmla="*/ 894207 h 1632299"/>
              <a:gd name="connsiteX109" fmla="*/ 481775 w 1631537"/>
              <a:gd name="connsiteY109" fmla="*/ 885635 h 1632299"/>
              <a:gd name="connsiteX110" fmla="*/ 475107 w 1631537"/>
              <a:gd name="connsiteY110" fmla="*/ 872014 h 1632299"/>
              <a:gd name="connsiteX111" fmla="*/ 470916 w 1631537"/>
              <a:gd name="connsiteY111" fmla="*/ 862965 h 1632299"/>
              <a:gd name="connsiteX112" fmla="*/ 448818 w 1631537"/>
              <a:gd name="connsiteY112" fmla="*/ 807339 h 1632299"/>
              <a:gd name="connsiteX113" fmla="*/ 423672 w 1631537"/>
              <a:gd name="connsiteY113" fmla="*/ 704279 h 1632299"/>
              <a:gd name="connsiteX114" fmla="*/ 417100 w 1631537"/>
              <a:gd name="connsiteY114" fmla="*/ 614458 h 1632299"/>
              <a:gd name="connsiteX115" fmla="*/ 439293 w 1631537"/>
              <a:gd name="connsiteY115" fmla="*/ 452247 h 1632299"/>
              <a:gd name="connsiteX116" fmla="*/ 568833 w 1631537"/>
              <a:gd name="connsiteY116" fmla="*/ 215646 h 1632299"/>
              <a:gd name="connsiteX117" fmla="*/ 617030 w 1631537"/>
              <a:gd name="connsiteY117" fmla="*/ 167450 h 1632299"/>
              <a:gd name="connsiteX118" fmla="*/ 617030 w 1631537"/>
              <a:gd name="connsiteY118" fmla="*/ 167450 h 1632299"/>
              <a:gd name="connsiteX119" fmla="*/ 860965 w 1631537"/>
              <a:gd name="connsiteY119" fmla="*/ 34957 h 1632299"/>
              <a:gd name="connsiteX120" fmla="*/ 856583 w 1631537"/>
              <a:gd name="connsiteY120" fmla="*/ 48197 h 1632299"/>
              <a:gd name="connsiteX121" fmla="*/ 879253 w 1631537"/>
              <a:gd name="connsiteY121" fmla="*/ 70866 h 1632299"/>
              <a:gd name="connsiteX122" fmla="*/ 901922 w 1631537"/>
              <a:gd name="connsiteY122" fmla="*/ 48197 h 1632299"/>
              <a:gd name="connsiteX123" fmla="*/ 889349 w 1631537"/>
              <a:gd name="connsiteY123" fmla="*/ 28004 h 1632299"/>
              <a:gd name="connsiteX124" fmla="*/ 1017365 w 1631537"/>
              <a:gd name="connsiteY124" fmla="*/ 14097 h 1632299"/>
              <a:gd name="connsiteX125" fmla="*/ 1385507 w 1631537"/>
              <a:gd name="connsiteY125" fmla="*/ 140303 h 1632299"/>
              <a:gd name="connsiteX126" fmla="*/ 1381316 w 1631537"/>
              <a:gd name="connsiteY126" fmla="*/ 153257 h 1632299"/>
              <a:gd name="connsiteX127" fmla="*/ 1404080 w 1631537"/>
              <a:gd name="connsiteY127" fmla="*/ 175831 h 1632299"/>
              <a:gd name="connsiteX128" fmla="*/ 1419987 w 1631537"/>
              <a:gd name="connsiteY128" fmla="*/ 169069 h 1632299"/>
              <a:gd name="connsiteX129" fmla="*/ 1489996 w 1631537"/>
              <a:gd name="connsiteY129" fmla="*/ 244126 h 1632299"/>
              <a:gd name="connsiteX130" fmla="*/ 1490663 w 1631537"/>
              <a:gd name="connsiteY130" fmla="*/ 244983 h 1632299"/>
              <a:gd name="connsiteX131" fmla="*/ 1486376 w 1631537"/>
              <a:gd name="connsiteY131" fmla="*/ 258032 h 1632299"/>
              <a:gd name="connsiteX132" fmla="*/ 1509141 w 1631537"/>
              <a:gd name="connsiteY132" fmla="*/ 280797 h 1632299"/>
              <a:gd name="connsiteX133" fmla="*/ 1515904 w 1631537"/>
              <a:gd name="connsiteY133" fmla="*/ 279749 h 1632299"/>
              <a:gd name="connsiteX134" fmla="*/ 1516475 w 1631537"/>
              <a:gd name="connsiteY134" fmla="*/ 280511 h 1632299"/>
              <a:gd name="connsiteX135" fmla="*/ 1614488 w 1631537"/>
              <a:gd name="connsiteY135" fmla="*/ 550355 h 1632299"/>
              <a:gd name="connsiteX136" fmla="*/ 1614011 w 1631537"/>
              <a:gd name="connsiteY136" fmla="*/ 550355 h 1632299"/>
              <a:gd name="connsiteX137" fmla="*/ 1591247 w 1631537"/>
              <a:gd name="connsiteY137" fmla="*/ 573119 h 1632299"/>
              <a:gd name="connsiteX138" fmla="*/ 1614011 w 1631537"/>
              <a:gd name="connsiteY138" fmla="*/ 595694 h 1632299"/>
              <a:gd name="connsiteX139" fmla="*/ 1617440 w 1631537"/>
              <a:gd name="connsiteY139" fmla="*/ 595217 h 1632299"/>
              <a:gd name="connsiteX140" fmla="*/ 1617821 w 1631537"/>
              <a:gd name="connsiteY140" fmla="*/ 614458 h 1632299"/>
              <a:gd name="connsiteX141" fmla="*/ 1600105 w 1631537"/>
              <a:gd name="connsiteY141" fmla="*/ 759905 h 163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631537" h="1632299">
                <a:moveTo>
                  <a:pt x="1631537" y="592836"/>
                </a:moveTo>
                <a:cubicBezTo>
                  <a:pt x="1631156" y="580073"/>
                  <a:pt x="1630204" y="566452"/>
                  <a:pt x="1628775" y="551307"/>
                </a:cubicBezTo>
                <a:cubicBezTo>
                  <a:pt x="1618583" y="452057"/>
                  <a:pt x="1583817" y="355759"/>
                  <a:pt x="1528191" y="272796"/>
                </a:cubicBezTo>
                <a:cubicBezTo>
                  <a:pt x="1520095" y="260509"/>
                  <a:pt x="1511237" y="248412"/>
                  <a:pt x="1501140" y="235553"/>
                </a:cubicBezTo>
                <a:cubicBezTo>
                  <a:pt x="1479709" y="208217"/>
                  <a:pt x="1455420" y="182213"/>
                  <a:pt x="1428941" y="158210"/>
                </a:cubicBezTo>
                <a:cubicBezTo>
                  <a:pt x="1418273" y="148495"/>
                  <a:pt x="1407128" y="139160"/>
                  <a:pt x="1394841" y="129540"/>
                </a:cubicBezTo>
                <a:lnTo>
                  <a:pt x="1392746" y="128016"/>
                </a:lnTo>
                <a:cubicBezTo>
                  <a:pt x="1284542" y="44291"/>
                  <a:pt x="1154716" y="0"/>
                  <a:pt x="1017270" y="0"/>
                </a:cubicBezTo>
                <a:cubicBezTo>
                  <a:pt x="842296" y="0"/>
                  <a:pt x="675132" y="74962"/>
                  <a:pt x="558546" y="205740"/>
                </a:cubicBezTo>
                <a:lnTo>
                  <a:pt x="143637" y="620649"/>
                </a:lnTo>
                <a:lnTo>
                  <a:pt x="153638" y="630746"/>
                </a:lnTo>
                <a:lnTo>
                  <a:pt x="497776" y="286607"/>
                </a:lnTo>
                <a:cubicBezTo>
                  <a:pt x="466344" y="336328"/>
                  <a:pt x="442055" y="390335"/>
                  <a:pt x="426053" y="446532"/>
                </a:cubicBezTo>
                <a:lnTo>
                  <a:pt x="21717" y="850868"/>
                </a:lnTo>
                <a:lnTo>
                  <a:pt x="31718" y="860870"/>
                </a:lnTo>
                <a:lnTo>
                  <a:pt x="419386" y="473297"/>
                </a:lnTo>
                <a:cubicBezTo>
                  <a:pt x="411004" y="508730"/>
                  <a:pt x="405765" y="544925"/>
                  <a:pt x="403860" y="581597"/>
                </a:cubicBezTo>
                <a:lnTo>
                  <a:pt x="0" y="985457"/>
                </a:lnTo>
                <a:lnTo>
                  <a:pt x="10001" y="995553"/>
                </a:lnTo>
                <a:lnTo>
                  <a:pt x="403098" y="602456"/>
                </a:lnTo>
                <a:cubicBezTo>
                  <a:pt x="403098" y="606457"/>
                  <a:pt x="402717" y="610553"/>
                  <a:pt x="402717" y="614553"/>
                </a:cubicBezTo>
                <a:cubicBezTo>
                  <a:pt x="402717" y="644081"/>
                  <a:pt x="404908" y="673703"/>
                  <a:pt x="409004" y="702850"/>
                </a:cubicBezTo>
                <a:lnTo>
                  <a:pt x="6001" y="1105853"/>
                </a:lnTo>
                <a:lnTo>
                  <a:pt x="16002" y="1115949"/>
                </a:lnTo>
                <a:lnTo>
                  <a:pt x="411766" y="720185"/>
                </a:lnTo>
                <a:cubicBezTo>
                  <a:pt x="417005" y="750094"/>
                  <a:pt x="424339" y="779526"/>
                  <a:pt x="433769" y="807815"/>
                </a:cubicBezTo>
                <a:lnTo>
                  <a:pt x="31242" y="1210247"/>
                </a:lnTo>
                <a:lnTo>
                  <a:pt x="41243" y="1220343"/>
                </a:lnTo>
                <a:lnTo>
                  <a:pt x="439007" y="822579"/>
                </a:lnTo>
                <a:cubicBezTo>
                  <a:pt x="444437" y="837819"/>
                  <a:pt x="450533" y="853250"/>
                  <a:pt x="457676" y="868871"/>
                </a:cubicBezTo>
                <a:cubicBezTo>
                  <a:pt x="462725" y="880110"/>
                  <a:pt x="467868" y="890683"/>
                  <a:pt x="473393" y="900970"/>
                </a:cubicBezTo>
                <a:lnTo>
                  <a:pt x="474726" y="903542"/>
                </a:lnTo>
                <a:cubicBezTo>
                  <a:pt x="475107" y="904208"/>
                  <a:pt x="475393" y="904875"/>
                  <a:pt x="475774" y="905447"/>
                </a:cubicBezTo>
                <a:lnTo>
                  <a:pt x="74009" y="1307116"/>
                </a:lnTo>
                <a:lnTo>
                  <a:pt x="84011" y="1317117"/>
                </a:lnTo>
                <a:lnTo>
                  <a:pt x="482918" y="918305"/>
                </a:lnTo>
                <a:cubicBezTo>
                  <a:pt x="496729" y="942499"/>
                  <a:pt x="511969" y="965549"/>
                  <a:pt x="528542" y="987171"/>
                </a:cubicBezTo>
                <a:lnTo>
                  <a:pt x="127445" y="1388364"/>
                </a:lnTo>
                <a:lnTo>
                  <a:pt x="137446" y="1398461"/>
                </a:lnTo>
                <a:lnTo>
                  <a:pt x="537305" y="998601"/>
                </a:lnTo>
                <a:cubicBezTo>
                  <a:pt x="543306" y="1006031"/>
                  <a:pt x="549212" y="1013174"/>
                  <a:pt x="555403" y="1020223"/>
                </a:cubicBezTo>
                <a:cubicBezTo>
                  <a:pt x="568071" y="1034701"/>
                  <a:pt x="581501" y="1048607"/>
                  <a:pt x="595598" y="1061847"/>
                </a:cubicBezTo>
                <a:lnTo>
                  <a:pt x="195548" y="1461992"/>
                </a:lnTo>
                <a:lnTo>
                  <a:pt x="205550" y="1472089"/>
                </a:lnTo>
                <a:lnTo>
                  <a:pt x="606076" y="1071372"/>
                </a:lnTo>
                <a:cubicBezTo>
                  <a:pt x="617696" y="1081850"/>
                  <a:pt x="629603" y="1092041"/>
                  <a:pt x="641985" y="1101566"/>
                </a:cubicBezTo>
                <a:cubicBezTo>
                  <a:pt x="653320" y="1110329"/>
                  <a:pt x="663797" y="1117854"/>
                  <a:pt x="673989" y="1124712"/>
                </a:cubicBezTo>
                <a:cubicBezTo>
                  <a:pt x="674656" y="1125188"/>
                  <a:pt x="675323" y="1125569"/>
                  <a:pt x="675989" y="1126046"/>
                </a:cubicBezTo>
                <a:lnTo>
                  <a:pt x="276797" y="1525238"/>
                </a:lnTo>
                <a:lnTo>
                  <a:pt x="286798" y="1535335"/>
                </a:lnTo>
                <a:lnTo>
                  <a:pt x="688181" y="1133951"/>
                </a:lnTo>
                <a:cubicBezTo>
                  <a:pt x="715994" y="1151573"/>
                  <a:pt x="745427" y="1167003"/>
                  <a:pt x="775907" y="1180052"/>
                </a:cubicBezTo>
                <a:lnTo>
                  <a:pt x="377952" y="1578007"/>
                </a:lnTo>
                <a:lnTo>
                  <a:pt x="388049" y="1588103"/>
                </a:lnTo>
                <a:lnTo>
                  <a:pt x="790099" y="1186053"/>
                </a:lnTo>
                <a:cubicBezTo>
                  <a:pt x="823055" y="1199198"/>
                  <a:pt x="856964" y="1209294"/>
                  <a:pt x="891731" y="1216533"/>
                </a:cubicBezTo>
                <a:lnTo>
                  <a:pt x="495776" y="1612487"/>
                </a:lnTo>
                <a:lnTo>
                  <a:pt x="505778" y="1622489"/>
                </a:lnTo>
                <a:lnTo>
                  <a:pt x="908590" y="1219676"/>
                </a:lnTo>
                <a:cubicBezTo>
                  <a:pt x="928402" y="1223201"/>
                  <a:pt x="948404" y="1225868"/>
                  <a:pt x="968597" y="1227392"/>
                </a:cubicBezTo>
                <a:cubicBezTo>
                  <a:pt x="977837" y="1228154"/>
                  <a:pt x="987076" y="1228725"/>
                  <a:pt x="996125" y="1228820"/>
                </a:cubicBezTo>
                <a:cubicBezTo>
                  <a:pt x="1002887" y="1229106"/>
                  <a:pt x="1009840" y="1229201"/>
                  <a:pt x="1016794" y="1229201"/>
                </a:cubicBezTo>
                <a:cubicBezTo>
                  <a:pt x="1017556" y="1229201"/>
                  <a:pt x="1018318" y="1229201"/>
                  <a:pt x="1018985" y="1229201"/>
                </a:cubicBezTo>
                <a:lnTo>
                  <a:pt x="625983" y="1622203"/>
                </a:lnTo>
                <a:lnTo>
                  <a:pt x="635984" y="1632299"/>
                </a:lnTo>
                <a:lnTo>
                  <a:pt x="1039654" y="1228630"/>
                </a:lnTo>
                <a:cubicBezTo>
                  <a:pt x="1078325" y="1227201"/>
                  <a:pt x="1116425" y="1222248"/>
                  <a:pt x="1153573" y="1213676"/>
                </a:cubicBezTo>
                <a:lnTo>
                  <a:pt x="766191" y="1601248"/>
                </a:lnTo>
                <a:lnTo>
                  <a:pt x="776192" y="1611344"/>
                </a:lnTo>
                <a:lnTo>
                  <a:pt x="1175957" y="1211390"/>
                </a:lnTo>
                <a:lnTo>
                  <a:pt x="1180052" y="1207294"/>
                </a:lnTo>
                <a:cubicBezTo>
                  <a:pt x="1190530" y="1204532"/>
                  <a:pt x="1201674" y="1201103"/>
                  <a:pt x="1214152" y="1196912"/>
                </a:cubicBezTo>
                <a:cubicBezTo>
                  <a:pt x="1262539" y="1180529"/>
                  <a:pt x="1308068" y="1158145"/>
                  <a:pt x="1350169" y="1130808"/>
                </a:cubicBezTo>
                <a:lnTo>
                  <a:pt x="1026224" y="1454753"/>
                </a:lnTo>
                <a:lnTo>
                  <a:pt x="1036225" y="1464850"/>
                </a:lnTo>
                <a:lnTo>
                  <a:pt x="1455230" y="1045845"/>
                </a:lnTo>
                <a:lnTo>
                  <a:pt x="1454849" y="1045464"/>
                </a:lnTo>
                <a:cubicBezTo>
                  <a:pt x="1522000" y="977170"/>
                  <a:pt x="1573244" y="893350"/>
                  <a:pt x="1602677" y="800100"/>
                </a:cubicBezTo>
                <a:cubicBezTo>
                  <a:pt x="1606487" y="788384"/>
                  <a:pt x="1610011" y="776002"/>
                  <a:pt x="1613059" y="763524"/>
                </a:cubicBezTo>
                <a:cubicBezTo>
                  <a:pt x="1625060" y="714947"/>
                  <a:pt x="1631156" y="664940"/>
                  <a:pt x="1631156" y="614744"/>
                </a:cubicBezTo>
                <a:cubicBezTo>
                  <a:pt x="1631156" y="607409"/>
                  <a:pt x="1631061" y="600170"/>
                  <a:pt x="1630680" y="593027"/>
                </a:cubicBezTo>
                <a:close/>
                <a:moveTo>
                  <a:pt x="1600105" y="759905"/>
                </a:moveTo>
                <a:cubicBezTo>
                  <a:pt x="1599438" y="762476"/>
                  <a:pt x="1598676" y="764858"/>
                  <a:pt x="1598009" y="767334"/>
                </a:cubicBezTo>
                <a:cubicBezTo>
                  <a:pt x="1593914" y="771430"/>
                  <a:pt x="1591247" y="776859"/>
                  <a:pt x="1591247" y="783050"/>
                </a:cubicBezTo>
                <a:cubicBezTo>
                  <a:pt x="1591247" y="784765"/>
                  <a:pt x="1591818" y="786384"/>
                  <a:pt x="1592104" y="788003"/>
                </a:cubicBezTo>
                <a:cubicBezTo>
                  <a:pt x="1591342" y="790480"/>
                  <a:pt x="1590770" y="793147"/>
                  <a:pt x="1590008" y="795528"/>
                </a:cubicBezTo>
                <a:cubicBezTo>
                  <a:pt x="1532668" y="977170"/>
                  <a:pt x="1390745" y="1122045"/>
                  <a:pt x="1210342" y="1183196"/>
                </a:cubicBezTo>
                <a:cubicBezTo>
                  <a:pt x="1209199" y="1183577"/>
                  <a:pt x="1208151" y="1183862"/>
                  <a:pt x="1206913" y="1184339"/>
                </a:cubicBezTo>
                <a:cubicBezTo>
                  <a:pt x="1203293" y="1181767"/>
                  <a:pt x="1198912" y="1180148"/>
                  <a:pt x="1194149" y="1180148"/>
                </a:cubicBezTo>
                <a:cubicBezTo>
                  <a:pt x="1184624" y="1180148"/>
                  <a:pt x="1176433" y="1186148"/>
                  <a:pt x="1173099" y="1194530"/>
                </a:cubicBezTo>
                <a:cubicBezTo>
                  <a:pt x="1171956" y="1194816"/>
                  <a:pt x="1170813" y="1195197"/>
                  <a:pt x="1169670" y="1195483"/>
                </a:cubicBezTo>
                <a:cubicBezTo>
                  <a:pt x="1116044" y="1209580"/>
                  <a:pt x="1060133" y="1216343"/>
                  <a:pt x="1003554" y="1214723"/>
                </a:cubicBezTo>
                <a:cubicBezTo>
                  <a:pt x="1005650" y="1211294"/>
                  <a:pt x="1006983" y="1207294"/>
                  <a:pt x="1006983" y="1202912"/>
                </a:cubicBezTo>
                <a:cubicBezTo>
                  <a:pt x="1006983" y="1190435"/>
                  <a:pt x="996887" y="1180148"/>
                  <a:pt x="984409" y="1180148"/>
                </a:cubicBezTo>
                <a:cubicBezTo>
                  <a:pt x="971931" y="1180148"/>
                  <a:pt x="961644" y="1190339"/>
                  <a:pt x="961644" y="1202912"/>
                </a:cubicBezTo>
                <a:cubicBezTo>
                  <a:pt x="961644" y="1206341"/>
                  <a:pt x="962406" y="1209580"/>
                  <a:pt x="963835" y="1212533"/>
                </a:cubicBezTo>
                <a:cubicBezTo>
                  <a:pt x="904304" y="1207199"/>
                  <a:pt x="846392" y="1193292"/>
                  <a:pt x="791623" y="1171004"/>
                </a:cubicBezTo>
                <a:cubicBezTo>
                  <a:pt x="756666" y="1156716"/>
                  <a:pt x="722948" y="1139190"/>
                  <a:pt x="691610" y="1118902"/>
                </a:cubicBezTo>
                <a:cubicBezTo>
                  <a:pt x="689324" y="1117473"/>
                  <a:pt x="687134" y="1115949"/>
                  <a:pt x="684848" y="1114425"/>
                </a:cubicBezTo>
                <a:cubicBezTo>
                  <a:pt x="689324" y="1110234"/>
                  <a:pt x="692182" y="1104519"/>
                  <a:pt x="692182" y="1098042"/>
                </a:cubicBezTo>
                <a:cubicBezTo>
                  <a:pt x="692182" y="1085374"/>
                  <a:pt x="681990" y="1075277"/>
                  <a:pt x="669417" y="1075277"/>
                </a:cubicBezTo>
                <a:cubicBezTo>
                  <a:pt x="660368" y="1075277"/>
                  <a:pt x="652463" y="1080611"/>
                  <a:pt x="648843" y="1088422"/>
                </a:cubicBezTo>
                <a:cubicBezTo>
                  <a:pt x="620363" y="1066229"/>
                  <a:pt x="593979" y="1041559"/>
                  <a:pt x="570262" y="1014889"/>
                </a:cubicBezTo>
                <a:cubicBezTo>
                  <a:pt x="579977" y="1012317"/>
                  <a:pt x="587121" y="1003459"/>
                  <a:pt x="587121" y="992981"/>
                </a:cubicBezTo>
                <a:cubicBezTo>
                  <a:pt x="587121" y="980504"/>
                  <a:pt x="577025" y="970217"/>
                  <a:pt x="564356" y="970217"/>
                </a:cubicBezTo>
                <a:cubicBezTo>
                  <a:pt x="555308" y="970217"/>
                  <a:pt x="547497" y="975646"/>
                  <a:pt x="543878" y="983361"/>
                </a:cubicBezTo>
                <a:cubicBezTo>
                  <a:pt x="524447" y="958501"/>
                  <a:pt x="506635" y="931640"/>
                  <a:pt x="490919" y="903161"/>
                </a:cubicBezTo>
                <a:cubicBezTo>
                  <a:pt x="489775" y="901160"/>
                  <a:pt x="488633" y="898970"/>
                  <a:pt x="487585" y="896874"/>
                </a:cubicBezTo>
                <a:lnTo>
                  <a:pt x="486156" y="894207"/>
                </a:lnTo>
                <a:cubicBezTo>
                  <a:pt x="484632" y="891350"/>
                  <a:pt x="483203" y="888492"/>
                  <a:pt x="481775" y="885635"/>
                </a:cubicBezTo>
                <a:cubicBezTo>
                  <a:pt x="481203" y="880301"/>
                  <a:pt x="478822" y="875538"/>
                  <a:pt x="475107" y="872014"/>
                </a:cubicBezTo>
                <a:cubicBezTo>
                  <a:pt x="473678" y="869061"/>
                  <a:pt x="472250" y="866108"/>
                  <a:pt x="470916" y="862965"/>
                </a:cubicBezTo>
                <a:cubicBezTo>
                  <a:pt x="462344" y="844201"/>
                  <a:pt x="454914" y="825437"/>
                  <a:pt x="448818" y="807339"/>
                </a:cubicBezTo>
                <a:cubicBezTo>
                  <a:pt x="437483" y="774192"/>
                  <a:pt x="429006" y="739521"/>
                  <a:pt x="423672" y="704279"/>
                </a:cubicBezTo>
                <a:cubicBezTo>
                  <a:pt x="419291" y="674751"/>
                  <a:pt x="417100" y="644557"/>
                  <a:pt x="417100" y="614458"/>
                </a:cubicBezTo>
                <a:cubicBezTo>
                  <a:pt x="417100" y="559213"/>
                  <a:pt x="424529" y="504730"/>
                  <a:pt x="439293" y="452247"/>
                </a:cubicBezTo>
                <a:cubicBezTo>
                  <a:pt x="463772" y="365284"/>
                  <a:pt x="508540" y="283464"/>
                  <a:pt x="568833" y="215646"/>
                </a:cubicBezTo>
                <a:lnTo>
                  <a:pt x="617030" y="167450"/>
                </a:lnTo>
                <a:lnTo>
                  <a:pt x="617030" y="167450"/>
                </a:lnTo>
                <a:cubicBezTo>
                  <a:pt x="687229" y="104680"/>
                  <a:pt x="770858" y="59341"/>
                  <a:pt x="860965" y="34957"/>
                </a:cubicBezTo>
                <a:cubicBezTo>
                  <a:pt x="858298" y="38672"/>
                  <a:pt x="856583" y="43244"/>
                  <a:pt x="856583" y="48197"/>
                </a:cubicBezTo>
                <a:cubicBezTo>
                  <a:pt x="856583" y="60770"/>
                  <a:pt x="866775" y="70866"/>
                  <a:pt x="879253" y="70866"/>
                </a:cubicBezTo>
                <a:cubicBezTo>
                  <a:pt x="891731" y="70866"/>
                  <a:pt x="901922" y="60674"/>
                  <a:pt x="901922" y="48197"/>
                </a:cubicBezTo>
                <a:cubicBezTo>
                  <a:pt x="901922" y="39338"/>
                  <a:pt x="896779" y="31718"/>
                  <a:pt x="889349" y="28004"/>
                </a:cubicBezTo>
                <a:cubicBezTo>
                  <a:pt x="931069" y="18860"/>
                  <a:pt x="973931" y="14097"/>
                  <a:pt x="1017365" y="14097"/>
                </a:cubicBezTo>
                <a:cubicBezTo>
                  <a:pt x="1152239" y="14097"/>
                  <a:pt x="1279589" y="57722"/>
                  <a:pt x="1385507" y="140303"/>
                </a:cubicBezTo>
                <a:cubicBezTo>
                  <a:pt x="1382935" y="144018"/>
                  <a:pt x="1381316" y="148400"/>
                  <a:pt x="1381316" y="153257"/>
                </a:cubicBezTo>
                <a:cubicBezTo>
                  <a:pt x="1381316" y="165735"/>
                  <a:pt x="1391507" y="175831"/>
                  <a:pt x="1404080" y="175831"/>
                </a:cubicBezTo>
                <a:cubicBezTo>
                  <a:pt x="1410272" y="175831"/>
                  <a:pt x="1415987" y="173165"/>
                  <a:pt x="1419987" y="169069"/>
                </a:cubicBezTo>
                <a:cubicBezTo>
                  <a:pt x="1445705" y="192405"/>
                  <a:pt x="1469231" y="217646"/>
                  <a:pt x="1489996" y="244126"/>
                </a:cubicBezTo>
                <a:cubicBezTo>
                  <a:pt x="1490186" y="244412"/>
                  <a:pt x="1490377" y="244697"/>
                  <a:pt x="1490663" y="244983"/>
                </a:cubicBezTo>
                <a:cubicBezTo>
                  <a:pt x="1487996" y="248698"/>
                  <a:pt x="1486376" y="253175"/>
                  <a:pt x="1486376" y="258032"/>
                </a:cubicBezTo>
                <a:cubicBezTo>
                  <a:pt x="1486376" y="270510"/>
                  <a:pt x="1496473" y="280797"/>
                  <a:pt x="1509141" y="280797"/>
                </a:cubicBezTo>
                <a:cubicBezTo>
                  <a:pt x="1511522" y="280797"/>
                  <a:pt x="1513808" y="280416"/>
                  <a:pt x="1515904" y="279749"/>
                </a:cubicBezTo>
                <a:cubicBezTo>
                  <a:pt x="1516094" y="280035"/>
                  <a:pt x="1516285" y="280226"/>
                  <a:pt x="1516475" y="280511"/>
                </a:cubicBezTo>
                <a:cubicBezTo>
                  <a:pt x="1570482" y="360998"/>
                  <a:pt x="1604296" y="454247"/>
                  <a:pt x="1614488" y="550355"/>
                </a:cubicBezTo>
                <a:cubicBezTo>
                  <a:pt x="1614297" y="550355"/>
                  <a:pt x="1614202" y="550355"/>
                  <a:pt x="1614011" y="550355"/>
                </a:cubicBezTo>
                <a:cubicBezTo>
                  <a:pt x="1601534" y="550355"/>
                  <a:pt x="1591247" y="560546"/>
                  <a:pt x="1591247" y="573119"/>
                </a:cubicBezTo>
                <a:cubicBezTo>
                  <a:pt x="1591247" y="585692"/>
                  <a:pt x="1601438" y="595694"/>
                  <a:pt x="1614011" y="595694"/>
                </a:cubicBezTo>
                <a:cubicBezTo>
                  <a:pt x="1615250" y="595694"/>
                  <a:pt x="1616297" y="595408"/>
                  <a:pt x="1617440" y="595217"/>
                </a:cubicBezTo>
                <a:cubicBezTo>
                  <a:pt x="1617631" y="601599"/>
                  <a:pt x="1617821" y="607886"/>
                  <a:pt x="1617821" y="614458"/>
                </a:cubicBezTo>
                <a:cubicBezTo>
                  <a:pt x="1617821" y="663512"/>
                  <a:pt x="1611821" y="712375"/>
                  <a:pt x="1600105" y="759905"/>
                </a:cubicBezTo>
                <a:close/>
              </a:path>
            </a:pathLst>
          </a:custGeom>
          <a:solidFill>
            <a:schemeClr val="tx2"/>
          </a:solidFill>
          <a:ln w="635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任意多边形: 形状 16"/>
          <p:cNvSpPr/>
          <p:nvPr userDrawn="1">
            <p:custDataLst>
              <p:tags r:id="rId48"/>
            </p:custDataLst>
          </p:nvPr>
        </p:nvSpPr>
        <p:spPr>
          <a:xfrm rot="422431" flipH="1">
            <a:off x="11158855" y="2047875"/>
            <a:ext cx="25400" cy="25400"/>
          </a:xfrm>
          <a:custGeom>
            <a:avLst/>
            <a:gdLst>
              <a:gd name="connsiteX0" fmla="*/ 22670 w 45339"/>
              <a:gd name="connsiteY0" fmla="*/ 0 h 45338"/>
              <a:gd name="connsiteX1" fmla="*/ 0 w 45339"/>
              <a:gd name="connsiteY1" fmla="*/ 22670 h 45338"/>
              <a:gd name="connsiteX2" fmla="*/ 22670 w 45339"/>
              <a:gd name="connsiteY2" fmla="*/ 45339 h 45338"/>
              <a:gd name="connsiteX3" fmla="*/ 45339 w 45339"/>
              <a:gd name="connsiteY3" fmla="*/ 22670 h 45338"/>
              <a:gd name="connsiteX4" fmla="*/ 22670 w 45339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8">
                <a:moveTo>
                  <a:pt x="22670" y="0"/>
                </a:moveTo>
                <a:cubicBezTo>
                  <a:pt x="10097" y="0"/>
                  <a:pt x="0" y="10192"/>
                  <a:pt x="0" y="22670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任意多边形: 形状 19"/>
          <p:cNvSpPr/>
          <p:nvPr userDrawn="1">
            <p:custDataLst>
              <p:tags r:id="rId49"/>
            </p:custDataLst>
          </p:nvPr>
        </p:nvSpPr>
        <p:spPr>
          <a:xfrm rot="422431" flipH="1">
            <a:off x="11144885" y="2164715"/>
            <a:ext cx="25400" cy="25400"/>
          </a:xfrm>
          <a:custGeom>
            <a:avLst/>
            <a:gdLst>
              <a:gd name="connsiteX0" fmla="*/ 22670 w 45339"/>
              <a:gd name="connsiteY0" fmla="*/ 0 h 45338"/>
              <a:gd name="connsiteX1" fmla="*/ 0 w 45339"/>
              <a:gd name="connsiteY1" fmla="*/ 22669 h 45338"/>
              <a:gd name="connsiteX2" fmla="*/ 22670 w 45339"/>
              <a:gd name="connsiteY2" fmla="*/ 45339 h 45338"/>
              <a:gd name="connsiteX3" fmla="*/ 45339 w 45339"/>
              <a:gd name="connsiteY3" fmla="*/ 22669 h 45338"/>
              <a:gd name="connsiteX4" fmla="*/ 22670 w 45339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8">
                <a:moveTo>
                  <a:pt x="22670" y="0"/>
                </a:moveTo>
                <a:cubicBezTo>
                  <a:pt x="10097" y="0"/>
                  <a:pt x="0" y="10192"/>
                  <a:pt x="0" y="22669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69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任意多边形: 形状 20"/>
          <p:cNvSpPr/>
          <p:nvPr userDrawn="1">
            <p:custDataLst>
              <p:tags r:id="rId50"/>
            </p:custDataLst>
          </p:nvPr>
        </p:nvSpPr>
        <p:spPr>
          <a:xfrm rot="422431" flipH="1">
            <a:off x="11130280" y="2280920"/>
            <a:ext cx="25400" cy="25400"/>
          </a:xfrm>
          <a:custGeom>
            <a:avLst/>
            <a:gdLst>
              <a:gd name="connsiteX0" fmla="*/ 22670 w 45339"/>
              <a:gd name="connsiteY0" fmla="*/ 0 h 45338"/>
              <a:gd name="connsiteX1" fmla="*/ 0 w 45339"/>
              <a:gd name="connsiteY1" fmla="*/ 22669 h 45338"/>
              <a:gd name="connsiteX2" fmla="*/ 22670 w 45339"/>
              <a:gd name="connsiteY2" fmla="*/ 45339 h 45338"/>
              <a:gd name="connsiteX3" fmla="*/ 45339 w 45339"/>
              <a:gd name="connsiteY3" fmla="*/ 22669 h 45338"/>
              <a:gd name="connsiteX4" fmla="*/ 22670 w 45339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8">
                <a:moveTo>
                  <a:pt x="22670" y="0"/>
                </a:moveTo>
                <a:cubicBezTo>
                  <a:pt x="10097" y="0"/>
                  <a:pt x="0" y="10192"/>
                  <a:pt x="0" y="22669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69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任意多边形: 形状 21"/>
          <p:cNvSpPr/>
          <p:nvPr userDrawn="1">
            <p:custDataLst>
              <p:tags r:id="rId51"/>
            </p:custDataLst>
          </p:nvPr>
        </p:nvSpPr>
        <p:spPr>
          <a:xfrm rot="422431" flipH="1">
            <a:off x="11056620" y="1917065"/>
            <a:ext cx="25400" cy="25400"/>
          </a:xfrm>
          <a:custGeom>
            <a:avLst/>
            <a:gdLst>
              <a:gd name="connsiteX0" fmla="*/ 22669 w 45339"/>
              <a:gd name="connsiteY0" fmla="*/ 0 h 45338"/>
              <a:gd name="connsiteX1" fmla="*/ 0 w 45339"/>
              <a:gd name="connsiteY1" fmla="*/ 22670 h 45338"/>
              <a:gd name="connsiteX2" fmla="*/ 22669 w 45339"/>
              <a:gd name="connsiteY2" fmla="*/ 45339 h 45338"/>
              <a:gd name="connsiteX3" fmla="*/ 45339 w 45339"/>
              <a:gd name="connsiteY3" fmla="*/ 22670 h 45338"/>
              <a:gd name="connsiteX4" fmla="*/ 22669 w 45339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8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任意多边形: 形状 22"/>
          <p:cNvSpPr/>
          <p:nvPr userDrawn="1">
            <p:custDataLst>
              <p:tags r:id="rId52"/>
            </p:custDataLst>
          </p:nvPr>
        </p:nvSpPr>
        <p:spPr>
          <a:xfrm rot="422431" flipH="1">
            <a:off x="11042650" y="2033905"/>
            <a:ext cx="25400" cy="25400"/>
          </a:xfrm>
          <a:custGeom>
            <a:avLst/>
            <a:gdLst>
              <a:gd name="connsiteX0" fmla="*/ 22669 w 45339"/>
              <a:gd name="connsiteY0" fmla="*/ 0 h 45338"/>
              <a:gd name="connsiteX1" fmla="*/ 0 w 45339"/>
              <a:gd name="connsiteY1" fmla="*/ 22670 h 45338"/>
              <a:gd name="connsiteX2" fmla="*/ 22669 w 45339"/>
              <a:gd name="connsiteY2" fmla="*/ 45339 h 45338"/>
              <a:gd name="connsiteX3" fmla="*/ 45339 w 45339"/>
              <a:gd name="connsiteY3" fmla="*/ 22670 h 45338"/>
              <a:gd name="connsiteX4" fmla="*/ 22669 w 45339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8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任意多边形: 形状 24"/>
          <p:cNvSpPr/>
          <p:nvPr userDrawn="1">
            <p:custDataLst>
              <p:tags r:id="rId53"/>
            </p:custDataLst>
          </p:nvPr>
        </p:nvSpPr>
        <p:spPr>
          <a:xfrm rot="422431" flipH="1">
            <a:off x="11028045" y="2150110"/>
            <a:ext cx="25400" cy="25400"/>
          </a:xfrm>
          <a:custGeom>
            <a:avLst/>
            <a:gdLst>
              <a:gd name="connsiteX0" fmla="*/ 22669 w 45339"/>
              <a:gd name="connsiteY0" fmla="*/ 0 h 45338"/>
              <a:gd name="connsiteX1" fmla="*/ 0 w 45339"/>
              <a:gd name="connsiteY1" fmla="*/ 22669 h 45338"/>
              <a:gd name="connsiteX2" fmla="*/ 22669 w 45339"/>
              <a:gd name="connsiteY2" fmla="*/ 45339 h 45338"/>
              <a:gd name="connsiteX3" fmla="*/ 45339 w 45339"/>
              <a:gd name="connsiteY3" fmla="*/ 22669 h 45338"/>
              <a:gd name="connsiteX4" fmla="*/ 22669 w 45339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8">
                <a:moveTo>
                  <a:pt x="22669" y="0"/>
                </a:moveTo>
                <a:cubicBezTo>
                  <a:pt x="10096" y="0"/>
                  <a:pt x="0" y="10192"/>
                  <a:pt x="0" y="22669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69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任意多边形: 形状 25"/>
          <p:cNvSpPr/>
          <p:nvPr userDrawn="1">
            <p:custDataLst>
              <p:tags r:id="rId54"/>
            </p:custDataLst>
          </p:nvPr>
        </p:nvSpPr>
        <p:spPr>
          <a:xfrm rot="422431" flipH="1">
            <a:off x="11013440" y="2266950"/>
            <a:ext cx="25400" cy="25400"/>
          </a:xfrm>
          <a:custGeom>
            <a:avLst/>
            <a:gdLst>
              <a:gd name="connsiteX0" fmla="*/ 45339 w 45338"/>
              <a:gd name="connsiteY0" fmla="*/ 22669 h 45338"/>
              <a:gd name="connsiteX1" fmla="*/ 22670 w 45338"/>
              <a:gd name="connsiteY1" fmla="*/ 45339 h 45338"/>
              <a:gd name="connsiteX2" fmla="*/ 0 w 45338"/>
              <a:gd name="connsiteY2" fmla="*/ 22669 h 45338"/>
              <a:gd name="connsiteX3" fmla="*/ 22670 w 45338"/>
              <a:gd name="connsiteY3" fmla="*/ 0 h 45338"/>
              <a:gd name="connsiteX4" fmla="*/ 45339 w 45338"/>
              <a:gd name="connsiteY4" fmla="*/ 22669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45339" y="22669"/>
                </a:moveTo>
                <a:cubicBezTo>
                  <a:pt x="45339" y="35190"/>
                  <a:pt x="35190" y="45339"/>
                  <a:pt x="22670" y="45339"/>
                </a:cubicBezTo>
                <a:cubicBezTo>
                  <a:pt x="10150" y="45339"/>
                  <a:pt x="0" y="35190"/>
                  <a:pt x="0" y="22669"/>
                </a:cubicBezTo>
                <a:cubicBezTo>
                  <a:pt x="0" y="10149"/>
                  <a:pt x="10150" y="0"/>
                  <a:pt x="22670" y="0"/>
                </a:cubicBezTo>
                <a:cubicBezTo>
                  <a:pt x="35190" y="0"/>
                  <a:pt x="45339" y="10149"/>
                  <a:pt x="45339" y="22669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任意多边形: 形状 26"/>
          <p:cNvSpPr/>
          <p:nvPr userDrawn="1">
            <p:custDataLst>
              <p:tags r:id="rId55"/>
            </p:custDataLst>
          </p:nvPr>
        </p:nvSpPr>
        <p:spPr>
          <a:xfrm rot="422431" flipH="1">
            <a:off x="10999470" y="2383155"/>
            <a:ext cx="25400" cy="25400"/>
          </a:xfrm>
          <a:custGeom>
            <a:avLst/>
            <a:gdLst>
              <a:gd name="connsiteX0" fmla="*/ 45339 w 45338"/>
              <a:gd name="connsiteY0" fmla="*/ 22670 h 45338"/>
              <a:gd name="connsiteX1" fmla="*/ 22670 w 45338"/>
              <a:gd name="connsiteY1" fmla="*/ 45339 h 45338"/>
              <a:gd name="connsiteX2" fmla="*/ 0 w 45338"/>
              <a:gd name="connsiteY2" fmla="*/ 22670 h 45338"/>
              <a:gd name="connsiteX3" fmla="*/ 22670 w 45338"/>
              <a:gd name="connsiteY3" fmla="*/ 0 h 45338"/>
              <a:gd name="connsiteX4" fmla="*/ 45339 w 45338"/>
              <a:gd name="connsiteY4" fmla="*/ 2267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45339" y="22670"/>
                </a:moveTo>
                <a:cubicBezTo>
                  <a:pt x="45339" y="35190"/>
                  <a:pt x="35190" y="45339"/>
                  <a:pt x="22670" y="45339"/>
                </a:cubicBezTo>
                <a:cubicBezTo>
                  <a:pt x="10150" y="45339"/>
                  <a:pt x="0" y="35190"/>
                  <a:pt x="0" y="22670"/>
                </a:cubicBezTo>
                <a:cubicBezTo>
                  <a:pt x="0" y="10149"/>
                  <a:pt x="10150" y="0"/>
                  <a:pt x="22670" y="0"/>
                </a:cubicBezTo>
                <a:cubicBezTo>
                  <a:pt x="35190" y="0"/>
                  <a:pt x="45339" y="10149"/>
                  <a:pt x="45339" y="2267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任意多边形: 形状 27"/>
          <p:cNvSpPr/>
          <p:nvPr userDrawn="1">
            <p:custDataLst>
              <p:tags r:id="rId56"/>
            </p:custDataLst>
          </p:nvPr>
        </p:nvSpPr>
        <p:spPr>
          <a:xfrm rot="422431" flipH="1">
            <a:off x="10940415" y="1902460"/>
            <a:ext cx="25400" cy="25400"/>
          </a:xfrm>
          <a:custGeom>
            <a:avLst/>
            <a:gdLst>
              <a:gd name="connsiteX0" fmla="*/ 22669 w 45338"/>
              <a:gd name="connsiteY0" fmla="*/ 0 h 45338"/>
              <a:gd name="connsiteX1" fmla="*/ 0 w 45338"/>
              <a:gd name="connsiteY1" fmla="*/ 22670 h 45338"/>
              <a:gd name="connsiteX2" fmla="*/ 22669 w 45338"/>
              <a:gd name="connsiteY2" fmla="*/ 45339 h 45338"/>
              <a:gd name="connsiteX3" fmla="*/ 45339 w 45338"/>
              <a:gd name="connsiteY3" fmla="*/ 22670 h 45338"/>
              <a:gd name="connsiteX4" fmla="*/ 22669 w 45338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任意多边形: 形状 28"/>
          <p:cNvSpPr/>
          <p:nvPr userDrawn="1">
            <p:custDataLst>
              <p:tags r:id="rId57"/>
            </p:custDataLst>
          </p:nvPr>
        </p:nvSpPr>
        <p:spPr>
          <a:xfrm rot="422431" flipH="1">
            <a:off x="10925810" y="2019300"/>
            <a:ext cx="25400" cy="25400"/>
          </a:xfrm>
          <a:custGeom>
            <a:avLst/>
            <a:gdLst>
              <a:gd name="connsiteX0" fmla="*/ 22669 w 45338"/>
              <a:gd name="connsiteY0" fmla="*/ 0 h 45338"/>
              <a:gd name="connsiteX1" fmla="*/ 0 w 45338"/>
              <a:gd name="connsiteY1" fmla="*/ 22670 h 45338"/>
              <a:gd name="connsiteX2" fmla="*/ 22669 w 45338"/>
              <a:gd name="connsiteY2" fmla="*/ 45339 h 45338"/>
              <a:gd name="connsiteX3" fmla="*/ 45339 w 45338"/>
              <a:gd name="connsiteY3" fmla="*/ 22670 h 45338"/>
              <a:gd name="connsiteX4" fmla="*/ 22669 w 45338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6" name="任意多边形: 形状 895"/>
          <p:cNvSpPr/>
          <p:nvPr userDrawn="1">
            <p:custDataLst>
              <p:tags r:id="rId58"/>
            </p:custDataLst>
          </p:nvPr>
        </p:nvSpPr>
        <p:spPr>
          <a:xfrm rot="422431" flipH="1">
            <a:off x="10911205" y="2136140"/>
            <a:ext cx="25400" cy="25400"/>
          </a:xfrm>
          <a:custGeom>
            <a:avLst/>
            <a:gdLst>
              <a:gd name="connsiteX0" fmla="*/ 22669 w 45338"/>
              <a:gd name="connsiteY0" fmla="*/ 0 h 45338"/>
              <a:gd name="connsiteX1" fmla="*/ 0 w 45338"/>
              <a:gd name="connsiteY1" fmla="*/ 22669 h 45338"/>
              <a:gd name="connsiteX2" fmla="*/ 22669 w 45338"/>
              <a:gd name="connsiteY2" fmla="*/ 45339 h 45338"/>
              <a:gd name="connsiteX3" fmla="*/ 45339 w 45338"/>
              <a:gd name="connsiteY3" fmla="*/ 22669 h 45338"/>
              <a:gd name="connsiteX4" fmla="*/ 22669 w 45338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22669" y="0"/>
                </a:moveTo>
                <a:cubicBezTo>
                  <a:pt x="10096" y="0"/>
                  <a:pt x="0" y="10192"/>
                  <a:pt x="0" y="22669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69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7" name="任意多边形: 形状 896"/>
          <p:cNvSpPr/>
          <p:nvPr userDrawn="1">
            <p:custDataLst>
              <p:tags r:id="rId59"/>
            </p:custDataLst>
          </p:nvPr>
        </p:nvSpPr>
        <p:spPr>
          <a:xfrm rot="422431" flipH="1">
            <a:off x="10897235" y="2252345"/>
            <a:ext cx="25400" cy="25400"/>
          </a:xfrm>
          <a:custGeom>
            <a:avLst/>
            <a:gdLst>
              <a:gd name="connsiteX0" fmla="*/ 45339 w 45338"/>
              <a:gd name="connsiteY0" fmla="*/ 22669 h 45338"/>
              <a:gd name="connsiteX1" fmla="*/ 22669 w 45338"/>
              <a:gd name="connsiteY1" fmla="*/ 45339 h 45338"/>
              <a:gd name="connsiteX2" fmla="*/ 0 w 45338"/>
              <a:gd name="connsiteY2" fmla="*/ 22669 h 45338"/>
              <a:gd name="connsiteX3" fmla="*/ 22669 w 45338"/>
              <a:gd name="connsiteY3" fmla="*/ 0 h 45338"/>
              <a:gd name="connsiteX4" fmla="*/ 45339 w 45338"/>
              <a:gd name="connsiteY4" fmla="*/ 22669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45339" y="22669"/>
                </a:moveTo>
                <a:cubicBezTo>
                  <a:pt x="45339" y="35190"/>
                  <a:pt x="35190" y="45339"/>
                  <a:pt x="22669" y="45339"/>
                </a:cubicBezTo>
                <a:cubicBezTo>
                  <a:pt x="10149" y="45339"/>
                  <a:pt x="0" y="35190"/>
                  <a:pt x="0" y="22669"/>
                </a:cubicBezTo>
                <a:cubicBezTo>
                  <a:pt x="0" y="10149"/>
                  <a:pt x="10149" y="0"/>
                  <a:pt x="22669" y="0"/>
                </a:cubicBezTo>
                <a:cubicBezTo>
                  <a:pt x="35190" y="0"/>
                  <a:pt x="45339" y="10149"/>
                  <a:pt x="45339" y="22669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8" name="任意多边形: 形状 897"/>
          <p:cNvSpPr/>
          <p:nvPr userDrawn="1">
            <p:custDataLst>
              <p:tags r:id="rId60"/>
            </p:custDataLst>
          </p:nvPr>
        </p:nvSpPr>
        <p:spPr>
          <a:xfrm rot="422431" flipH="1">
            <a:off x="10882630" y="2369185"/>
            <a:ext cx="25400" cy="25400"/>
          </a:xfrm>
          <a:custGeom>
            <a:avLst/>
            <a:gdLst>
              <a:gd name="connsiteX0" fmla="*/ 45339 w 45338"/>
              <a:gd name="connsiteY0" fmla="*/ 22670 h 45338"/>
              <a:gd name="connsiteX1" fmla="*/ 22669 w 45338"/>
              <a:gd name="connsiteY1" fmla="*/ 45339 h 45338"/>
              <a:gd name="connsiteX2" fmla="*/ 0 w 45338"/>
              <a:gd name="connsiteY2" fmla="*/ 22670 h 45338"/>
              <a:gd name="connsiteX3" fmla="*/ 22669 w 45338"/>
              <a:gd name="connsiteY3" fmla="*/ 0 h 45338"/>
              <a:gd name="connsiteX4" fmla="*/ 45339 w 45338"/>
              <a:gd name="connsiteY4" fmla="*/ 2267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45339" y="22670"/>
                </a:moveTo>
                <a:cubicBezTo>
                  <a:pt x="45339" y="35190"/>
                  <a:pt x="35190" y="45339"/>
                  <a:pt x="22669" y="45339"/>
                </a:cubicBezTo>
                <a:cubicBezTo>
                  <a:pt x="10149" y="45339"/>
                  <a:pt x="0" y="35190"/>
                  <a:pt x="0" y="22670"/>
                </a:cubicBezTo>
                <a:cubicBezTo>
                  <a:pt x="0" y="10149"/>
                  <a:pt x="10149" y="0"/>
                  <a:pt x="22669" y="0"/>
                </a:cubicBezTo>
                <a:cubicBezTo>
                  <a:pt x="35190" y="0"/>
                  <a:pt x="45339" y="10149"/>
                  <a:pt x="45339" y="2267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9" name="任意多边形: 形状 898"/>
          <p:cNvSpPr/>
          <p:nvPr userDrawn="1">
            <p:custDataLst>
              <p:tags r:id="rId61"/>
            </p:custDataLst>
          </p:nvPr>
        </p:nvSpPr>
        <p:spPr>
          <a:xfrm rot="422431" flipH="1">
            <a:off x="10823575" y="1888490"/>
            <a:ext cx="25400" cy="25400"/>
          </a:xfrm>
          <a:custGeom>
            <a:avLst/>
            <a:gdLst>
              <a:gd name="connsiteX0" fmla="*/ 22669 w 45338"/>
              <a:gd name="connsiteY0" fmla="*/ 0 h 45338"/>
              <a:gd name="connsiteX1" fmla="*/ 0 w 45338"/>
              <a:gd name="connsiteY1" fmla="*/ 22670 h 45338"/>
              <a:gd name="connsiteX2" fmla="*/ 22669 w 45338"/>
              <a:gd name="connsiteY2" fmla="*/ 45339 h 45338"/>
              <a:gd name="connsiteX3" fmla="*/ 45339 w 45338"/>
              <a:gd name="connsiteY3" fmla="*/ 22670 h 45338"/>
              <a:gd name="connsiteX4" fmla="*/ 22669 w 45338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00" name="任意多边形: 形状 899"/>
          <p:cNvSpPr/>
          <p:nvPr userDrawn="1">
            <p:custDataLst>
              <p:tags r:id="rId62"/>
            </p:custDataLst>
          </p:nvPr>
        </p:nvSpPr>
        <p:spPr>
          <a:xfrm rot="422431" flipH="1">
            <a:off x="10809605" y="2004695"/>
            <a:ext cx="25400" cy="25400"/>
          </a:xfrm>
          <a:custGeom>
            <a:avLst/>
            <a:gdLst>
              <a:gd name="connsiteX0" fmla="*/ 22669 w 45338"/>
              <a:gd name="connsiteY0" fmla="*/ 0 h 45338"/>
              <a:gd name="connsiteX1" fmla="*/ 0 w 45338"/>
              <a:gd name="connsiteY1" fmla="*/ 22670 h 45338"/>
              <a:gd name="connsiteX2" fmla="*/ 22669 w 45338"/>
              <a:gd name="connsiteY2" fmla="*/ 45339 h 45338"/>
              <a:gd name="connsiteX3" fmla="*/ 45339 w 45338"/>
              <a:gd name="connsiteY3" fmla="*/ 22670 h 45338"/>
              <a:gd name="connsiteX4" fmla="*/ 22669 w 45338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01" name="任意多边形: 形状 900"/>
          <p:cNvSpPr/>
          <p:nvPr userDrawn="1">
            <p:custDataLst>
              <p:tags r:id="rId63"/>
            </p:custDataLst>
          </p:nvPr>
        </p:nvSpPr>
        <p:spPr>
          <a:xfrm rot="422431" flipH="1">
            <a:off x="10795000" y="2121535"/>
            <a:ext cx="25400" cy="25400"/>
          </a:xfrm>
          <a:custGeom>
            <a:avLst/>
            <a:gdLst>
              <a:gd name="connsiteX0" fmla="*/ 22669 w 45338"/>
              <a:gd name="connsiteY0" fmla="*/ 0 h 45338"/>
              <a:gd name="connsiteX1" fmla="*/ 0 w 45338"/>
              <a:gd name="connsiteY1" fmla="*/ 22669 h 45338"/>
              <a:gd name="connsiteX2" fmla="*/ 22669 w 45338"/>
              <a:gd name="connsiteY2" fmla="*/ 45339 h 45338"/>
              <a:gd name="connsiteX3" fmla="*/ 45339 w 45338"/>
              <a:gd name="connsiteY3" fmla="*/ 22669 h 45338"/>
              <a:gd name="connsiteX4" fmla="*/ 22669 w 45338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22669" y="0"/>
                </a:moveTo>
                <a:cubicBezTo>
                  <a:pt x="10096" y="0"/>
                  <a:pt x="0" y="10192"/>
                  <a:pt x="0" y="22669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69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02" name="任意多边形: 形状 901"/>
          <p:cNvSpPr/>
          <p:nvPr userDrawn="1">
            <p:custDataLst>
              <p:tags r:id="rId64"/>
            </p:custDataLst>
          </p:nvPr>
        </p:nvSpPr>
        <p:spPr>
          <a:xfrm rot="422431" flipH="1">
            <a:off x="10780395" y="2237740"/>
            <a:ext cx="25400" cy="25400"/>
          </a:xfrm>
          <a:custGeom>
            <a:avLst/>
            <a:gdLst>
              <a:gd name="connsiteX0" fmla="*/ 22669 w 45338"/>
              <a:gd name="connsiteY0" fmla="*/ 0 h 45338"/>
              <a:gd name="connsiteX1" fmla="*/ 0 w 45338"/>
              <a:gd name="connsiteY1" fmla="*/ 22669 h 45338"/>
              <a:gd name="connsiteX2" fmla="*/ 22669 w 45338"/>
              <a:gd name="connsiteY2" fmla="*/ 45339 h 45338"/>
              <a:gd name="connsiteX3" fmla="*/ 45339 w 45338"/>
              <a:gd name="connsiteY3" fmla="*/ 22669 h 45338"/>
              <a:gd name="connsiteX4" fmla="*/ 22669 w 45338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22669" y="0"/>
                </a:moveTo>
                <a:cubicBezTo>
                  <a:pt x="10096" y="0"/>
                  <a:pt x="0" y="10192"/>
                  <a:pt x="0" y="22669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69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03" name="任意多边形: 形状 902"/>
          <p:cNvSpPr/>
          <p:nvPr userDrawn="1">
            <p:custDataLst>
              <p:tags r:id="rId65"/>
            </p:custDataLst>
          </p:nvPr>
        </p:nvSpPr>
        <p:spPr>
          <a:xfrm rot="422431" flipH="1">
            <a:off x="10766425" y="2354580"/>
            <a:ext cx="25400" cy="25400"/>
          </a:xfrm>
          <a:custGeom>
            <a:avLst/>
            <a:gdLst>
              <a:gd name="connsiteX0" fmla="*/ 22669 w 45338"/>
              <a:gd name="connsiteY0" fmla="*/ 0 h 45338"/>
              <a:gd name="connsiteX1" fmla="*/ 0 w 45338"/>
              <a:gd name="connsiteY1" fmla="*/ 22669 h 45338"/>
              <a:gd name="connsiteX2" fmla="*/ 22669 w 45338"/>
              <a:gd name="connsiteY2" fmla="*/ 45339 h 45338"/>
              <a:gd name="connsiteX3" fmla="*/ 45339 w 45338"/>
              <a:gd name="connsiteY3" fmla="*/ 22669 h 45338"/>
              <a:gd name="connsiteX4" fmla="*/ 22669 w 45338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22669" y="0"/>
                </a:moveTo>
                <a:cubicBezTo>
                  <a:pt x="10096" y="0"/>
                  <a:pt x="0" y="10192"/>
                  <a:pt x="0" y="22669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69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04" name="任意多边形: 形状 903"/>
          <p:cNvSpPr/>
          <p:nvPr userDrawn="1">
            <p:custDataLst>
              <p:tags r:id="rId66"/>
            </p:custDataLst>
          </p:nvPr>
        </p:nvSpPr>
        <p:spPr>
          <a:xfrm rot="422431" flipH="1">
            <a:off x="10692765" y="1990725"/>
            <a:ext cx="25400" cy="25400"/>
          </a:xfrm>
          <a:custGeom>
            <a:avLst/>
            <a:gdLst>
              <a:gd name="connsiteX0" fmla="*/ 22669 w 45338"/>
              <a:gd name="connsiteY0" fmla="*/ 0 h 45338"/>
              <a:gd name="connsiteX1" fmla="*/ 0 w 45338"/>
              <a:gd name="connsiteY1" fmla="*/ 22670 h 45338"/>
              <a:gd name="connsiteX2" fmla="*/ 22669 w 45338"/>
              <a:gd name="connsiteY2" fmla="*/ 45339 h 45338"/>
              <a:gd name="connsiteX3" fmla="*/ 45339 w 45338"/>
              <a:gd name="connsiteY3" fmla="*/ 22670 h 45338"/>
              <a:gd name="connsiteX4" fmla="*/ 22669 w 45338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05" name="任意多边形: 形状 904"/>
          <p:cNvSpPr/>
          <p:nvPr userDrawn="1">
            <p:custDataLst>
              <p:tags r:id="rId67"/>
            </p:custDataLst>
          </p:nvPr>
        </p:nvSpPr>
        <p:spPr>
          <a:xfrm rot="422431" flipH="1">
            <a:off x="10678160" y="2106930"/>
            <a:ext cx="25400" cy="25400"/>
          </a:xfrm>
          <a:custGeom>
            <a:avLst/>
            <a:gdLst>
              <a:gd name="connsiteX0" fmla="*/ 22669 w 45338"/>
              <a:gd name="connsiteY0" fmla="*/ 0 h 45338"/>
              <a:gd name="connsiteX1" fmla="*/ 0 w 45338"/>
              <a:gd name="connsiteY1" fmla="*/ 22669 h 45338"/>
              <a:gd name="connsiteX2" fmla="*/ 22669 w 45338"/>
              <a:gd name="connsiteY2" fmla="*/ 45339 h 45338"/>
              <a:gd name="connsiteX3" fmla="*/ 45339 w 45338"/>
              <a:gd name="connsiteY3" fmla="*/ 22669 h 45338"/>
              <a:gd name="connsiteX4" fmla="*/ 22669 w 45338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22669" y="0"/>
                </a:moveTo>
                <a:cubicBezTo>
                  <a:pt x="10096" y="0"/>
                  <a:pt x="0" y="10192"/>
                  <a:pt x="0" y="22669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69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06" name="任意多边形: 形状 905"/>
          <p:cNvSpPr/>
          <p:nvPr userDrawn="1">
            <p:custDataLst>
              <p:tags r:id="rId68"/>
            </p:custDataLst>
          </p:nvPr>
        </p:nvSpPr>
        <p:spPr>
          <a:xfrm rot="422431" flipH="1">
            <a:off x="10664190" y="2223770"/>
            <a:ext cx="25400" cy="25400"/>
          </a:xfrm>
          <a:custGeom>
            <a:avLst/>
            <a:gdLst>
              <a:gd name="connsiteX0" fmla="*/ 45339 w 45338"/>
              <a:gd name="connsiteY0" fmla="*/ 22669 h 45338"/>
              <a:gd name="connsiteX1" fmla="*/ 22669 w 45338"/>
              <a:gd name="connsiteY1" fmla="*/ 45339 h 45338"/>
              <a:gd name="connsiteX2" fmla="*/ 0 w 45338"/>
              <a:gd name="connsiteY2" fmla="*/ 22669 h 45338"/>
              <a:gd name="connsiteX3" fmla="*/ 22669 w 45338"/>
              <a:gd name="connsiteY3" fmla="*/ 0 h 45338"/>
              <a:gd name="connsiteX4" fmla="*/ 45339 w 45338"/>
              <a:gd name="connsiteY4" fmla="*/ 22669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45339" y="22669"/>
                </a:moveTo>
                <a:cubicBezTo>
                  <a:pt x="45339" y="35190"/>
                  <a:pt x="35189" y="45339"/>
                  <a:pt x="22669" y="45339"/>
                </a:cubicBezTo>
                <a:cubicBezTo>
                  <a:pt x="10149" y="45339"/>
                  <a:pt x="0" y="35190"/>
                  <a:pt x="0" y="22669"/>
                </a:cubicBezTo>
                <a:cubicBezTo>
                  <a:pt x="0" y="10149"/>
                  <a:pt x="10149" y="0"/>
                  <a:pt x="22669" y="0"/>
                </a:cubicBezTo>
                <a:cubicBezTo>
                  <a:pt x="35189" y="0"/>
                  <a:pt x="45339" y="10149"/>
                  <a:pt x="45339" y="22669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7" name="任意多边形: 形状 916"/>
          <p:cNvSpPr/>
          <p:nvPr userDrawn="1">
            <p:custDataLst>
              <p:tags r:id="rId69"/>
            </p:custDataLst>
          </p:nvPr>
        </p:nvSpPr>
        <p:spPr>
          <a:xfrm rot="422431" flipH="1">
            <a:off x="10649585" y="2339975"/>
            <a:ext cx="25400" cy="25400"/>
          </a:xfrm>
          <a:custGeom>
            <a:avLst/>
            <a:gdLst>
              <a:gd name="connsiteX0" fmla="*/ 45339 w 45338"/>
              <a:gd name="connsiteY0" fmla="*/ 22670 h 45338"/>
              <a:gd name="connsiteX1" fmla="*/ 22669 w 45338"/>
              <a:gd name="connsiteY1" fmla="*/ 45339 h 45338"/>
              <a:gd name="connsiteX2" fmla="*/ 0 w 45338"/>
              <a:gd name="connsiteY2" fmla="*/ 22670 h 45338"/>
              <a:gd name="connsiteX3" fmla="*/ 22669 w 45338"/>
              <a:gd name="connsiteY3" fmla="*/ 0 h 45338"/>
              <a:gd name="connsiteX4" fmla="*/ 45339 w 45338"/>
              <a:gd name="connsiteY4" fmla="*/ 2267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45339" y="22670"/>
                </a:moveTo>
                <a:cubicBezTo>
                  <a:pt x="45339" y="35190"/>
                  <a:pt x="35189" y="45339"/>
                  <a:pt x="22669" y="45339"/>
                </a:cubicBezTo>
                <a:cubicBezTo>
                  <a:pt x="10149" y="45339"/>
                  <a:pt x="0" y="35190"/>
                  <a:pt x="0" y="22670"/>
                </a:cubicBezTo>
                <a:cubicBezTo>
                  <a:pt x="0" y="10149"/>
                  <a:pt x="10149" y="0"/>
                  <a:pt x="22669" y="0"/>
                </a:cubicBezTo>
                <a:cubicBezTo>
                  <a:pt x="35189" y="0"/>
                  <a:pt x="45339" y="10149"/>
                  <a:pt x="45339" y="2267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8" name="任意多边形: 形状 917"/>
          <p:cNvSpPr/>
          <p:nvPr userDrawn="1">
            <p:custDataLst>
              <p:tags r:id="rId70"/>
            </p:custDataLst>
          </p:nvPr>
        </p:nvSpPr>
        <p:spPr>
          <a:xfrm rot="422431" flipH="1">
            <a:off x="11210290" y="2113280"/>
            <a:ext cx="25400" cy="25400"/>
          </a:xfrm>
          <a:custGeom>
            <a:avLst/>
            <a:gdLst>
              <a:gd name="connsiteX0" fmla="*/ 22669 w 45338"/>
              <a:gd name="connsiteY0" fmla="*/ 0 h 45338"/>
              <a:gd name="connsiteX1" fmla="*/ 0 w 45338"/>
              <a:gd name="connsiteY1" fmla="*/ 22670 h 45338"/>
              <a:gd name="connsiteX2" fmla="*/ 22669 w 45338"/>
              <a:gd name="connsiteY2" fmla="*/ 45339 h 45338"/>
              <a:gd name="connsiteX3" fmla="*/ 45339 w 45338"/>
              <a:gd name="connsiteY3" fmla="*/ 22670 h 45338"/>
              <a:gd name="connsiteX4" fmla="*/ 22669 w 45338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9" name="任意多边形: 形状 918"/>
          <p:cNvSpPr/>
          <p:nvPr userDrawn="1">
            <p:custDataLst>
              <p:tags r:id="rId71"/>
            </p:custDataLst>
          </p:nvPr>
        </p:nvSpPr>
        <p:spPr>
          <a:xfrm rot="422431" flipH="1">
            <a:off x="11195685" y="2230120"/>
            <a:ext cx="25400" cy="25400"/>
          </a:xfrm>
          <a:custGeom>
            <a:avLst/>
            <a:gdLst>
              <a:gd name="connsiteX0" fmla="*/ 22669 w 45338"/>
              <a:gd name="connsiteY0" fmla="*/ 0 h 45339"/>
              <a:gd name="connsiteX1" fmla="*/ 0 w 45338"/>
              <a:gd name="connsiteY1" fmla="*/ 22670 h 45339"/>
              <a:gd name="connsiteX2" fmla="*/ 22669 w 45338"/>
              <a:gd name="connsiteY2" fmla="*/ 45339 h 45339"/>
              <a:gd name="connsiteX3" fmla="*/ 45339 w 45338"/>
              <a:gd name="connsiteY3" fmla="*/ 22670 h 45339"/>
              <a:gd name="connsiteX4" fmla="*/ 22669 w 45338"/>
              <a:gd name="connsiteY4" fmla="*/ 0 h 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9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1" name="任意多边形: 形状 920"/>
          <p:cNvSpPr/>
          <p:nvPr userDrawn="1">
            <p:custDataLst>
              <p:tags r:id="rId72"/>
            </p:custDataLst>
          </p:nvPr>
        </p:nvSpPr>
        <p:spPr>
          <a:xfrm rot="422431" flipH="1">
            <a:off x="11108055" y="1982470"/>
            <a:ext cx="25400" cy="25400"/>
          </a:xfrm>
          <a:custGeom>
            <a:avLst/>
            <a:gdLst>
              <a:gd name="connsiteX0" fmla="*/ 45339 w 45338"/>
              <a:gd name="connsiteY0" fmla="*/ 22670 h 45338"/>
              <a:gd name="connsiteX1" fmla="*/ 22670 w 45338"/>
              <a:gd name="connsiteY1" fmla="*/ 45339 h 45338"/>
              <a:gd name="connsiteX2" fmla="*/ 0 w 45338"/>
              <a:gd name="connsiteY2" fmla="*/ 22670 h 45338"/>
              <a:gd name="connsiteX3" fmla="*/ 22670 w 45338"/>
              <a:gd name="connsiteY3" fmla="*/ 0 h 45338"/>
              <a:gd name="connsiteX4" fmla="*/ 45339 w 45338"/>
              <a:gd name="connsiteY4" fmla="*/ 2267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45339" y="22670"/>
                </a:moveTo>
                <a:cubicBezTo>
                  <a:pt x="45339" y="35190"/>
                  <a:pt x="35190" y="45339"/>
                  <a:pt x="22670" y="45339"/>
                </a:cubicBezTo>
                <a:cubicBezTo>
                  <a:pt x="10150" y="45339"/>
                  <a:pt x="0" y="35190"/>
                  <a:pt x="0" y="22670"/>
                </a:cubicBezTo>
                <a:cubicBezTo>
                  <a:pt x="0" y="10149"/>
                  <a:pt x="10150" y="0"/>
                  <a:pt x="22670" y="0"/>
                </a:cubicBezTo>
                <a:cubicBezTo>
                  <a:pt x="35190" y="0"/>
                  <a:pt x="45339" y="10150"/>
                  <a:pt x="45339" y="2267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2" name="任意多边形: 形状 921"/>
          <p:cNvSpPr/>
          <p:nvPr userDrawn="1">
            <p:custDataLst>
              <p:tags r:id="rId73"/>
            </p:custDataLst>
          </p:nvPr>
        </p:nvSpPr>
        <p:spPr>
          <a:xfrm rot="422431" flipH="1">
            <a:off x="11093450" y="2099310"/>
            <a:ext cx="25400" cy="25400"/>
          </a:xfrm>
          <a:custGeom>
            <a:avLst/>
            <a:gdLst>
              <a:gd name="connsiteX0" fmla="*/ 22670 w 45339"/>
              <a:gd name="connsiteY0" fmla="*/ 0 h 45338"/>
              <a:gd name="connsiteX1" fmla="*/ 0 w 45339"/>
              <a:gd name="connsiteY1" fmla="*/ 22670 h 45338"/>
              <a:gd name="connsiteX2" fmla="*/ 22670 w 45339"/>
              <a:gd name="connsiteY2" fmla="*/ 45339 h 45338"/>
              <a:gd name="connsiteX3" fmla="*/ 45339 w 45339"/>
              <a:gd name="connsiteY3" fmla="*/ 22670 h 45338"/>
              <a:gd name="connsiteX4" fmla="*/ 22670 w 45339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8">
                <a:moveTo>
                  <a:pt x="22670" y="0"/>
                </a:moveTo>
                <a:cubicBezTo>
                  <a:pt x="10097" y="0"/>
                  <a:pt x="0" y="10192"/>
                  <a:pt x="0" y="22670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3" name="任意多边形: 形状 922"/>
          <p:cNvSpPr/>
          <p:nvPr userDrawn="1">
            <p:custDataLst>
              <p:tags r:id="rId74"/>
            </p:custDataLst>
          </p:nvPr>
        </p:nvSpPr>
        <p:spPr>
          <a:xfrm rot="422431" flipH="1">
            <a:off x="11079480" y="2215515"/>
            <a:ext cx="25400" cy="25400"/>
          </a:xfrm>
          <a:custGeom>
            <a:avLst/>
            <a:gdLst>
              <a:gd name="connsiteX0" fmla="*/ 22670 w 45339"/>
              <a:gd name="connsiteY0" fmla="*/ 0 h 45339"/>
              <a:gd name="connsiteX1" fmla="*/ 0 w 45339"/>
              <a:gd name="connsiteY1" fmla="*/ 22670 h 45339"/>
              <a:gd name="connsiteX2" fmla="*/ 22670 w 45339"/>
              <a:gd name="connsiteY2" fmla="*/ 45339 h 45339"/>
              <a:gd name="connsiteX3" fmla="*/ 45339 w 45339"/>
              <a:gd name="connsiteY3" fmla="*/ 22670 h 45339"/>
              <a:gd name="connsiteX4" fmla="*/ 22670 w 45339"/>
              <a:gd name="connsiteY4" fmla="*/ 0 h 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9">
                <a:moveTo>
                  <a:pt x="22670" y="0"/>
                </a:moveTo>
                <a:cubicBezTo>
                  <a:pt x="10097" y="0"/>
                  <a:pt x="0" y="10192"/>
                  <a:pt x="0" y="22670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4" name="任意多边形: 形状 923"/>
          <p:cNvSpPr/>
          <p:nvPr userDrawn="1">
            <p:custDataLst>
              <p:tags r:id="rId75"/>
            </p:custDataLst>
          </p:nvPr>
        </p:nvSpPr>
        <p:spPr>
          <a:xfrm rot="422431" flipH="1">
            <a:off x="11064875" y="2332355"/>
            <a:ext cx="25400" cy="25400"/>
          </a:xfrm>
          <a:custGeom>
            <a:avLst/>
            <a:gdLst>
              <a:gd name="connsiteX0" fmla="*/ 45339 w 45338"/>
              <a:gd name="connsiteY0" fmla="*/ 22670 h 45338"/>
              <a:gd name="connsiteX1" fmla="*/ 22670 w 45338"/>
              <a:gd name="connsiteY1" fmla="*/ 45339 h 45338"/>
              <a:gd name="connsiteX2" fmla="*/ 0 w 45338"/>
              <a:gd name="connsiteY2" fmla="*/ 22670 h 45338"/>
              <a:gd name="connsiteX3" fmla="*/ 22670 w 45338"/>
              <a:gd name="connsiteY3" fmla="*/ 0 h 45338"/>
              <a:gd name="connsiteX4" fmla="*/ 45339 w 45338"/>
              <a:gd name="connsiteY4" fmla="*/ 2267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45339" y="22670"/>
                </a:moveTo>
                <a:cubicBezTo>
                  <a:pt x="45339" y="35190"/>
                  <a:pt x="35190" y="45339"/>
                  <a:pt x="22670" y="45339"/>
                </a:cubicBezTo>
                <a:cubicBezTo>
                  <a:pt x="10150" y="45339"/>
                  <a:pt x="0" y="35190"/>
                  <a:pt x="0" y="22670"/>
                </a:cubicBezTo>
                <a:cubicBezTo>
                  <a:pt x="0" y="10150"/>
                  <a:pt x="10150" y="0"/>
                  <a:pt x="22670" y="0"/>
                </a:cubicBezTo>
                <a:cubicBezTo>
                  <a:pt x="35190" y="0"/>
                  <a:pt x="45339" y="10150"/>
                  <a:pt x="45339" y="2267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5" name="任意多边形: 形状 924"/>
          <p:cNvSpPr/>
          <p:nvPr userDrawn="1">
            <p:custDataLst>
              <p:tags r:id="rId76"/>
            </p:custDataLst>
          </p:nvPr>
        </p:nvSpPr>
        <p:spPr>
          <a:xfrm rot="422431" flipH="1">
            <a:off x="10991215" y="1967865"/>
            <a:ext cx="25400" cy="25400"/>
          </a:xfrm>
          <a:custGeom>
            <a:avLst/>
            <a:gdLst>
              <a:gd name="connsiteX0" fmla="*/ 45339 w 45338"/>
              <a:gd name="connsiteY0" fmla="*/ 22670 h 45338"/>
              <a:gd name="connsiteX1" fmla="*/ 22670 w 45338"/>
              <a:gd name="connsiteY1" fmla="*/ 45339 h 45338"/>
              <a:gd name="connsiteX2" fmla="*/ 0 w 45338"/>
              <a:gd name="connsiteY2" fmla="*/ 22670 h 45338"/>
              <a:gd name="connsiteX3" fmla="*/ 22670 w 45338"/>
              <a:gd name="connsiteY3" fmla="*/ 0 h 45338"/>
              <a:gd name="connsiteX4" fmla="*/ 45339 w 45338"/>
              <a:gd name="connsiteY4" fmla="*/ 2267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45339" y="22670"/>
                </a:moveTo>
                <a:cubicBezTo>
                  <a:pt x="45339" y="35190"/>
                  <a:pt x="35190" y="45339"/>
                  <a:pt x="22670" y="45339"/>
                </a:cubicBezTo>
                <a:cubicBezTo>
                  <a:pt x="10150" y="45339"/>
                  <a:pt x="0" y="35190"/>
                  <a:pt x="0" y="22670"/>
                </a:cubicBezTo>
                <a:cubicBezTo>
                  <a:pt x="0" y="10149"/>
                  <a:pt x="10150" y="0"/>
                  <a:pt x="22670" y="0"/>
                </a:cubicBezTo>
                <a:cubicBezTo>
                  <a:pt x="35190" y="0"/>
                  <a:pt x="45339" y="10150"/>
                  <a:pt x="45339" y="2267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6" name="任意多边形: 形状 925"/>
          <p:cNvSpPr/>
          <p:nvPr userDrawn="1">
            <p:custDataLst>
              <p:tags r:id="rId77"/>
            </p:custDataLst>
          </p:nvPr>
        </p:nvSpPr>
        <p:spPr>
          <a:xfrm rot="422431" flipH="1">
            <a:off x="10977245" y="2084705"/>
            <a:ext cx="25400" cy="25400"/>
          </a:xfrm>
          <a:custGeom>
            <a:avLst/>
            <a:gdLst>
              <a:gd name="connsiteX0" fmla="*/ 22670 w 45339"/>
              <a:gd name="connsiteY0" fmla="*/ 0 h 45338"/>
              <a:gd name="connsiteX1" fmla="*/ 0 w 45339"/>
              <a:gd name="connsiteY1" fmla="*/ 22670 h 45338"/>
              <a:gd name="connsiteX2" fmla="*/ 22670 w 45339"/>
              <a:gd name="connsiteY2" fmla="*/ 45339 h 45338"/>
              <a:gd name="connsiteX3" fmla="*/ 45339 w 45339"/>
              <a:gd name="connsiteY3" fmla="*/ 22670 h 45338"/>
              <a:gd name="connsiteX4" fmla="*/ 22670 w 45339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8">
                <a:moveTo>
                  <a:pt x="22670" y="0"/>
                </a:moveTo>
                <a:cubicBezTo>
                  <a:pt x="10097" y="0"/>
                  <a:pt x="0" y="10192"/>
                  <a:pt x="0" y="22670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7" name="任意多边形: 形状 926"/>
          <p:cNvSpPr/>
          <p:nvPr userDrawn="1">
            <p:custDataLst>
              <p:tags r:id="rId78"/>
            </p:custDataLst>
          </p:nvPr>
        </p:nvSpPr>
        <p:spPr>
          <a:xfrm rot="422431" flipH="1">
            <a:off x="10962640" y="2201545"/>
            <a:ext cx="25400" cy="25400"/>
          </a:xfrm>
          <a:custGeom>
            <a:avLst/>
            <a:gdLst>
              <a:gd name="connsiteX0" fmla="*/ 22670 w 45339"/>
              <a:gd name="connsiteY0" fmla="*/ 0 h 45339"/>
              <a:gd name="connsiteX1" fmla="*/ 0 w 45339"/>
              <a:gd name="connsiteY1" fmla="*/ 22670 h 45339"/>
              <a:gd name="connsiteX2" fmla="*/ 22670 w 45339"/>
              <a:gd name="connsiteY2" fmla="*/ 45339 h 45339"/>
              <a:gd name="connsiteX3" fmla="*/ 45339 w 45339"/>
              <a:gd name="connsiteY3" fmla="*/ 22670 h 45339"/>
              <a:gd name="connsiteX4" fmla="*/ 22670 w 45339"/>
              <a:gd name="connsiteY4" fmla="*/ 0 h 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9">
                <a:moveTo>
                  <a:pt x="22670" y="0"/>
                </a:moveTo>
                <a:cubicBezTo>
                  <a:pt x="10097" y="0"/>
                  <a:pt x="0" y="10192"/>
                  <a:pt x="0" y="22670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任意多边形: 形状 32"/>
          <p:cNvSpPr/>
          <p:nvPr userDrawn="1">
            <p:custDataLst>
              <p:tags r:id="rId79"/>
            </p:custDataLst>
          </p:nvPr>
        </p:nvSpPr>
        <p:spPr>
          <a:xfrm rot="422431" flipH="1">
            <a:off x="10948035" y="2317750"/>
            <a:ext cx="25400" cy="25400"/>
          </a:xfrm>
          <a:custGeom>
            <a:avLst/>
            <a:gdLst>
              <a:gd name="connsiteX0" fmla="*/ 45339 w 45338"/>
              <a:gd name="connsiteY0" fmla="*/ 22670 h 45338"/>
              <a:gd name="connsiteX1" fmla="*/ 22670 w 45338"/>
              <a:gd name="connsiteY1" fmla="*/ 45339 h 45338"/>
              <a:gd name="connsiteX2" fmla="*/ 0 w 45338"/>
              <a:gd name="connsiteY2" fmla="*/ 22670 h 45338"/>
              <a:gd name="connsiteX3" fmla="*/ 22670 w 45338"/>
              <a:gd name="connsiteY3" fmla="*/ 0 h 45338"/>
              <a:gd name="connsiteX4" fmla="*/ 45339 w 45338"/>
              <a:gd name="connsiteY4" fmla="*/ 2267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45339" y="22670"/>
                </a:moveTo>
                <a:cubicBezTo>
                  <a:pt x="45339" y="35190"/>
                  <a:pt x="35190" y="45339"/>
                  <a:pt x="22670" y="45339"/>
                </a:cubicBezTo>
                <a:cubicBezTo>
                  <a:pt x="10150" y="45339"/>
                  <a:pt x="0" y="35190"/>
                  <a:pt x="0" y="22670"/>
                </a:cubicBezTo>
                <a:cubicBezTo>
                  <a:pt x="0" y="10150"/>
                  <a:pt x="10150" y="0"/>
                  <a:pt x="22670" y="0"/>
                </a:cubicBezTo>
                <a:cubicBezTo>
                  <a:pt x="35190" y="0"/>
                  <a:pt x="45339" y="10150"/>
                  <a:pt x="45339" y="2267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任意多边形: 形状 33"/>
          <p:cNvSpPr/>
          <p:nvPr userDrawn="1">
            <p:custDataLst>
              <p:tags r:id="rId80"/>
            </p:custDataLst>
          </p:nvPr>
        </p:nvSpPr>
        <p:spPr>
          <a:xfrm rot="422431" flipH="1">
            <a:off x="10934065" y="2434590"/>
            <a:ext cx="25400" cy="25400"/>
          </a:xfrm>
          <a:custGeom>
            <a:avLst/>
            <a:gdLst>
              <a:gd name="connsiteX0" fmla="*/ 22670 w 45339"/>
              <a:gd name="connsiteY0" fmla="*/ 0 h 45339"/>
              <a:gd name="connsiteX1" fmla="*/ 0 w 45339"/>
              <a:gd name="connsiteY1" fmla="*/ 22669 h 45339"/>
              <a:gd name="connsiteX2" fmla="*/ 22670 w 45339"/>
              <a:gd name="connsiteY2" fmla="*/ 45339 h 45339"/>
              <a:gd name="connsiteX3" fmla="*/ 45339 w 45339"/>
              <a:gd name="connsiteY3" fmla="*/ 22669 h 45339"/>
              <a:gd name="connsiteX4" fmla="*/ 22670 w 45339"/>
              <a:gd name="connsiteY4" fmla="*/ 0 h 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9">
                <a:moveTo>
                  <a:pt x="22670" y="0"/>
                </a:moveTo>
                <a:cubicBezTo>
                  <a:pt x="10097" y="0"/>
                  <a:pt x="0" y="10192"/>
                  <a:pt x="0" y="22669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69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任意多边形: 形状 34"/>
          <p:cNvSpPr/>
          <p:nvPr userDrawn="1">
            <p:custDataLst>
              <p:tags r:id="rId81"/>
            </p:custDataLst>
          </p:nvPr>
        </p:nvSpPr>
        <p:spPr>
          <a:xfrm rot="422431" flipH="1">
            <a:off x="10888980" y="1837055"/>
            <a:ext cx="25400" cy="25400"/>
          </a:xfrm>
          <a:custGeom>
            <a:avLst/>
            <a:gdLst>
              <a:gd name="connsiteX0" fmla="*/ 22669 w 45339"/>
              <a:gd name="connsiteY0" fmla="*/ 0 h 45338"/>
              <a:gd name="connsiteX1" fmla="*/ 0 w 45339"/>
              <a:gd name="connsiteY1" fmla="*/ 22670 h 45338"/>
              <a:gd name="connsiteX2" fmla="*/ 22669 w 45339"/>
              <a:gd name="connsiteY2" fmla="*/ 45339 h 45338"/>
              <a:gd name="connsiteX3" fmla="*/ 45339 w 45339"/>
              <a:gd name="connsiteY3" fmla="*/ 22670 h 45338"/>
              <a:gd name="connsiteX4" fmla="*/ 22669 w 45339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8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任意多边形: 形状 35"/>
          <p:cNvSpPr/>
          <p:nvPr userDrawn="1">
            <p:custDataLst>
              <p:tags r:id="rId82"/>
            </p:custDataLst>
          </p:nvPr>
        </p:nvSpPr>
        <p:spPr>
          <a:xfrm rot="422431" flipH="1">
            <a:off x="10875010" y="1953895"/>
            <a:ext cx="25400" cy="25400"/>
          </a:xfrm>
          <a:custGeom>
            <a:avLst/>
            <a:gdLst>
              <a:gd name="connsiteX0" fmla="*/ 22669 w 45339"/>
              <a:gd name="connsiteY0" fmla="*/ 0 h 45339"/>
              <a:gd name="connsiteX1" fmla="*/ 0 w 45339"/>
              <a:gd name="connsiteY1" fmla="*/ 22670 h 45339"/>
              <a:gd name="connsiteX2" fmla="*/ 22669 w 45339"/>
              <a:gd name="connsiteY2" fmla="*/ 45339 h 45339"/>
              <a:gd name="connsiteX3" fmla="*/ 45339 w 45339"/>
              <a:gd name="connsiteY3" fmla="*/ 22670 h 45339"/>
              <a:gd name="connsiteX4" fmla="*/ 22669 w 45339"/>
              <a:gd name="connsiteY4" fmla="*/ 0 h 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9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任意多边形: 形状 36"/>
          <p:cNvSpPr/>
          <p:nvPr userDrawn="1">
            <p:custDataLst>
              <p:tags r:id="rId83"/>
            </p:custDataLst>
          </p:nvPr>
        </p:nvSpPr>
        <p:spPr>
          <a:xfrm rot="422431" flipH="1">
            <a:off x="10860405" y="2070100"/>
            <a:ext cx="25400" cy="25400"/>
          </a:xfrm>
          <a:custGeom>
            <a:avLst/>
            <a:gdLst>
              <a:gd name="connsiteX0" fmla="*/ 22669 w 45339"/>
              <a:gd name="connsiteY0" fmla="*/ 0 h 45338"/>
              <a:gd name="connsiteX1" fmla="*/ 0 w 45339"/>
              <a:gd name="connsiteY1" fmla="*/ 22670 h 45338"/>
              <a:gd name="connsiteX2" fmla="*/ 22669 w 45339"/>
              <a:gd name="connsiteY2" fmla="*/ 45339 h 45338"/>
              <a:gd name="connsiteX3" fmla="*/ 45339 w 45339"/>
              <a:gd name="connsiteY3" fmla="*/ 22670 h 45338"/>
              <a:gd name="connsiteX4" fmla="*/ 22669 w 45339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8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任意多边形: 形状 37"/>
          <p:cNvSpPr/>
          <p:nvPr userDrawn="1">
            <p:custDataLst>
              <p:tags r:id="rId84"/>
            </p:custDataLst>
          </p:nvPr>
        </p:nvSpPr>
        <p:spPr>
          <a:xfrm rot="422431" flipH="1">
            <a:off x="10845800" y="2186940"/>
            <a:ext cx="25400" cy="25400"/>
          </a:xfrm>
          <a:custGeom>
            <a:avLst/>
            <a:gdLst>
              <a:gd name="connsiteX0" fmla="*/ 22669 w 45339"/>
              <a:gd name="connsiteY0" fmla="*/ 0 h 45339"/>
              <a:gd name="connsiteX1" fmla="*/ 0 w 45339"/>
              <a:gd name="connsiteY1" fmla="*/ 22670 h 45339"/>
              <a:gd name="connsiteX2" fmla="*/ 22669 w 45339"/>
              <a:gd name="connsiteY2" fmla="*/ 45339 h 45339"/>
              <a:gd name="connsiteX3" fmla="*/ 45339 w 45339"/>
              <a:gd name="connsiteY3" fmla="*/ 22670 h 45339"/>
              <a:gd name="connsiteX4" fmla="*/ 22669 w 45339"/>
              <a:gd name="connsiteY4" fmla="*/ 0 h 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9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任意多边形: 形状 38"/>
          <p:cNvSpPr/>
          <p:nvPr userDrawn="1">
            <p:custDataLst>
              <p:tags r:id="rId85"/>
            </p:custDataLst>
          </p:nvPr>
        </p:nvSpPr>
        <p:spPr>
          <a:xfrm rot="422431" flipH="1">
            <a:off x="10831830" y="2303780"/>
            <a:ext cx="25400" cy="25400"/>
          </a:xfrm>
          <a:custGeom>
            <a:avLst/>
            <a:gdLst>
              <a:gd name="connsiteX0" fmla="*/ 22669 w 45339"/>
              <a:gd name="connsiteY0" fmla="*/ 0 h 45339"/>
              <a:gd name="connsiteX1" fmla="*/ 0 w 45339"/>
              <a:gd name="connsiteY1" fmla="*/ 22670 h 45339"/>
              <a:gd name="connsiteX2" fmla="*/ 22669 w 45339"/>
              <a:gd name="connsiteY2" fmla="*/ 45339 h 45339"/>
              <a:gd name="connsiteX3" fmla="*/ 45339 w 45339"/>
              <a:gd name="connsiteY3" fmla="*/ 22670 h 45339"/>
              <a:gd name="connsiteX4" fmla="*/ 22669 w 45339"/>
              <a:gd name="connsiteY4" fmla="*/ 0 h 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9">
                <a:moveTo>
                  <a:pt x="22669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任意多边形: 形状 40"/>
          <p:cNvSpPr/>
          <p:nvPr userDrawn="1">
            <p:custDataLst>
              <p:tags r:id="rId86"/>
            </p:custDataLst>
          </p:nvPr>
        </p:nvSpPr>
        <p:spPr>
          <a:xfrm rot="422431" flipH="1">
            <a:off x="10817225" y="2419985"/>
            <a:ext cx="25400" cy="25400"/>
          </a:xfrm>
          <a:custGeom>
            <a:avLst/>
            <a:gdLst>
              <a:gd name="connsiteX0" fmla="*/ 22669 w 45339"/>
              <a:gd name="connsiteY0" fmla="*/ 0 h 45339"/>
              <a:gd name="connsiteX1" fmla="*/ 0 w 45339"/>
              <a:gd name="connsiteY1" fmla="*/ 22669 h 45339"/>
              <a:gd name="connsiteX2" fmla="*/ 22669 w 45339"/>
              <a:gd name="connsiteY2" fmla="*/ 45339 h 45339"/>
              <a:gd name="connsiteX3" fmla="*/ 45339 w 45339"/>
              <a:gd name="connsiteY3" fmla="*/ 22669 h 45339"/>
              <a:gd name="connsiteX4" fmla="*/ 22669 w 45339"/>
              <a:gd name="connsiteY4" fmla="*/ 0 h 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9">
                <a:moveTo>
                  <a:pt x="22669" y="0"/>
                </a:moveTo>
                <a:cubicBezTo>
                  <a:pt x="10096" y="0"/>
                  <a:pt x="0" y="10192"/>
                  <a:pt x="0" y="22669"/>
                </a:cubicBezTo>
                <a:cubicBezTo>
                  <a:pt x="0" y="35147"/>
                  <a:pt x="10192" y="45339"/>
                  <a:pt x="22669" y="45339"/>
                </a:cubicBezTo>
                <a:cubicBezTo>
                  <a:pt x="35147" y="45339"/>
                  <a:pt x="45339" y="35147"/>
                  <a:pt x="45339" y="22669"/>
                </a:cubicBezTo>
                <a:cubicBezTo>
                  <a:pt x="45339" y="10192"/>
                  <a:pt x="35147" y="0"/>
                  <a:pt x="22669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任意多边形: 形状 41"/>
          <p:cNvSpPr/>
          <p:nvPr userDrawn="1">
            <p:custDataLst>
              <p:tags r:id="rId87"/>
            </p:custDataLst>
          </p:nvPr>
        </p:nvSpPr>
        <p:spPr>
          <a:xfrm rot="422431" flipH="1">
            <a:off x="10758170" y="1939290"/>
            <a:ext cx="25400" cy="25400"/>
          </a:xfrm>
          <a:custGeom>
            <a:avLst/>
            <a:gdLst>
              <a:gd name="connsiteX0" fmla="*/ 45339 w 45338"/>
              <a:gd name="connsiteY0" fmla="*/ 22670 h 45338"/>
              <a:gd name="connsiteX1" fmla="*/ 22669 w 45338"/>
              <a:gd name="connsiteY1" fmla="*/ 45339 h 45338"/>
              <a:gd name="connsiteX2" fmla="*/ 0 w 45338"/>
              <a:gd name="connsiteY2" fmla="*/ 22670 h 45338"/>
              <a:gd name="connsiteX3" fmla="*/ 22669 w 45338"/>
              <a:gd name="connsiteY3" fmla="*/ 0 h 45338"/>
              <a:gd name="connsiteX4" fmla="*/ 45339 w 45338"/>
              <a:gd name="connsiteY4" fmla="*/ 2267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45339" y="22670"/>
                </a:moveTo>
                <a:cubicBezTo>
                  <a:pt x="45339" y="35190"/>
                  <a:pt x="35189" y="45339"/>
                  <a:pt x="22669" y="45339"/>
                </a:cubicBezTo>
                <a:cubicBezTo>
                  <a:pt x="10149" y="45339"/>
                  <a:pt x="0" y="35190"/>
                  <a:pt x="0" y="22670"/>
                </a:cubicBezTo>
                <a:cubicBezTo>
                  <a:pt x="0" y="10149"/>
                  <a:pt x="10149" y="0"/>
                  <a:pt x="22669" y="0"/>
                </a:cubicBezTo>
                <a:cubicBezTo>
                  <a:pt x="35189" y="0"/>
                  <a:pt x="45339" y="10150"/>
                  <a:pt x="45339" y="2267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任意多边形: 形状 51"/>
          <p:cNvSpPr/>
          <p:nvPr userDrawn="1">
            <p:custDataLst>
              <p:tags r:id="rId88"/>
            </p:custDataLst>
          </p:nvPr>
        </p:nvSpPr>
        <p:spPr>
          <a:xfrm rot="422431" flipH="1">
            <a:off x="10743565" y="2056130"/>
            <a:ext cx="25400" cy="25400"/>
          </a:xfrm>
          <a:custGeom>
            <a:avLst/>
            <a:gdLst>
              <a:gd name="connsiteX0" fmla="*/ 22670 w 45338"/>
              <a:gd name="connsiteY0" fmla="*/ 0 h 45338"/>
              <a:gd name="connsiteX1" fmla="*/ 0 w 45338"/>
              <a:gd name="connsiteY1" fmla="*/ 22670 h 45338"/>
              <a:gd name="connsiteX2" fmla="*/ 22670 w 45338"/>
              <a:gd name="connsiteY2" fmla="*/ 45339 h 45338"/>
              <a:gd name="connsiteX3" fmla="*/ 45339 w 45338"/>
              <a:gd name="connsiteY3" fmla="*/ 22670 h 45338"/>
              <a:gd name="connsiteX4" fmla="*/ 22670 w 45338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22670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任意多边形: 形状 52"/>
          <p:cNvSpPr/>
          <p:nvPr userDrawn="1">
            <p:custDataLst>
              <p:tags r:id="rId89"/>
            </p:custDataLst>
          </p:nvPr>
        </p:nvSpPr>
        <p:spPr>
          <a:xfrm rot="422431" flipH="1">
            <a:off x="10729595" y="2172335"/>
            <a:ext cx="25400" cy="25400"/>
          </a:xfrm>
          <a:custGeom>
            <a:avLst/>
            <a:gdLst>
              <a:gd name="connsiteX0" fmla="*/ 22670 w 45338"/>
              <a:gd name="connsiteY0" fmla="*/ 0 h 45339"/>
              <a:gd name="connsiteX1" fmla="*/ 0 w 45338"/>
              <a:gd name="connsiteY1" fmla="*/ 22670 h 45339"/>
              <a:gd name="connsiteX2" fmla="*/ 22670 w 45338"/>
              <a:gd name="connsiteY2" fmla="*/ 45339 h 45339"/>
              <a:gd name="connsiteX3" fmla="*/ 45339 w 45338"/>
              <a:gd name="connsiteY3" fmla="*/ 22670 h 45339"/>
              <a:gd name="connsiteX4" fmla="*/ 22670 w 45338"/>
              <a:gd name="connsiteY4" fmla="*/ 0 h 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9">
                <a:moveTo>
                  <a:pt x="22670" y="0"/>
                </a:moveTo>
                <a:cubicBezTo>
                  <a:pt x="10096" y="0"/>
                  <a:pt x="0" y="10192"/>
                  <a:pt x="0" y="22670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任意多边形: 形状 53"/>
          <p:cNvSpPr/>
          <p:nvPr userDrawn="1">
            <p:custDataLst>
              <p:tags r:id="rId90"/>
            </p:custDataLst>
          </p:nvPr>
        </p:nvSpPr>
        <p:spPr>
          <a:xfrm rot="422431" flipH="1">
            <a:off x="10714990" y="2289175"/>
            <a:ext cx="25400" cy="25400"/>
          </a:xfrm>
          <a:custGeom>
            <a:avLst/>
            <a:gdLst>
              <a:gd name="connsiteX0" fmla="*/ 45339 w 45338"/>
              <a:gd name="connsiteY0" fmla="*/ 22670 h 45338"/>
              <a:gd name="connsiteX1" fmla="*/ 22669 w 45338"/>
              <a:gd name="connsiteY1" fmla="*/ 45339 h 45338"/>
              <a:gd name="connsiteX2" fmla="*/ 0 w 45338"/>
              <a:gd name="connsiteY2" fmla="*/ 22670 h 45338"/>
              <a:gd name="connsiteX3" fmla="*/ 22669 w 45338"/>
              <a:gd name="connsiteY3" fmla="*/ 0 h 45338"/>
              <a:gd name="connsiteX4" fmla="*/ 45339 w 45338"/>
              <a:gd name="connsiteY4" fmla="*/ 2267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8">
                <a:moveTo>
                  <a:pt x="45339" y="22670"/>
                </a:moveTo>
                <a:cubicBezTo>
                  <a:pt x="45339" y="35190"/>
                  <a:pt x="35189" y="45339"/>
                  <a:pt x="22669" y="45339"/>
                </a:cubicBezTo>
                <a:cubicBezTo>
                  <a:pt x="10149" y="45339"/>
                  <a:pt x="0" y="35190"/>
                  <a:pt x="0" y="22670"/>
                </a:cubicBezTo>
                <a:cubicBezTo>
                  <a:pt x="0" y="10150"/>
                  <a:pt x="10149" y="0"/>
                  <a:pt x="22669" y="0"/>
                </a:cubicBezTo>
                <a:cubicBezTo>
                  <a:pt x="35189" y="0"/>
                  <a:pt x="45339" y="10150"/>
                  <a:pt x="45339" y="2267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任意多边形: 形状 54"/>
          <p:cNvSpPr/>
          <p:nvPr userDrawn="1">
            <p:custDataLst>
              <p:tags r:id="rId91"/>
            </p:custDataLst>
          </p:nvPr>
        </p:nvSpPr>
        <p:spPr>
          <a:xfrm rot="422431" flipH="1">
            <a:off x="10700385" y="2406015"/>
            <a:ext cx="25400" cy="25400"/>
          </a:xfrm>
          <a:custGeom>
            <a:avLst/>
            <a:gdLst>
              <a:gd name="connsiteX0" fmla="*/ 22670 w 45338"/>
              <a:gd name="connsiteY0" fmla="*/ 0 h 45339"/>
              <a:gd name="connsiteX1" fmla="*/ 0 w 45338"/>
              <a:gd name="connsiteY1" fmla="*/ 22669 h 45339"/>
              <a:gd name="connsiteX2" fmla="*/ 22670 w 45338"/>
              <a:gd name="connsiteY2" fmla="*/ 45339 h 45339"/>
              <a:gd name="connsiteX3" fmla="*/ 45339 w 45338"/>
              <a:gd name="connsiteY3" fmla="*/ 22669 h 45339"/>
              <a:gd name="connsiteX4" fmla="*/ 22670 w 45338"/>
              <a:gd name="connsiteY4" fmla="*/ 0 h 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" h="45339">
                <a:moveTo>
                  <a:pt x="22670" y="0"/>
                </a:moveTo>
                <a:cubicBezTo>
                  <a:pt x="10096" y="0"/>
                  <a:pt x="0" y="10192"/>
                  <a:pt x="0" y="22669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69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任意多边形: 形状 55"/>
          <p:cNvSpPr/>
          <p:nvPr userDrawn="1">
            <p:custDataLst>
              <p:tags r:id="rId92"/>
            </p:custDataLst>
          </p:nvPr>
        </p:nvSpPr>
        <p:spPr>
          <a:xfrm rot="422431" flipH="1">
            <a:off x="10627360" y="2041525"/>
            <a:ext cx="25400" cy="25400"/>
          </a:xfrm>
          <a:custGeom>
            <a:avLst/>
            <a:gdLst>
              <a:gd name="connsiteX0" fmla="*/ 22670 w 45339"/>
              <a:gd name="connsiteY0" fmla="*/ 0 h 45338"/>
              <a:gd name="connsiteX1" fmla="*/ 0 w 45339"/>
              <a:gd name="connsiteY1" fmla="*/ 22670 h 45338"/>
              <a:gd name="connsiteX2" fmla="*/ 22670 w 45339"/>
              <a:gd name="connsiteY2" fmla="*/ 45339 h 45338"/>
              <a:gd name="connsiteX3" fmla="*/ 45339 w 45339"/>
              <a:gd name="connsiteY3" fmla="*/ 22670 h 45338"/>
              <a:gd name="connsiteX4" fmla="*/ 22670 w 45339"/>
              <a:gd name="connsiteY4" fmla="*/ 0 h 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8">
                <a:moveTo>
                  <a:pt x="22670" y="0"/>
                </a:moveTo>
                <a:cubicBezTo>
                  <a:pt x="10097" y="0"/>
                  <a:pt x="0" y="10192"/>
                  <a:pt x="0" y="22670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任意多边形: 形状 56"/>
          <p:cNvSpPr/>
          <p:nvPr userDrawn="1">
            <p:custDataLst>
              <p:tags r:id="rId93"/>
            </p:custDataLst>
          </p:nvPr>
        </p:nvSpPr>
        <p:spPr>
          <a:xfrm rot="422431" flipH="1">
            <a:off x="10612755" y="2158365"/>
            <a:ext cx="25400" cy="25400"/>
          </a:xfrm>
          <a:custGeom>
            <a:avLst/>
            <a:gdLst>
              <a:gd name="connsiteX0" fmla="*/ 22670 w 45339"/>
              <a:gd name="connsiteY0" fmla="*/ 0 h 45339"/>
              <a:gd name="connsiteX1" fmla="*/ 0 w 45339"/>
              <a:gd name="connsiteY1" fmla="*/ 22670 h 45339"/>
              <a:gd name="connsiteX2" fmla="*/ 22670 w 45339"/>
              <a:gd name="connsiteY2" fmla="*/ 45339 h 45339"/>
              <a:gd name="connsiteX3" fmla="*/ 45339 w 45339"/>
              <a:gd name="connsiteY3" fmla="*/ 22670 h 45339"/>
              <a:gd name="connsiteX4" fmla="*/ 22670 w 45339"/>
              <a:gd name="connsiteY4" fmla="*/ 0 h 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9">
                <a:moveTo>
                  <a:pt x="22670" y="0"/>
                </a:moveTo>
                <a:cubicBezTo>
                  <a:pt x="10097" y="0"/>
                  <a:pt x="0" y="10192"/>
                  <a:pt x="0" y="22670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任意多边形: 形状 57"/>
          <p:cNvSpPr/>
          <p:nvPr userDrawn="1">
            <p:custDataLst>
              <p:tags r:id="rId94"/>
            </p:custDataLst>
          </p:nvPr>
        </p:nvSpPr>
        <p:spPr>
          <a:xfrm rot="422431" flipH="1">
            <a:off x="10598150" y="2274570"/>
            <a:ext cx="25400" cy="25400"/>
          </a:xfrm>
          <a:custGeom>
            <a:avLst/>
            <a:gdLst>
              <a:gd name="connsiteX0" fmla="*/ 22670 w 45339"/>
              <a:gd name="connsiteY0" fmla="*/ 0 h 45339"/>
              <a:gd name="connsiteX1" fmla="*/ 0 w 45339"/>
              <a:gd name="connsiteY1" fmla="*/ 22670 h 45339"/>
              <a:gd name="connsiteX2" fmla="*/ 22670 w 45339"/>
              <a:gd name="connsiteY2" fmla="*/ 45339 h 45339"/>
              <a:gd name="connsiteX3" fmla="*/ 45339 w 45339"/>
              <a:gd name="connsiteY3" fmla="*/ 22670 h 45339"/>
              <a:gd name="connsiteX4" fmla="*/ 22670 w 45339"/>
              <a:gd name="connsiteY4" fmla="*/ 0 h 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9" h="45339">
                <a:moveTo>
                  <a:pt x="22670" y="0"/>
                </a:moveTo>
                <a:cubicBezTo>
                  <a:pt x="10097" y="0"/>
                  <a:pt x="0" y="10192"/>
                  <a:pt x="0" y="22670"/>
                </a:cubicBezTo>
                <a:cubicBezTo>
                  <a:pt x="0" y="35147"/>
                  <a:pt x="10192" y="45339"/>
                  <a:pt x="22670" y="45339"/>
                </a:cubicBezTo>
                <a:cubicBezTo>
                  <a:pt x="35147" y="45339"/>
                  <a:pt x="45339" y="35147"/>
                  <a:pt x="45339" y="22670"/>
                </a:cubicBezTo>
                <a:cubicBezTo>
                  <a:pt x="45339" y="10192"/>
                  <a:pt x="35147" y="0"/>
                  <a:pt x="2267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等腰三角形 71"/>
          <p:cNvSpPr/>
          <p:nvPr userDrawn="1">
            <p:custDataLst>
              <p:tags r:id="rId95"/>
            </p:custDataLst>
          </p:nvPr>
        </p:nvSpPr>
        <p:spPr>
          <a:xfrm rot="5400000" flipH="1">
            <a:off x="10885170" y="5692775"/>
            <a:ext cx="203835" cy="17526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等腰三角形 72"/>
          <p:cNvSpPr/>
          <p:nvPr userDrawn="1">
            <p:custDataLst>
              <p:tags r:id="rId96"/>
            </p:custDataLst>
          </p:nvPr>
        </p:nvSpPr>
        <p:spPr>
          <a:xfrm rot="5400000" flipH="1">
            <a:off x="10779760" y="5692775"/>
            <a:ext cx="203835" cy="17526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5" name="星形: 四角 914"/>
          <p:cNvSpPr/>
          <p:nvPr userDrawn="1">
            <p:custDataLst>
              <p:tags r:id="rId97"/>
            </p:custDataLst>
          </p:nvPr>
        </p:nvSpPr>
        <p:spPr>
          <a:xfrm>
            <a:off x="938530" y="1049655"/>
            <a:ext cx="832485" cy="832485"/>
          </a:xfrm>
          <a:prstGeom prst="star4">
            <a:avLst>
              <a:gd name="adj" fmla="val 124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6" name="星形: 四角 915"/>
          <p:cNvSpPr/>
          <p:nvPr userDrawn="1">
            <p:custDataLst>
              <p:tags r:id="rId98"/>
            </p:custDataLst>
          </p:nvPr>
        </p:nvSpPr>
        <p:spPr>
          <a:xfrm>
            <a:off x="1653540" y="1022985"/>
            <a:ext cx="288290" cy="288290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Click to add 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838200" y="1949450"/>
            <a:ext cx="5181600" cy="42284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949450"/>
            <a:ext cx="5181600" cy="42284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87730" y="619125"/>
            <a:ext cx="10465435" cy="864235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Click to add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9788" y="1881925"/>
            <a:ext cx="5157787" cy="540000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840105" y="2578735"/>
            <a:ext cx="5157470" cy="348678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881925"/>
            <a:ext cx="5183188" cy="540000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2578735"/>
            <a:ext cx="5183505" cy="348678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dirty="0"/>
              <a:t>Click to add 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939165" y="1913255"/>
            <a:ext cx="10414635" cy="426466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41705" y="619125"/>
            <a:ext cx="10414000" cy="86423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dirty="0"/>
              <a:t>Click to add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939800" y="2016760"/>
            <a:ext cx="10412095" cy="575945"/>
          </a:xfrm>
        </p:spPr>
        <p:txBody>
          <a:bodyPr anchor="t"/>
          <a:lstStyle>
            <a:lvl1pPr marL="0" indent="0"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3" name="矩形 122"/>
          <p:cNvSpPr/>
          <p:nvPr userDrawn="1">
            <p:custDataLst>
              <p:tags r:id="rId3"/>
            </p:custDataLst>
          </p:nvPr>
        </p:nvSpPr>
        <p:spPr>
          <a:xfrm rot="16200000">
            <a:off x="7233285" y="3321685"/>
            <a:ext cx="6858000" cy="21463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4" name="矩形 123"/>
          <p:cNvSpPr/>
          <p:nvPr userDrawn="1">
            <p:custDataLst>
              <p:tags r:id="rId4"/>
            </p:custDataLst>
          </p:nvPr>
        </p:nvSpPr>
        <p:spPr>
          <a:xfrm rot="16200000">
            <a:off x="7707630" y="3321685"/>
            <a:ext cx="6858000" cy="21463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5" name="矩形 124"/>
          <p:cNvSpPr/>
          <p:nvPr userDrawn="1">
            <p:custDataLst>
              <p:tags r:id="rId5"/>
            </p:custDataLst>
          </p:nvPr>
        </p:nvSpPr>
        <p:spPr>
          <a:xfrm rot="16200000">
            <a:off x="8181340" y="3321685"/>
            <a:ext cx="6858000" cy="21463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6" name="矩形 125"/>
          <p:cNvSpPr/>
          <p:nvPr userDrawn="1">
            <p:custDataLst>
              <p:tags r:id="rId6"/>
            </p:custDataLst>
          </p:nvPr>
        </p:nvSpPr>
        <p:spPr>
          <a:xfrm rot="16200000">
            <a:off x="8655685" y="3321685"/>
            <a:ext cx="6858000" cy="21463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 userDrawn="1">
            <p:custDataLst>
              <p:tags r:id="rId7"/>
            </p:custDataLst>
          </p:nvPr>
        </p:nvSpPr>
        <p:spPr>
          <a:xfrm>
            <a:off x="793115" y="511175"/>
            <a:ext cx="10906125" cy="447865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 userDrawn="1">
            <p:custDataLst>
              <p:tags r:id="rId8"/>
            </p:custDataLst>
          </p:nvPr>
        </p:nvSpPr>
        <p:spPr>
          <a:xfrm>
            <a:off x="677545" y="633095"/>
            <a:ext cx="10906125" cy="44786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1" name="直接连接符 60"/>
          <p:cNvCxnSpPr/>
          <p:nvPr userDrawn="1">
            <p:custDataLst>
              <p:tags r:id="rId9"/>
            </p:custDataLst>
          </p:nvPr>
        </p:nvCxnSpPr>
        <p:spPr>
          <a:xfrm flipV="1">
            <a:off x="11583670" y="519430"/>
            <a:ext cx="115570" cy="126365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1295400" y="1985645"/>
            <a:ext cx="5270500" cy="1305560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dirty="0"/>
              <a:t>Click to add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1295400" y="3307715"/>
            <a:ext cx="5270500" cy="972185"/>
          </a:xfrm>
        </p:spPr>
        <p:txBody>
          <a:bodyPr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6000" b="1" i="0" u="none" strike="noStrike" kern="1200" cap="all" spc="0" normalizeH="0" baseline="0" noProof="1" dirty="0">
                <a:ln w="1270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add subtitle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15"/>
            </p:custDataLst>
          </p:nvPr>
        </p:nvSpPr>
        <p:spPr>
          <a:xfrm flipV="1">
            <a:off x="1426210" y="1545590"/>
            <a:ext cx="193675" cy="1936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3" name="图形 8" descr="343732303738313b343732313338383bb4f3d3da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V="1">
            <a:off x="1477010" y="1595755"/>
            <a:ext cx="92075" cy="92075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19"/>
            </p:custDataLst>
          </p:nvPr>
        </p:nvSpPr>
        <p:spPr>
          <a:xfrm flipV="1">
            <a:off x="1678940" y="1545590"/>
            <a:ext cx="193675" cy="1936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5" name="图形 10" descr="343732303738313b343732313338373bbcd3bac5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 flipV="1">
            <a:off x="1729105" y="1595755"/>
            <a:ext cx="92075" cy="92075"/>
          </a:xfrm>
          <a:prstGeom prst="rect">
            <a:avLst/>
          </a:prstGeom>
        </p:spPr>
      </p:pic>
      <p:sp>
        <p:nvSpPr>
          <p:cNvPr id="16" name="椭圆 15"/>
          <p:cNvSpPr/>
          <p:nvPr userDrawn="1">
            <p:custDataLst>
              <p:tags r:id="rId23"/>
            </p:custDataLst>
          </p:nvPr>
        </p:nvSpPr>
        <p:spPr>
          <a:xfrm flipV="1">
            <a:off x="1931035" y="1545590"/>
            <a:ext cx="193675" cy="193675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9" name="图形 12" descr="343732303738313b343732313338363bbcf5bac5"/>
          <p:cNvPicPr>
            <a:picLocks noChangeAspect="1"/>
          </p:cNvPicPr>
          <p:nvPr userDrawn="1">
            <p:custDataLst>
              <p:tags r:id="rId24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flipH="1" flipV="1">
            <a:off x="1981835" y="1595755"/>
            <a:ext cx="92075" cy="92075"/>
          </a:xfrm>
          <a:prstGeom prst="rect">
            <a:avLst/>
          </a:prstGeom>
        </p:spPr>
      </p:pic>
      <p:sp>
        <p:nvSpPr>
          <p:cNvPr id="17" name="任意多边形: 形状 6"/>
          <p:cNvSpPr/>
          <p:nvPr userDrawn="1">
            <p:custDataLst>
              <p:tags r:id="rId27"/>
            </p:custDataLst>
          </p:nvPr>
        </p:nvSpPr>
        <p:spPr>
          <a:xfrm>
            <a:off x="895114" y="5282815"/>
            <a:ext cx="10688664" cy="1057975"/>
          </a:xfrm>
          <a:custGeom>
            <a:avLst/>
            <a:gdLst>
              <a:gd name="connsiteX0" fmla="*/ 11071015 w 11071015"/>
              <a:gd name="connsiteY0" fmla="*/ 0 h 1095787"/>
              <a:gd name="connsiteX1" fmla="*/ 11071015 w 11071015"/>
              <a:gd name="connsiteY1" fmla="*/ 1095787 h 1095787"/>
              <a:gd name="connsiteX2" fmla="*/ 0 w 11071015"/>
              <a:gd name="connsiteY2" fmla="*/ 1095787 h 1095787"/>
              <a:gd name="connsiteX3" fmla="*/ 843006 w 11071015"/>
              <a:gd name="connsiteY3" fmla="*/ 1 h 1095787"/>
              <a:gd name="connsiteX4" fmla="*/ 11071015 w 11071015"/>
              <a:gd name="connsiteY4" fmla="*/ 0 h 109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1015" h="1095787">
                <a:moveTo>
                  <a:pt x="11071015" y="0"/>
                </a:moveTo>
                <a:lnTo>
                  <a:pt x="11071015" y="1095787"/>
                </a:lnTo>
                <a:lnTo>
                  <a:pt x="0" y="1095787"/>
                </a:lnTo>
                <a:lnTo>
                  <a:pt x="843006" y="1"/>
                </a:lnTo>
                <a:lnTo>
                  <a:pt x="11071015" y="0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2" name="图形 7"/>
          <p:cNvPicPr>
            <a:picLocks noChangeAspect="1"/>
          </p:cNvPicPr>
          <p:nvPr userDrawn="1">
            <p:custDataLst>
              <p:tags r:id="rId28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20549" t="34309" r="21580" b="58076"/>
          <a:stretch>
            <a:fillRect/>
          </a:stretch>
        </p:blipFill>
        <p:spPr>
          <a:xfrm>
            <a:off x="895114" y="5274173"/>
            <a:ext cx="10688992" cy="1057976"/>
          </a:xfrm>
          <a:custGeom>
            <a:avLst/>
            <a:gdLst>
              <a:gd name="connsiteX0" fmla="*/ 10688992 w 10688992"/>
              <a:gd name="connsiteY0" fmla="*/ 0 h 1057976"/>
              <a:gd name="connsiteX1" fmla="*/ 10688992 w 10688992"/>
              <a:gd name="connsiteY1" fmla="*/ 1057976 h 1057976"/>
              <a:gd name="connsiteX2" fmla="*/ 0 w 10688992"/>
              <a:gd name="connsiteY2" fmla="*/ 1057976 h 1057976"/>
              <a:gd name="connsiteX3" fmla="*/ 813917 w 10688992"/>
              <a:gd name="connsiteY3" fmla="*/ 1 h 105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8992" h="1057976">
                <a:moveTo>
                  <a:pt x="10688992" y="0"/>
                </a:moveTo>
                <a:lnTo>
                  <a:pt x="10688992" y="1057976"/>
                </a:lnTo>
                <a:lnTo>
                  <a:pt x="0" y="1057976"/>
                </a:lnTo>
                <a:lnTo>
                  <a:pt x="813917" y="1"/>
                </a:lnTo>
                <a:close/>
              </a:path>
            </a:pathLst>
          </a:custGeom>
        </p:spPr>
      </p:pic>
      <p:sp>
        <p:nvSpPr>
          <p:cNvPr id="23" name="任意多边形: 形状 9"/>
          <p:cNvSpPr/>
          <p:nvPr userDrawn="1">
            <p:custDataLst>
              <p:tags r:id="rId31"/>
            </p:custDataLst>
          </p:nvPr>
        </p:nvSpPr>
        <p:spPr>
          <a:xfrm>
            <a:off x="677265" y="5282814"/>
            <a:ext cx="724793" cy="942126"/>
          </a:xfrm>
          <a:custGeom>
            <a:avLst/>
            <a:gdLst>
              <a:gd name="connsiteX0" fmla="*/ 750697 w 750697"/>
              <a:gd name="connsiteY0" fmla="*/ 0 h 975798"/>
              <a:gd name="connsiteX1" fmla="*/ 0 w 750697"/>
              <a:gd name="connsiteY1" fmla="*/ 975798 h 975798"/>
              <a:gd name="connsiteX2" fmla="*/ 0 w 750697"/>
              <a:gd name="connsiteY2" fmla="*/ 1 h 975798"/>
              <a:gd name="connsiteX3" fmla="*/ 750697 w 750697"/>
              <a:gd name="connsiteY3" fmla="*/ 0 h 97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697" h="975798">
                <a:moveTo>
                  <a:pt x="750697" y="0"/>
                </a:moveTo>
                <a:lnTo>
                  <a:pt x="0" y="975798"/>
                </a:lnTo>
                <a:lnTo>
                  <a:pt x="0" y="1"/>
                </a:lnTo>
                <a:lnTo>
                  <a:pt x="75069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4" name="图形 43"/>
          <p:cNvPicPr>
            <a:picLocks noChangeAspect="1"/>
          </p:cNvPicPr>
          <p:nvPr userDrawn="1">
            <p:custDataLst>
              <p:tags r:id="rId32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13055" y="5288915"/>
            <a:ext cx="257175" cy="546735"/>
          </a:xfrm>
          <a:prstGeom prst="rect">
            <a:avLst/>
          </a:prstGeom>
        </p:spPr>
      </p:pic>
      <p:sp>
        <p:nvSpPr>
          <p:cNvPr id="45" name="任意多边形: 形状 44"/>
          <p:cNvSpPr/>
          <p:nvPr userDrawn="1">
            <p:custDataLst>
              <p:tags r:id="rId35"/>
            </p:custDataLst>
          </p:nvPr>
        </p:nvSpPr>
        <p:spPr>
          <a:xfrm>
            <a:off x="313055" y="59016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任意多边形: 形状 45"/>
          <p:cNvSpPr/>
          <p:nvPr userDrawn="1">
            <p:custDataLst>
              <p:tags r:id="rId36"/>
            </p:custDataLst>
          </p:nvPr>
        </p:nvSpPr>
        <p:spPr>
          <a:xfrm>
            <a:off x="422275" y="59016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任意多边形: 形状 46"/>
          <p:cNvSpPr/>
          <p:nvPr userDrawn="1">
            <p:custDataLst>
              <p:tags r:id="rId37"/>
            </p:custDataLst>
          </p:nvPr>
        </p:nvSpPr>
        <p:spPr>
          <a:xfrm>
            <a:off x="532130" y="59016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任意多边形: 形状 47"/>
          <p:cNvSpPr/>
          <p:nvPr userDrawn="1">
            <p:custDataLst>
              <p:tags r:id="rId38"/>
            </p:custDataLst>
          </p:nvPr>
        </p:nvSpPr>
        <p:spPr>
          <a:xfrm>
            <a:off x="313055" y="60032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任意多边形: 形状 48"/>
          <p:cNvSpPr/>
          <p:nvPr userDrawn="1">
            <p:custDataLst>
              <p:tags r:id="rId39"/>
            </p:custDataLst>
          </p:nvPr>
        </p:nvSpPr>
        <p:spPr>
          <a:xfrm>
            <a:off x="422275" y="60032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任意多边形: 形状 49"/>
          <p:cNvSpPr/>
          <p:nvPr userDrawn="1">
            <p:custDataLst>
              <p:tags r:id="rId40"/>
            </p:custDataLst>
          </p:nvPr>
        </p:nvSpPr>
        <p:spPr>
          <a:xfrm>
            <a:off x="532130" y="60032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任意多边形: 形状 50"/>
          <p:cNvSpPr/>
          <p:nvPr userDrawn="1">
            <p:custDataLst>
              <p:tags r:id="rId41"/>
            </p:custDataLst>
          </p:nvPr>
        </p:nvSpPr>
        <p:spPr>
          <a:xfrm>
            <a:off x="313055" y="61048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42"/>
            </p:custDataLst>
          </p:nvPr>
        </p:nvSpPr>
        <p:spPr>
          <a:xfrm>
            <a:off x="422275" y="61048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任意多边形: 形状 52"/>
          <p:cNvSpPr/>
          <p:nvPr userDrawn="1">
            <p:custDataLst>
              <p:tags r:id="rId43"/>
            </p:custDataLst>
          </p:nvPr>
        </p:nvSpPr>
        <p:spPr>
          <a:xfrm>
            <a:off x="532130" y="6104890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任意多边形: 形状 53"/>
          <p:cNvSpPr/>
          <p:nvPr userDrawn="1">
            <p:custDataLst>
              <p:tags r:id="rId44"/>
            </p:custDataLst>
          </p:nvPr>
        </p:nvSpPr>
        <p:spPr>
          <a:xfrm>
            <a:off x="313055" y="6207125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任意多边形: 形状 54"/>
          <p:cNvSpPr/>
          <p:nvPr userDrawn="1">
            <p:custDataLst>
              <p:tags r:id="rId45"/>
            </p:custDataLst>
          </p:nvPr>
        </p:nvSpPr>
        <p:spPr>
          <a:xfrm>
            <a:off x="422275" y="6207125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任意多边形: 形状 55"/>
          <p:cNvSpPr/>
          <p:nvPr userDrawn="1">
            <p:custDataLst>
              <p:tags r:id="rId46"/>
            </p:custDataLst>
          </p:nvPr>
        </p:nvSpPr>
        <p:spPr>
          <a:xfrm>
            <a:off x="532130" y="6207125"/>
            <a:ext cx="38100" cy="38100"/>
          </a:xfrm>
          <a:custGeom>
            <a:avLst/>
            <a:gdLst>
              <a:gd name="connsiteX0" fmla="*/ 39181 w 39181"/>
              <a:gd name="connsiteY0" fmla="*/ 19591 h 39181"/>
              <a:gd name="connsiteX1" fmla="*/ 19591 w 39181"/>
              <a:gd name="connsiteY1" fmla="*/ 39181 h 39181"/>
              <a:gd name="connsiteX2" fmla="*/ 0 w 39181"/>
              <a:gd name="connsiteY2" fmla="*/ 19591 h 39181"/>
              <a:gd name="connsiteX3" fmla="*/ 19591 w 39181"/>
              <a:gd name="connsiteY3" fmla="*/ 0 h 39181"/>
              <a:gd name="connsiteX4" fmla="*/ 39181 w 39181"/>
              <a:gd name="connsiteY4" fmla="*/ 19591 h 3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1" h="39181">
                <a:moveTo>
                  <a:pt x="39181" y="19591"/>
                </a:moveTo>
                <a:cubicBezTo>
                  <a:pt x="39181" y="30410"/>
                  <a:pt x="30410" y="39181"/>
                  <a:pt x="19591" y="39181"/>
                </a:cubicBezTo>
                <a:cubicBezTo>
                  <a:pt x="8771" y="39181"/>
                  <a:pt x="0" y="30410"/>
                  <a:pt x="0" y="19591"/>
                </a:cubicBezTo>
                <a:cubicBezTo>
                  <a:pt x="0" y="8771"/>
                  <a:pt x="8771" y="0"/>
                  <a:pt x="19591" y="0"/>
                </a:cubicBezTo>
                <a:cubicBezTo>
                  <a:pt x="30410" y="0"/>
                  <a:pt x="39181" y="8771"/>
                  <a:pt x="39181" y="19591"/>
                </a:cubicBezTo>
                <a:close/>
              </a:path>
            </a:pathLst>
          </a:custGeom>
          <a:solidFill>
            <a:schemeClr val="tx2"/>
          </a:solidFill>
          <a:ln w="295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4" name="任意多边形: 形状 363"/>
          <p:cNvSpPr/>
          <p:nvPr userDrawn="1">
            <p:custDataLst>
              <p:tags r:id="rId47"/>
            </p:custDataLst>
          </p:nvPr>
        </p:nvSpPr>
        <p:spPr>
          <a:xfrm>
            <a:off x="11123218" y="5870186"/>
            <a:ext cx="461963" cy="461963"/>
          </a:xfrm>
          <a:custGeom>
            <a:avLst/>
            <a:gdLst>
              <a:gd name="connsiteX0" fmla="*/ 804887 w 804887"/>
              <a:gd name="connsiteY0" fmla="*/ 0 h 804887"/>
              <a:gd name="connsiteX1" fmla="*/ 804887 w 804887"/>
              <a:gd name="connsiteY1" fmla="*/ 804887 h 804887"/>
              <a:gd name="connsiteX2" fmla="*/ 0 w 804887"/>
              <a:gd name="connsiteY2" fmla="*/ 804887 h 804887"/>
              <a:gd name="connsiteX3" fmla="*/ 804887 w 804887"/>
              <a:gd name="connsiteY3" fmla="*/ 0 h 80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887" h="804887">
                <a:moveTo>
                  <a:pt x="804887" y="0"/>
                </a:moveTo>
                <a:lnTo>
                  <a:pt x="804887" y="804887"/>
                </a:lnTo>
                <a:lnTo>
                  <a:pt x="0" y="804887"/>
                </a:lnTo>
                <a:cubicBezTo>
                  <a:pt x="0" y="360360"/>
                  <a:pt x="360360" y="0"/>
                  <a:pt x="804887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1" name="椭圆 220"/>
          <p:cNvSpPr/>
          <p:nvPr userDrawn="1">
            <p:custDataLst>
              <p:tags r:id="rId48"/>
            </p:custDataLst>
          </p:nvPr>
        </p:nvSpPr>
        <p:spPr>
          <a:xfrm>
            <a:off x="7322185" y="1209675"/>
            <a:ext cx="1800225" cy="1800225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0" name="星形: 四角 139"/>
          <p:cNvSpPr/>
          <p:nvPr userDrawn="1">
            <p:custDataLst>
              <p:tags r:id="rId49"/>
            </p:custDataLst>
          </p:nvPr>
        </p:nvSpPr>
        <p:spPr>
          <a:xfrm>
            <a:off x="10603230" y="1339215"/>
            <a:ext cx="514350" cy="514350"/>
          </a:xfrm>
          <a:prstGeom prst="star4">
            <a:avLst>
              <a:gd name="adj" fmla="val 124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1" name="星形: 四角 140"/>
          <p:cNvSpPr/>
          <p:nvPr userDrawn="1">
            <p:custDataLst>
              <p:tags r:id="rId50"/>
            </p:custDataLst>
          </p:nvPr>
        </p:nvSpPr>
        <p:spPr>
          <a:xfrm>
            <a:off x="11045190" y="1322705"/>
            <a:ext cx="178435" cy="178435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2" name="任意多边形: 形状 321"/>
          <p:cNvSpPr/>
          <p:nvPr userDrawn="1">
            <p:custDataLst>
              <p:tags r:id="rId51"/>
            </p:custDataLst>
          </p:nvPr>
        </p:nvSpPr>
        <p:spPr>
          <a:xfrm>
            <a:off x="10318750" y="1988185"/>
            <a:ext cx="570230" cy="2673350"/>
          </a:xfrm>
          <a:custGeom>
            <a:avLst/>
            <a:gdLst>
              <a:gd name="connsiteX0" fmla="*/ 855 w 570541"/>
              <a:gd name="connsiteY0" fmla="*/ 2655119 h 2673068"/>
              <a:gd name="connsiteX1" fmla="*/ 0 w 570541"/>
              <a:gd name="connsiteY1" fmla="*/ 2655974 h 2673068"/>
              <a:gd name="connsiteX2" fmla="*/ 17095 w 570541"/>
              <a:gd name="connsiteY2" fmla="*/ 2673069 h 2673068"/>
              <a:gd name="connsiteX3" fmla="*/ 17950 w 570541"/>
              <a:gd name="connsiteY3" fmla="*/ 2672214 h 2673068"/>
              <a:gd name="connsiteX4" fmla="*/ 17950 w 570541"/>
              <a:gd name="connsiteY4" fmla="*/ 0 h 2673068"/>
              <a:gd name="connsiteX5" fmla="*/ 855 w 570541"/>
              <a:gd name="connsiteY5" fmla="*/ 17095 h 2673068"/>
              <a:gd name="connsiteX6" fmla="*/ 855 w 570541"/>
              <a:gd name="connsiteY6" fmla="*/ 2655404 h 267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41" h="2673068">
                <a:moveTo>
                  <a:pt x="855" y="2655119"/>
                </a:moveTo>
                <a:cubicBezTo>
                  <a:pt x="855" y="2655119"/>
                  <a:pt x="285" y="2655689"/>
                  <a:pt x="0" y="2655974"/>
                </a:cubicBezTo>
                <a:lnTo>
                  <a:pt x="17095" y="2673069"/>
                </a:lnTo>
                <a:cubicBezTo>
                  <a:pt x="17095" y="2673069"/>
                  <a:pt x="17665" y="2672499"/>
                  <a:pt x="17950" y="2672214"/>
                </a:cubicBezTo>
                <a:cubicBezTo>
                  <a:pt x="754739" y="1935425"/>
                  <a:pt x="754739" y="736504"/>
                  <a:pt x="17950" y="0"/>
                </a:cubicBezTo>
                <a:lnTo>
                  <a:pt x="855" y="17095"/>
                </a:lnTo>
                <a:cubicBezTo>
                  <a:pt x="728242" y="744482"/>
                  <a:pt x="728242" y="1928017"/>
                  <a:pt x="855" y="2655404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3" name="任意多边形: 形状 322"/>
          <p:cNvSpPr/>
          <p:nvPr userDrawn="1">
            <p:custDataLst>
              <p:tags r:id="rId52"/>
            </p:custDataLst>
          </p:nvPr>
        </p:nvSpPr>
        <p:spPr>
          <a:xfrm>
            <a:off x="10228580" y="2077085"/>
            <a:ext cx="533400" cy="2493645"/>
          </a:xfrm>
          <a:custGeom>
            <a:avLst/>
            <a:gdLst>
              <a:gd name="connsiteX0" fmla="*/ 17950 w 533360"/>
              <a:gd name="connsiteY0" fmla="*/ 0 h 2493572"/>
              <a:gd name="connsiteX1" fmla="*/ 855 w 533360"/>
              <a:gd name="connsiteY1" fmla="*/ 17095 h 2493572"/>
              <a:gd name="connsiteX2" fmla="*/ 855 w 533360"/>
              <a:gd name="connsiteY2" fmla="*/ 2475623 h 2493572"/>
              <a:gd name="connsiteX3" fmla="*/ 0 w 533360"/>
              <a:gd name="connsiteY3" fmla="*/ 2476477 h 2493572"/>
              <a:gd name="connsiteX4" fmla="*/ 17095 w 533360"/>
              <a:gd name="connsiteY4" fmla="*/ 2493572 h 2493572"/>
              <a:gd name="connsiteX5" fmla="*/ 17950 w 533360"/>
              <a:gd name="connsiteY5" fmla="*/ 2492718 h 2493572"/>
              <a:gd name="connsiteX6" fmla="*/ 17950 w 533360"/>
              <a:gd name="connsiteY6" fmla="*/ 285 h 249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360" h="2493572">
                <a:moveTo>
                  <a:pt x="17950" y="0"/>
                </a:moveTo>
                <a:lnTo>
                  <a:pt x="855" y="17095"/>
                </a:lnTo>
                <a:cubicBezTo>
                  <a:pt x="678667" y="694907"/>
                  <a:pt x="678667" y="1797811"/>
                  <a:pt x="855" y="2475623"/>
                </a:cubicBezTo>
                <a:cubicBezTo>
                  <a:pt x="570" y="2475908"/>
                  <a:pt x="285" y="2476193"/>
                  <a:pt x="0" y="2476477"/>
                </a:cubicBezTo>
                <a:lnTo>
                  <a:pt x="17095" y="2493572"/>
                </a:lnTo>
                <a:cubicBezTo>
                  <a:pt x="17095" y="2493572"/>
                  <a:pt x="17665" y="2493003"/>
                  <a:pt x="17950" y="2492718"/>
                </a:cubicBezTo>
                <a:cubicBezTo>
                  <a:pt x="705164" y="1805504"/>
                  <a:pt x="705164" y="687499"/>
                  <a:pt x="17950" y="285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4" name="任意多边形: 形状 323"/>
          <p:cNvSpPr/>
          <p:nvPr userDrawn="1">
            <p:custDataLst>
              <p:tags r:id="rId53"/>
            </p:custDataLst>
          </p:nvPr>
        </p:nvSpPr>
        <p:spPr>
          <a:xfrm>
            <a:off x="10138410" y="2167255"/>
            <a:ext cx="495935" cy="2313305"/>
          </a:xfrm>
          <a:custGeom>
            <a:avLst/>
            <a:gdLst>
              <a:gd name="connsiteX0" fmla="*/ 855 w 496178"/>
              <a:gd name="connsiteY0" fmla="*/ 2295557 h 2313506"/>
              <a:gd name="connsiteX1" fmla="*/ 0 w 496178"/>
              <a:gd name="connsiteY1" fmla="*/ 2296412 h 2313506"/>
              <a:gd name="connsiteX2" fmla="*/ 17095 w 496178"/>
              <a:gd name="connsiteY2" fmla="*/ 2313506 h 2313506"/>
              <a:gd name="connsiteX3" fmla="*/ 17950 w 496178"/>
              <a:gd name="connsiteY3" fmla="*/ 2312652 h 2313506"/>
              <a:gd name="connsiteX4" fmla="*/ 17950 w 496178"/>
              <a:gd name="connsiteY4" fmla="*/ 0 h 2313506"/>
              <a:gd name="connsiteX5" fmla="*/ 855 w 496178"/>
              <a:gd name="connsiteY5" fmla="*/ 17095 h 2313506"/>
              <a:gd name="connsiteX6" fmla="*/ 855 w 496178"/>
              <a:gd name="connsiteY6" fmla="*/ 2295557 h 231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6178" h="2313506">
                <a:moveTo>
                  <a:pt x="855" y="2295557"/>
                </a:moveTo>
                <a:cubicBezTo>
                  <a:pt x="855" y="2295557"/>
                  <a:pt x="285" y="2296127"/>
                  <a:pt x="0" y="2296412"/>
                </a:cubicBezTo>
                <a:lnTo>
                  <a:pt x="17095" y="2313506"/>
                </a:lnTo>
                <a:cubicBezTo>
                  <a:pt x="17095" y="2313506"/>
                  <a:pt x="17665" y="2312937"/>
                  <a:pt x="17950" y="2312652"/>
                </a:cubicBezTo>
                <a:cubicBezTo>
                  <a:pt x="655588" y="1675013"/>
                  <a:pt x="655588" y="637639"/>
                  <a:pt x="17950" y="0"/>
                </a:cubicBezTo>
                <a:lnTo>
                  <a:pt x="855" y="17095"/>
                </a:lnTo>
                <a:cubicBezTo>
                  <a:pt x="629091" y="645332"/>
                  <a:pt x="629091" y="1667605"/>
                  <a:pt x="855" y="2295557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5" name="任意多边形: 形状 324"/>
          <p:cNvSpPr/>
          <p:nvPr userDrawn="1">
            <p:custDataLst>
              <p:tags r:id="rId54"/>
            </p:custDataLst>
          </p:nvPr>
        </p:nvSpPr>
        <p:spPr>
          <a:xfrm>
            <a:off x="10048875" y="2257425"/>
            <a:ext cx="459105" cy="2133600"/>
          </a:xfrm>
          <a:custGeom>
            <a:avLst/>
            <a:gdLst>
              <a:gd name="connsiteX0" fmla="*/ 17950 w 458997"/>
              <a:gd name="connsiteY0" fmla="*/ 0 h 2133725"/>
              <a:gd name="connsiteX1" fmla="*/ 855 w 458997"/>
              <a:gd name="connsiteY1" fmla="*/ 17095 h 2133725"/>
              <a:gd name="connsiteX2" fmla="*/ 855 w 458997"/>
              <a:gd name="connsiteY2" fmla="*/ 2115776 h 2133725"/>
              <a:gd name="connsiteX3" fmla="*/ 0 w 458997"/>
              <a:gd name="connsiteY3" fmla="*/ 2116630 h 2133725"/>
              <a:gd name="connsiteX4" fmla="*/ 17095 w 458997"/>
              <a:gd name="connsiteY4" fmla="*/ 2133725 h 2133725"/>
              <a:gd name="connsiteX5" fmla="*/ 17950 w 458997"/>
              <a:gd name="connsiteY5" fmla="*/ 2132871 h 2133725"/>
              <a:gd name="connsiteX6" fmla="*/ 17950 w 458997"/>
              <a:gd name="connsiteY6" fmla="*/ 285 h 21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997" h="2133725">
                <a:moveTo>
                  <a:pt x="17950" y="0"/>
                </a:moveTo>
                <a:lnTo>
                  <a:pt x="855" y="17095"/>
                </a:lnTo>
                <a:cubicBezTo>
                  <a:pt x="579516" y="595756"/>
                  <a:pt x="579516" y="1537114"/>
                  <a:pt x="855" y="2115776"/>
                </a:cubicBezTo>
                <a:cubicBezTo>
                  <a:pt x="570" y="2116061"/>
                  <a:pt x="285" y="2116345"/>
                  <a:pt x="0" y="2116630"/>
                </a:cubicBezTo>
                <a:lnTo>
                  <a:pt x="17095" y="2133725"/>
                </a:lnTo>
                <a:cubicBezTo>
                  <a:pt x="17095" y="2133725"/>
                  <a:pt x="17665" y="2133156"/>
                  <a:pt x="17950" y="2132871"/>
                </a:cubicBezTo>
                <a:cubicBezTo>
                  <a:pt x="606013" y="1544807"/>
                  <a:pt x="606013" y="588349"/>
                  <a:pt x="17950" y="285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6" name="任意多边形: 形状 325"/>
          <p:cNvSpPr/>
          <p:nvPr userDrawn="1">
            <p:custDataLst>
              <p:tags r:id="rId55"/>
            </p:custDataLst>
          </p:nvPr>
        </p:nvSpPr>
        <p:spPr>
          <a:xfrm>
            <a:off x="9958705" y="2347595"/>
            <a:ext cx="421640" cy="1953895"/>
          </a:xfrm>
          <a:custGeom>
            <a:avLst/>
            <a:gdLst>
              <a:gd name="connsiteX0" fmla="*/ 17950 w 421816"/>
              <a:gd name="connsiteY0" fmla="*/ 0 h 1953944"/>
              <a:gd name="connsiteX1" fmla="*/ 855 w 421816"/>
              <a:gd name="connsiteY1" fmla="*/ 17095 h 1953944"/>
              <a:gd name="connsiteX2" fmla="*/ 855 w 421816"/>
              <a:gd name="connsiteY2" fmla="*/ 1935995 h 1953944"/>
              <a:gd name="connsiteX3" fmla="*/ 0 w 421816"/>
              <a:gd name="connsiteY3" fmla="*/ 1936849 h 1953944"/>
              <a:gd name="connsiteX4" fmla="*/ 17095 w 421816"/>
              <a:gd name="connsiteY4" fmla="*/ 1953944 h 1953944"/>
              <a:gd name="connsiteX5" fmla="*/ 17950 w 421816"/>
              <a:gd name="connsiteY5" fmla="*/ 1953089 h 1953944"/>
              <a:gd name="connsiteX6" fmla="*/ 17950 w 421816"/>
              <a:gd name="connsiteY6" fmla="*/ 285 h 195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816" h="1953944">
                <a:moveTo>
                  <a:pt x="17950" y="0"/>
                </a:moveTo>
                <a:lnTo>
                  <a:pt x="855" y="17095"/>
                </a:lnTo>
                <a:cubicBezTo>
                  <a:pt x="529941" y="546181"/>
                  <a:pt x="529941" y="1406908"/>
                  <a:pt x="855" y="1935995"/>
                </a:cubicBezTo>
                <a:cubicBezTo>
                  <a:pt x="570" y="1936280"/>
                  <a:pt x="285" y="1936564"/>
                  <a:pt x="0" y="1936849"/>
                </a:cubicBezTo>
                <a:lnTo>
                  <a:pt x="17095" y="1953944"/>
                </a:lnTo>
                <a:cubicBezTo>
                  <a:pt x="17095" y="1953944"/>
                  <a:pt x="17665" y="1953374"/>
                  <a:pt x="17950" y="1953089"/>
                </a:cubicBezTo>
                <a:cubicBezTo>
                  <a:pt x="556438" y="1414601"/>
                  <a:pt x="556438" y="538773"/>
                  <a:pt x="17950" y="285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7" name="任意多边形: 形状 326"/>
          <p:cNvSpPr/>
          <p:nvPr userDrawn="1">
            <p:custDataLst>
              <p:tags r:id="rId56"/>
            </p:custDataLst>
          </p:nvPr>
        </p:nvSpPr>
        <p:spPr>
          <a:xfrm>
            <a:off x="9868535" y="2437130"/>
            <a:ext cx="384175" cy="1774190"/>
          </a:xfrm>
          <a:custGeom>
            <a:avLst/>
            <a:gdLst>
              <a:gd name="connsiteX0" fmla="*/ 17950 w 384420"/>
              <a:gd name="connsiteY0" fmla="*/ 0 h 1773878"/>
              <a:gd name="connsiteX1" fmla="*/ 855 w 384420"/>
              <a:gd name="connsiteY1" fmla="*/ 17095 h 1773878"/>
              <a:gd name="connsiteX2" fmla="*/ 855 w 384420"/>
              <a:gd name="connsiteY2" fmla="*/ 1755929 h 1773878"/>
              <a:gd name="connsiteX3" fmla="*/ 0 w 384420"/>
              <a:gd name="connsiteY3" fmla="*/ 1756783 h 1773878"/>
              <a:gd name="connsiteX4" fmla="*/ 17095 w 384420"/>
              <a:gd name="connsiteY4" fmla="*/ 1773878 h 1773878"/>
              <a:gd name="connsiteX5" fmla="*/ 17950 w 384420"/>
              <a:gd name="connsiteY5" fmla="*/ 1773023 h 1773878"/>
              <a:gd name="connsiteX6" fmla="*/ 17950 w 384420"/>
              <a:gd name="connsiteY6" fmla="*/ 285 h 177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420" h="1773878">
                <a:moveTo>
                  <a:pt x="17950" y="0"/>
                </a:moveTo>
                <a:lnTo>
                  <a:pt x="855" y="17095"/>
                </a:lnTo>
                <a:cubicBezTo>
                  <a:pt x="480366" y="496606"/>
                  <a:pt x="480366" y="1276417"/>
                  <a:pt x="855" y="1755929"/>
                </a:cubicBezTo>
                <a:cubicBezTo>
                  <a:pt x="570" y="1756214"/>
                  <a:pt x="285" y="1756498"/>
                  <a:pt x="0" y="1756783"/>
                </a:cubicBezTo>
                <a:lnTo>
                  <a:pt x="17095" y="1773878"/>
                </a:lnTo>
                <a:cubicBezTo>
                  <a:pt x="17095" y="1773878"/>
                  <a:pt x="17665" y="1773308"/>
                  <a:pt x="17950" y="1773023"/>
                </a:cubicBezTo>
                <a:cubicBezTo>
                  <a:pt x="506578" y="1284395"/>
                  <a:pt x="506578" y="488913"/>
                  <a:pt x="17950" y="285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8" name="任意多边形: 形状 327"/>
          <p:cNvSpPr/>
          <p:nvPr userDrawn="1">
            <p:custDataLst>
              <p:tags r:id="rId57"/>
            </p:custDataLst>
          </p:nvPr>
        </p:nvSpPr>
        <p:spPr>
          <a:xfrm>
            <a:off x="9779000" y="2527300"/>
            <a:ext cx="347345" cy="1593850"/>
          </a:xfrm>
          <a:custGeom>
            <a:avLst/>
            <a:gdLst>
              <a:gd name="connsiteX0" fmla="*/ 17950 w 347239"/>
              <a:gd name="connsiteY0" fmla="*/ 0 h 1594096"/>
              <a:gd name="connsiteX1" fmla="*/ 855 w 347239"/>
              <a:gd name="connsiteY1" fmla="*/ 17095 h 1594096"/>
              <a:gd name="connsiteX2" fmla="*/ 855 w 347239"/>
              <a:gd name="connsiteY2" fmla="*/ 1576147 h 1594096"/>
              <a:gd name="connsiteX3" fmla="*/ 0 w 347239"/>
              <a:gd name="connsiteY3" fmla="*/ 1577002 h 1594096"/>
              <a:gd name="connsiteX4" fmla="*/ 17095 w 347239"/>
              <a:gd name="connsiteY4" fmla="*/ 1594097 h 1594096"/>
              <a:gd name="connsiteX5" fmla="*/ 17950 w 347239"/>
              <a:gd name="connsiteY5" fmla="*/ 1593242 h 1594096"/>
              <a:gd name="connsiteX6" fmla="*/ 17950 w 347239"/>
              <a:gd name="connsiteY6" fmla="*/ 285 h 15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239" h="1594096">
                <a:moveTo>
                  <a:pt x="17950" y="0"/>
                </a:moveTo>
                <a:lnTo>
                  <a:pt x="855" y="17095"/>
                </a:lnTo>
                <a:cubicBezTo>
                  <a:pt x="430791" y="447031"/>
                  <a:pt x="430791" y="1146211"/>
                  <a:pt x="855" y="1576147"/>
                </a:cubicBezTo>
                <a:cubicBezTo>
                  <a:pt x="570" y="1576432"/>
                  <a:pt x="285" y="1576717"/>
                  <a:pt x="0" y="1577002"/>
                </a:cubicBezTo>
                <a:lnTo>
                  <a:pt x="17095" y="1594097"/>
                </a:lnTo>
                <a:cubicBezTo>
                  <a:pt x="17095" y="1594097"/>
                  <a:pt x="17665" y="1593527"/>
                  <a:pt x="17950" y="1593242"/>
                </a:cubicBezTo>
                <a:cubicBezTo>
                  <a:pt x="457003" y="1154189"/>
                  <a:pt x="457003" y="439623"/>
                  <a:pt x="17950" y="285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9" name="任意多边形: 形状 328"/>
          <p:cNvSpPr/>
          <p:nvPr userDrawn="1">
            <p:custDataLst>
              <p:tags r:id="rId58"/>
            </p:custDataLst>
          </p:nvPr>
        </p:nvSpPr>
        <p:spPr>
          <a:xfrm>
            <a:off x="9688830" y="2617470"/>
            <a:ext cx="309880" cy="1414145"/>
          </a:xfrm>
          <a:custGeom>
            <a:avLst/>
            <a:gdLst>
              <a:gd name="connsiteX0" fmla="*/ 17950 w 310058"/>
              <a:gd name="connsiteY0" fmla="*/ 0 h 1414030"/>
              <a:gd name="connsiteX1" fmla="*/ 855 w 310058"/>
              <a:gd name="connsiteY1" fmla="*/ 17095 h 1414030"/>
              <a:gd name="connsiteX2" fmla="*/ 855 w 310058"/>
              <a:gd name="connsiteY2" fmla="*/ 1396081 h 1414030"/>
              <a:gd name="connsiteX3" fmla="*/ 0 w 310058"/>
              <a:gd name="connsiteY3" fmla="*/ 1396936 h 1414030"/>
              <a:gd name="connsiteX4" fmla="*/ 17095 w 310058"/>
              <a:gd name="connsiteY4" fmla="*/ 1414031 h 1414030"/>
              <a:gd name="connsiteX5" fmla="*/ 17950 w 310058"/>
              <a:gd name="connsiteY5" fmla="*/ 1413176 h 1414030"/>
              <a:gd name="connsiteX6" fmla="*/ 17950 w 310058"/>
              <a:gd name="connsiteY6" fmla="*/ 285 h 141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58" h="1414030">
                <a:moveTo>
                  <a:pt x="17950" y="0"/>
                </a:moveTo>
                <a:lnTo>
                  <a:pt x="855" y="17095"/>
                </a:lnTo>
                <a:cubicBezTo>
                  <a:pt x="380931" y="397171"/>
                  <a:pt x="380931" y="1016005"/>
                  <a:pt x="855" y="1396081"/>
                </a:cubicBezTo>
                <a:cubicBezTo>
                  <a:pt x="570" y="1396366"/>
                  <a:pt x="285" y="1396651"/>
                  <a:pt x="0" y="1396936"/>
                </a:cubicBezTo>
                <a:lnTo>
                  <a:pt x="17095" y="1414031"/>
                </a:lnTo>
                <a:cubicBezTo>
                  <a:pt x="17095" y="1414031"/>
                  <a:pt x="17665" y="1413461"/>
                  <a:pt x="17950" y="1413176"/>
                </a:cubicBezTo>
                <a:cubicBezTo>
                  <a:pt x="407428" y="1023698"/>
                  <a:pt x="407428" y="389763"/>
                  <a:pt x="17950" y="285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0" name="任意多边形: 形状 329"/>
          <p:cNvSpPr/>
          <p:nvPr userDrawn="1">
            <p:custDataLst>
              <p:tags r:id="rId59"/>
            </p:custDataLst>
          </p:nvPr>
        </p:nvSpPr>
        <p:spPr>
          <a:xfrm>
            <a:off x="8277225" y="2301240"/>
            <a:ext cx="1446530" cy="349885"/>
          </a:xfrm>
          <a:custGeom>
            <a:avLst/>
            <a:gdLst>
              <a:gd name="connsiteX0" fmla="*/ 1395796 w 1446796"/>
              <a:gd name="connsiteY0" fmla="*/ 350160 h 350159"/>
              <a:gd name="connsiteX1" fmla="*/ 1446796 w 1446796"/>
              <a:gd name="connsiteY1" fmla="*/ 299160 h 350159"/>
              <a:gd name="connsiteX2" fmla="*/ 0 w 1446796"/>
              <a:gd name="connsiteY2" fmla="*/ 299160 h 350159"/>
              <a:gd name="connsiteX3" fmla="*/ 25357 w 1446796"/>
              <a:gd name="connsiteY3" fmla="*/ 324518 h 350159"/>
              <a:gd name="connsiteX4" fmla="*/ 50715 w 1446796"/>
              <a:gd name="connsiteY4" fmla="*/ 349875 h 350159"/>
              <a:gd name="connsiteX5" fmla="*/ 1395796 w 1446796"/>
              <a:gd name="connsiteY5" fmla="*/ 349875 h 35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6796" h="350159">
                <a:moveTo>
                  <a:pt x="1395796" y="350160"/>
                </a:moveTo>
                <a:lnTo>
                  <a:pt x="1446796" y="299160"/>
                </a:lnTo>
                <a:cubicBezTo>
                  <a:pt x="1047916" y="-99720"/>
                  <a:pt x="398880" y="-99720"/>
                  <a:pt x="0" y="299160"/>
                </a:cubicBezTo>
                <a:lnTo>
                  <a:pt x="25357" y="324518"/>
                </a:lnTo>
                <a:lnTo>
                  <a:pt x="50715" y="349875"/>
                </a:lnTo>
                <a:cubicBezTo>
                  <a:pt x="421674" y="-21084"/>
                  <a:pt x="1024838" y="-21084"/>
                  <a:pt x="1395796" y="349875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1" name="任意多边形: 形状 330"/>
          <p:cNvSpPr/>
          <p:nvPr userDrawn="1">
            <p:custDataLst>
              <p:tags r:id="rId60"/>
            </p:custDataLst>
          </p:nvPr>
        </p:nvSpPr>
        <p:spPr>
          <a:xfrm>
            <a:off x="9672955" y="2600325"/>
            <a:ext cx="50800" cy="50800"/>
          </a:xfrm>
          <a:custGeom>
            <a:avLst/>
            <a:gdLst>
              <a:gd name="connsiteX0" fmla="*/ 0 w 50999"/>
              <a:gd name="connsiteY0" fmla="*/ 51000 h 50999"/>
              <a:gd name="connsiteX1" fmla="*/ 16810 w 50999"/>
              <a:gd name="connsiteY1" fmla="*/ 33905 h 50999"/>
              <a:gd name="connsiteX2" fmla="*/ 33905 w 50999"/>
              <a:gd name="connsiteY2" fmla="*/ 17095 h 50999"/>
              <a:gd name="connsiteX3" fmla="*/ 51000 w 50999"/>
              <a:gd name="connsiteY3" fmla="*/ 0 h 50999"/>
              <a:gd name="connsiteX4" fmla="*/ 51000 w 50999"/>
              <a:gd name="connsiteY4" fmla="*/ 0 h 50999"/>
              <a:gd name="connsiteX5" fmla="*/ 0 w 50999"/>
              <a:gd name="connsiteY5" fmla="*/ 51000 h 50999"/>
              <a:gd name="connsiteX6" fmla="*/ 0 w 50999"/>
              <a:gd name="connsiteY6" fmla="*/ 51000 h 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99" h="50999">
                <a:moveTo>
                  <a:pt x="0" y="51000"/>
                </a:moveTo>
                <a:lnTo>
                  <a:pt x="16810" y="33905"/>
                </a:lnTo>
                <a:lnTo>
                  <a:pt x="33905" y="17095"/>
                </a:lnTo>
                <a:lnTo>
                  <a:pt x="51000" y="0"/>
                </a:lnTo>
                <a:lnTo>
                  <a:pt x="51000" y="0"/>
                </a:lnTo>
                <a:lnTo>
                  <a:pt x="0" y="51000"/>
                </a:lnTo>
                <a:lnTo>
                  <a:pt x="0" y="51000"/>
                </a:ln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2" name="任意多边形: 形状 331"/>
          <p:cNvSpPr/>
          <p:nvPr userDrawn="1">
            <p:custDataLst>
              <p:tags r:id="rId61"/>
            </p:custDataLst>
          </p:nvPr>
        </p:nvSpPr>
        <p:spPr>
          <a:xfrm>
            <a:off x="9763125" y="2510155"/>
            <a:ext cx="50800" cy="50800"/>
          </a:xfrm>
          <a:custGeom>
            <a:avLst/>
            <a:gdLst>
              <a:gd name="connsiteX0" fmla="*/ 16810 w 50714"/>
              <a:gd name="connsiteY0" fmla="*/ 34190 h 50999"/>
              <a:gd name="connsiteX1" fmla="*/ 33905 w 50714"/>
              <a:gd name="connsiteY1" fmla="*/ 17095 h 50999"/>
              <a:gd name="connsiteX2" fmla="*/ 50715 w 50714"/>
              <a:gd name="connsiteY2" fmla="*/ 0 h 50999"/>
              <a:gd name="connsiteX3" fmla="*/ 50715 w 50714"/>
              <a:gd name="connsiteY3" fmla="*/ 0 h 50999"/>
              <a:gd name="connsiteX4" fmla="*/ 0 w 50714"/>
              <a:gd name="connsiteY4" fmla="*/ 51000 h 50999"/>
              <a:gd name="connsiteX5" fmla="*/ 0 w 50714"/>
              <a:gd name="connsiteY5" fmla="*/ 51000 h 50999"/>
              <a:gd name="connsiteX6" fmla="*/ 16810 w 50714"/>
              <a:gd name="connsiteY6" fmla="*/ 34190 h 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14" h="50999">
                <a:moveTo>
                  <a:pt x="16810" y="34190"/>
                </a:moveTo>
                <a:lnTo>
                  <a:pt x="33905" y="17095"/>
                </a:lnTo>
                <a:lnTo>
                  <a:pt x="50715" y="0"/>
                </a:lnTo>
                <a:lnTo>
                  <a:pt x="50715" y="0"/>
                </a:lnTo>
                <a:lnTo>
                  <a:pt x="0" y="51000"/>
                </a:lnTo>
                <a:lnTo>
                  <a:pt x="0" y="51000"/>
                </a:lnTo>
                <a:lnTo>
                  <a:pt x="16810" y="34190"/>
                </a:ln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3" name="任意多边形: 形状 332"/>
          <p:cNvSpPr/>
          <p:nvPr userDrawn="1">
            <p:custDataLst>
              <p:tags r:id="rId62"/>
            </p:custDataLst>
          </p:nvPr>
        </p:nvSpPr>
        <p:spPr>
          <a:xfrm>
            <a:off x="8187055" y="2173605"/>
            <a:ext cx="1626870" cy="387350"/>
          </a:xfrm>
          <a:custGeom>
            <a:avLst/>
            <a:gdLst>
              <a:gd name="connsiteX0" fmla="*/ 0 w 1626862"/>
              <a:gd name="connsiteY0" fmla="*/ 336342 h 387341"/>
              <a:gd name="connsiteX1" fmla="*/ 51000 w 1626862"/>
              <a:gd name="connsiteY1" fmla="*/ 387341 h 387341"/>
              <a:gd name="connsiteX2" fmla="*/ 1575862 w 1626862"/>
              <a:gd name="connsiteY2" fmla="*/ 387341 h 387341"/>
              <a:gd name="connsiteX3" fmla="*/ 1626862 w 1626862"/>
              <a:gd name="connsiteY3" fmla="*/ 336342 h 387341"/>
              <a:gd name="connsiteX4" fmla="*/ 0 w 1626862"/>
              <a:gd name="connsiteY4" fmla="*/ 336342 h 38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6862" h="387341">
                <a:moveTo>
                  <a:pt x="0" y="336342"/>
                </a:moveTo>
                <a:lnTo>
                  <a:pt x="51000" y="387341"/>
                </a:lnTo>
                <a:cubicBezTo>
                  <a:pt x="471534" y="-33193"/>
                  <a:pt x="1155614" y="-33193"/>
                  <a:pt x="1575862" y="387341"/>
                </a:cubicBezTo>
                <a:lnTo>
                  <a:pt x="1626862" y="336342"/>
                </a:lnTo>
                <a:cubicBezTo>
                  <a:pt x="1178407" y="-112114"/>
                  <a:pt x="448456" y="-112114"/>
                  <a:pt x="0" y="336342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4" name="任意多边形: 形状 333"/>
          <p:cNvSpPr/>
          <p:nvPr userDrawn="1">
            <p:custDataLst>
              <p:tags r:id="rId63"/>
            </p:custDataLst>
          </p:nvPr>
        </p:nvSpPr>
        <p:spPr>
          <a:xfrm>
            <a:off x="9852660" y="2420620"/>
            <a:ext cx="50800" cy="50800"/>
          </a:xfrm>
          <a:custGeom>
            <a:avLst/>
            <a:gdLst>
              <a:gd name="connsiteX0" fmla="*/ 17095 w 50999"/>
              <a:gd name="connsiteY0" fmla="*/ 33905 h 50999"/>
              <a:gd name="connsiteX1" fmla="*/ 33905 w 50999"/>
              <a:gd name="connsiteY1" fmla="*/ 16810 h 50999"/>
              <a:gd name="connsiteX2" fmla="*/ 51000 w 50999"/>
              <a:gd name="connsiteY2" fmla="*/ 0 h 50999"/>
              <a:gd name="connsiteX3" fmla="*/ 51000 w 50999"/>
              <a:gd name="connsiteY3" fmla="*/ 0 h 50999"/>
              <a:gd name="connsiteX4" fmla="*/ 0 w 50999"/>
              <a:gd name="connsiteY4" fmla="*/ 50715 h 50999"/>
              <a:gd name="connsiteX5" fmla="*/ 0 w 50999"/>
              <a:gd name="connsiteY5" fmla="*/ 51000 h 50999"/>
              <a:gd name="connsiteX6" fmla="*/ 17095 w 50999"/>
              <a:gd name="connsiteY6" fmla="*/ 33905 h 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99" h="50999">
                <a:moveTo>
                  <a:pt x="17095" y="33905"/>
                </a:moveTo>
                <a:lnTo>
                  <a:pt x="33905" y="16810"/>
                </a:lnTo>
                <a:lnTo>
                  <a:pt x="51000" y="0"/>
                </a:lnTo>
                <a:lnTo>
                  <a:pt x="51000" y="0"/>
                </a:lnTo>
                <a:lnTo>
                  <a:pt x="0" y="50715"/>
                </a:lnTo>
                <a:lnTo>
                  <a:pt x="0" y="51000"/>
                </a:lnTo>
                <a:lnTo>
                  <a:pt x="17095" y="33905"/>
                </a:ln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5" name="任意多边形: 形状 334"/>
          <p:cNvSpPr/>
          <p:nvPr userDrawn="1">
            <p:custDataLst>
              <p:tags r:id="rId64"/>
            </p:custDataLst>
          </p:nvPr>
        </p:nvSpPr>
        <p:spPr>
          <a:xfrm>
            <a:off x="8096885" y="2046605"/>
            <a:ext cx="1807210" cy="424180"/>
          </a:xfrm>
          <a:custGeom>
            <a:avLst/>
            <a:gdLst>
              <a:gd name="connsiteX0" fmla="*/ 0 w 1806928"/>
              <a:gd name="connsiteY0" fmla="*/ 373523 h 424522"/>
              <a:gd name="connsiteX1" fmla="*/ 51000 w 1806928"/>
              <a:gd name="connsiteY1" fmla="*/ 424523 h 424522"/>
              <a:gd name="connsiteX2" fmla="*/ 1755928 w 1806928"/>
              <a:gd name="connsiteY2" fmla="*/ 424523 h 424522"/>
              <a:gd name="connsiteX3" fmla="*/ 1806928 w 1806928"/>
              <a:gd name="connsiteY3" fmla="*/ 373523 h 424522"/>
              <a:gd name="connsiteX4" fmla="*/ 285 w 1806928"/>
              <a:gd name="connsiteY4" fmla="*/ 373523 h 42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928" h="424522">
                <a:moveTo>
                  <a:pt x="0" y="373523"/>
                </a:moveTo>
                <a:lnTo>
                  <a:pt x="51000" y="424523"/>
                </a:lnTo>
                <a:cubicBezTo>
                  <a:pt x="521109" y="-45586"/>
                  <a:pt x="1285819" y="-45586"/>
                  <a:pt x="1755928" y="424523"/>
                </a:cubicBezTo>
                <a:lnTo>
                  <a:pt x="1806928" y="373523"/>
                </a:lnTo>
                <a:cubicBezTo>
                  <a:pt x="1308898" y="-124508"/>
                  <a:pt x="498316" y="-124508"/>
                  <a:pt x="285" y="373523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6" name="任意多边形: 形状 335"/>
          <p:cNvSpPr/>
          <p:nvPr userDrawn="1">
            <p:custDataLst>
              <p:tags r:id="rId65"/>
            </p:custDataLst>
          </p:nvPr>
        </p:nvSpPr>
        <p:spPr>
          <a:xfrm>
            <a:off x="8007350" y="1919605"/>
            <a:ext cx="1986915" cy="461645"/>
          </a:xfrm>
          <a:custGeom>
            <a:avLst/>
            <a:gdLst>
              <a:gd name="connsiteX0" fmla="*/ 0 w 1986709"/>
              <a:gd name="connsiteY0" fmla="*/ 410704 h 461704"/>
              <a:gd name="connsiteX1" fmla="*/ 51000 w 1986709"/>
              <a:gd name="connsiteY1" fmla="*/ 461704 h 461704"/>
              <a:gd name="connsiteX2" fmla="*/ 1935710 w 1986709"/>
              <a:gd name="connsiteY2" fmla="*/ 461704 h 461704"/>
              <a:gd name="connsiteX3" fmla="*/ 1986709 w 1986709"/>
              <a:gd name="connsiteY3" fmla="*/ 410704 h 461704"/>
              <a:gd name="connsiteX4" fmla="*/ 0 w 1986709"/>
              <a:gd name="connsiteY4" fmla="*/ 410704 h 46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6709" h="461704">
                <a:moveTo>
                  <a:pt x="0" y="410704"/>
                </a:moveTo>
                <a:lnTo>
                  <a:pt x="51000" y="461704"/>
                </a:lnTo>
                <a:cubicBezTo>
                  <a:pt x="570684" y="-57980"/>
                  <a:pt x="1416310" y="-57980"/>
                  <a:pt x="1935710" y="461704"/>
                </a:cubicBezTo>
                <a:lnTo>
                  <a:pt x="1986709" y="410704"/>
                </a:lnTo>
                <a:cubicBezTo>
                  <a:pt x="1439103" y="-136901"/>
                  <a:pt x="547606" y="-136901"/>
                  <a:pt x="0" y="410704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" name="任意多边形: 形状 336"/>
          <p:cNvSpPr/>
          <p:nvPr userDrawn="1">
            <p:custDataLst>
              <p:tags r:id="rId66"/>
            </p:custDataLst>
          </p:nvPr>
        </p:nvSpPr>
        <p:spPr>
          <a:xfrm>
            <a:off x="9942830" y="2330450"/>
            <a:ext cx="50800" cy="50800"/>
          </a:xfrm>
          <a:custGeom>
            <a:avLst/>
            <a:gdLst>
              <a:gd name="connsiteX0" fmla="*/ 17095 w 50999"/>
              <a:gd name="connsiteY0" fmla="*/ 33905 h 50999"/>
              <a:gd name="connsiteX1" fmla="*/ 33905 w 50999"/>
              <a:gd name="connsiteY1" fmla="*/ 17095 h 50999"/>
              <a:gd name="connsiteX2" fmla="*/ 51000 w 50999"/>
              <a:gd name="connsiteY2" fmla="*/ 0 h 50999"/>
              <a:gd name="connsiteX3" fmla="*/ 51000 w 50999"/>
              <a:gd name="connsiteY3" fmla="*/ 0 h 50999"/>
              <a:gd name="connsiteX4" fmla="*/ 0 w 50999"/>
              <a:gd name="connsiteY4" fmla="*/ 51000 h 50999"/>
              <a:gd name="connsiteX5" fmla="*/ 0 w 50999"/>
              <a:gd name="connsiteY5" fmla="*/ 51000 h 50999"/>
              <a:gd name="connsiteX6" fmla="*/ 17095 w 50999"/>
              <a:gd name="connsiteY6" fmla="*/ 33905 h 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99" h="50999">
                <a:moveTo>
                  <a:pt x="17095" y="33905"/>
                </a:moveTo>
                <a:lnTo>
                  <a:pt x="33905" y="17095"/>
                </a:lnTo>
                <a:lnTo>
                  <a:pt x="51000" y="0"/>
                </a:lnTo>
                <a:lnTo>
                  <a:pt x="51000" y="0"/>
                </a:lnTo>
                <a:lnTo>
                  <a:pt x="0" y="51000"/>
                </a:lnTo>
                <a:lnTo>
                  <a:pt x="0" y="51000"/>
                </a:lnTo>
                <a:lnTo>
                  <a:pt x="17095" y="33905"/>
                </a:ln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8" name="任意多边形: 形状 337"/>
          <p:cNvSpPr/>
          <p:nvPr userDrawn="1">
            <p:custDataLst>
              <p:tags r:id="rId67"/>
            </p:custDataLst>
          </p:nvPr>
        </p:nvSpPr>
        <p:spPr>
          <a:xfrm>
            <a:off x="10033000" y="2240280"/>
            <a:ext cx="50800" cy="50800"/>
          </a:xfrm>
          <a:custGeom>
            <a:avLst/>
            <a:gdLst>
              <a:gd name="connsiteX0" fmla="*/ 16810 w 50999"/>
              <a:gd name="connsiteY0" fmla="*/ 33905 h 50999"/>
              <a:gd name="connsiteX1" fmla="*/ 33905 w 50999"/>
              <a:gd name="connsiteY1" fmla="*/ 17095 h 50999"/>
              <a:gd name="connsiteX2" fmla="*/ 51000 w 50999"/>
              <a:gd name="connsiteY2" fmla="*/ 0 h 50999"/>
              <a:gd name="connsiteX3" fmla="*/ 50715 w 50999"/>
              <a:gd name="connsiteY3" fmla="*/ 0 h 50999"/>
              <a:gd name="connsiteX4" fmla="*/ 0 w 50999"/>
              <a:gd name="connsiteY4" fmla="*/ 51000 h 50999"/>
              <a:gd name="connsiteX5" fmla="*/ 0 w 50999"/>
              <a:gd name="connsiteY5" fmla="*/ 51000 h 50999"/>
              <a:gd name="connsiteX6" fmla="*/ 16810 w 50999"/>
              <a:gd name="connsiteY6" fmla="*/ 33905 h 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99" h="50999">
                <a:moveTo>
                  <a:pt x="16810" y="33905"/>
                </a:moveTo>
                <a:lnTo>
                  <a:pt x="33905" y="17095"/>
                </a:lnTo>
                <a:lnTo>
                  <a:pt x="51000" y="0"/>
                </a:lnTo>
                <a:lnTo>
                  <a:pt x="50715" y="0"/>
                </a:lnTo>
                <a:lnTo>
                  <a:pt x="0" y="51000"/>
                </a:lnTo>
                <a:lnTo>
                  <a:pt x="0" y="51000"/>
                </a:lnTo>
                <a:lnTo>
                  <a:pt x="16810" y="33905"/>
                </a:ln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9" name="任意多边形: 形状 338"/>
          <p:cNvSpPr/>
          <p:nvPr userDrawn="1">
            <p:custDataLst>
              <p:tags r:id="rId68"/>
            </p:custDataLst>
          </p:nvPr>
        </p:nvSpPr>
        <p:spPr>
          <a:xfrm>
            <a:off x="7917180" y="1792605"/>
            <a:ext cx="2166620" cy="499110"/>
          </a:xfrm>
          <a:custGeom>
            <a:avLst/>
            <a:gdLst>
              <a:gd name="connsiteX0" fmla="*/ 0 w 2166775"/>
              <a:gd name="connsiteY0" fmla="*/ 447886 h 498885"/>
              <a:gd name="connsiteX1" fmla="*/ 51000 w 2166775"/>
              <a:gd name="connsiteY1" fmla="*/ 498885 h 498885"/>
              <a:gd name="connsiteX2" fmla="*/ 2115776 w 2166775"/>
              <a:gd name="connsiteY2" fmla="*/ 498885 h 498885"/>
              <a:gd name="connsiteX3" fmla="*/ 2166775 w 2166775"/>
              <a:gd name="connsiteY3" fmla="*/ 447886 h 498885"/>
              <a:gd name="connsiteX4" fmla="*/ 285 w 2166775"/>
              <a:gd name="connsiteY4" fmla="*/ 447886 h 498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6775" h="498885">
                <a:moveTo>
                  <a:pt x="0" y="447886"/>
                </a:moveTo>
                <a:lnTo>
                  <a:pt x="51000" y="498885"/>
                </a:lnTo>
                <a:cubicBezTo>
                  <a:pt x="620259" y="-70374"/>
                  <a:pt x="1546516" y="-70374"/>
                  <a:pt x="2115776" y="498885"/>
                </a:cubicBezTo>
                <a:lnTo>
                  <a:pt x="2166775" y="447886"/>
                </a:lnTo>
                <a:cubicBezTo>
                  <a:pt x="1569310" y="-149295"/>
                  <a:pt x="597466" y="-149295"/>
                  <a:pt x="285" y="447886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0" name="任意多边形: 形状 339"/>
          <p:cNvSpPr/>
          <p:nvPr userDrawn="1">
            <p:custDataLst>
              <p:tags r:id="rId69"/>
            </p:custDataLst>
          </p:nvPr>
        </p:nvSpPr>
        <p:spPr>
          <a:xfrm>
            <a:off x="10122535" y="2150110"/>
            <a:ext cx="50800" cy="50800"/>
          </a:xfrm>
          <a:custGeom>
            <a:avLst/>
            <a:gdLst>
              <a:gd name="connsiteX0" fmla="*/ 17095 w 50999"/>
              <a:gd name="connsiteY0" fmla="*/ 34190 h 50999"/>
              <a:gd name="connsiteX1" fmla="*/ 34190 w 50999"/>
              <a:gd name="connsiteY1" fmla="*/ 17095 h 50999"/>
              <a:gd name="connsiteX2" fmla="*/ 51000 w 50999"/>
              <a:gd name="connsiteY2" fmla="*/ 285 h 50999"/>
              <a:gd name="connsiteX3" fmla="*/ 51000 w 50999"/>
              <a:gd name="connsiteY3" fmla="*/ 0 h 50999"/>
              <a:gd name="connsiteX4" fmla="*/ 0 w 50999"/>
              <a:gd name="connsiteY4" fmla="*/ 51000 h 50999"/>
              <a:gd name="connsiteX5" fmla="*/ 285 w 50999"/>
              <a:gd name="connsiteY5" fmla="*/ 51000 h 50999"/>
              <a:gd name="connsiteX6" fmla="*/ 17095 w 50999"/>
              <a:gd name="connsiteY6" fmla="*/ 34190 h 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99" h="50999">
                <a:moveTo>
                  <a:pt x="17095" y="34190"/>
                </a:moveTo>
                <a:lnTo>
                  <a:pt x="34190" y="17095"/>
                </a:lnTo>
                <a:lnTo>
                  <a:pt x="51000" y="285"/>
                </a:lnTo>
                <a:lnTo>
                  <a:pt x="51000" y="0"/>
                </a:lnTo>
                <a:lnTo>
                  <a:pt x="0" y="51000"/>
                </a:lnTo>
                <a:lnTo>
                  <a:pt x="285" y="51000"/>
                </a:lnTo>
                <a:lnTo>
                  <a:pt x="17095" y="34190"/>
                </a:ln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1" name="任意多边形: 形状 340"/>
          <p:cNvSpPr/>
          <p:nvPr userDrawn="1">
            <p:custDataLst>
              <p:tags r:id="rId70"/>
            </p:custDataLst>
          </p:nvPr>
        </p:nvSpPr>
        <p:spPr>
          <a:xfrm>
            <a:off x="7827010" y="1664970"/>
            <a:ext cx="2346325" cy="535940"/>
          </a:xfrm>
          <a:custGeom>
            <a:avLst/>
            <a:gdLst>
              <a:gd name="connsiteX0" fmla="*/ 0 w 2346556"/>
              <a:gd name="connsiteY0" fmla="*/ 485281 h 536280"/>
              <a:gd name="connsiteX1" fmla="*/ 51000 w 2346556"/>
              <a:gd name="connsiteY1" fmla="*/ 536280 h 536280"/>
              <a:gd name="connsiteX2" fmla="*/ 2295557 w 2346556"/>
              <a:gd name="connsiteY2" fmla="*/ 536280 h 536280"/>
              <a:gd name="connsiteX3" fmla="*/ 2346556 w 2346556"/>
              <a:gd name="connsiteY3" fmla="*/ 485281 h 536280"/>
              <a:gd name="connsiteX4" fmla="*/ 0 w 2346556"/>
              <a:gd name="connsiteY4" fmla="*/ 485281 h 53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6556" h="536280">
                <a:moveTo>
                  <a:pt x="0" y="485281"/>
                </a:moveTo>
                <a:lnTo>
                  <a:pt x="51000" y="536280"/>
                </a:lnTo>
                <a:cubicBezTo>
                  <a:pt x="669834" y="-82554"/>
                  <a:pt x="1676722" y="-82554"/>
                  <a:pt x="2295557" y="536280"/>
                </a:cubicBezTo>
                <a:lnTo>
                  <a:pt x="2346556" y="485281"/>
                </a:lnTo>
                <a:cubicBezTo>
                  <a:pt x="1699515" y="-161760"/>
                  <a:pt x="647041" y="-161760"/>
                  <a:pt x="0" y="485281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2" name="任意多边形: 形状 341"/>
          <p:cNvSpPr/>
          <p:nvPr userDrawn="1">
            <p:custDataLst>
              <p:tags r:id="rId71"/>
            </p:custDataLst>
          </p:nvPr>
        </p:nvSpPr>
        <p:spPr>
          <a:xfrm>
            <a:off x="10212705" y="2060575"/>
            <a:ext cx="50800" cy="50800"/>
          </a:xfrm>
          <a:custGeom>
            <a:avLst/>
            <a:gdLst>
              <a:gd name="connsiteX0" fmla="*/ 17095 w 50999"/>
              <a:gd name="connsiteY0" fmla="*/ 33905 h 50999"/>
              <a:gd name="connsiteX1" fmla="*/ 33905 w 50999"/>
              <a:gd name="connsiteY1" fmla="*/ 16810 h 50999"/>
              <a:gd name="connsiteX2" fmla="*/ 51000 w 50999"/>
              <a:gd name="connsiteY2" fmla="*/ 0 h 50999"/>
              <a:gd name="connsiteX3" fmla="*/ 51000 w 50999"/>
              <a:gd name="connsiteY3" fmla="*/ 0 h 50999"/>
              <a:gd name="connsiteX4" fmla="*/ 0 w 50999"/>
              <a:gd name="connsiteY4" fmla="*/ 50715 h 50999"/>
              <a:gd name="connsiteX5" fmla="*/ 0 w 50999"/>
              <a:gd name="connsiteY5" fmla="*/ 51000 h 50999"/>
              <a:gd name="connsiteX6" fmla="*/ 17095 w 50999"/>
              <a:gd name="connsiteY6" fmla="*/ 33905 h 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99" h="50999">
                <a:moveTo>
                  <a:pt x="17095" y="33905"/>
                </a:moveTo>
                <a:lnTo>
                  <a:pt x="33905" y="16810"/>
                </a:lnTo>
                <a:lnTo>
                  <a:pt x="51000" y="0"/>
                </a:lnTo>
                <a:lnTo>
                  <a:pt x="51000" y="0"/>
                </a:lnTo>
                <a:lnTo>
                  <a:pt x="0" y="50715"/>
                </a:lnTo>
                <a:lnTo>
                  <a:pt x="0" y="51000"/>
                </a:lnTo>
                <a:lnTo>
                  <a:pt x="17095" y="33905"/>
                </a:ln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任意多边形: 形状 342"/>
          <p:cNvSpPr/>
          <p:nvPr userDrawn="1">
            <p:custDataLst>
              <p:tags r:id="rId72"/>
            </p:custDataLst>
          </p:nvPr>
        </p:nvSpPr>
        <p:spPr>
          <a:xfrm>
            <a:off x="7737475" y="1537970"/>
            <a:ext cx="2526665" cy="573405"/>
          </a:xfrm>
          <a:custGeom>
            <a:avLst/>
            <a:gdLst>
              <a:gd name="connsiteX0" fmla="*/ 0 w 2526622"/>
              <a:gd name="connsiteY0" fmla="*/ 522462 h 573461"/>
              <a:gd name="connsiteX1" fmla="*/ 51000 w 2526622"/>
              <a:gd name="connsiteY1" fmla="*/ 573462 h 573461"/>
              <a:gd name="connsiteX2" fmla="*/ 2475623 w 2526622"/>
              <a:gd name="connsiteY2" fmla="*/ 573462 h 573461"/>
              <a:gd name="connsiteX3" fmla="*/ 2526622 w 2526622"/>
              <a:gd name="connsiteY3" fmla="*/ 522462 h 573461"/>
              <a:gd name="connsiteX4" fmla="*/ 285 w 2526622"/>
              <a:gd name="connsiteY4" fmla="*/ 522462 h 57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6622" h="573461">
                <a:moveTo>
                  <a:pt x="0" y="522462"/>
                </a:moveTo>
                <a:lnTo>
                  <a:pt x="51000" y="573462"/>
                </a:lnTo>
                <a:cubicBezTo>
                  <a:pt x="719409" y="-94948"/>
                  <a:pt x="1806928" y="-94948"/>
                  <a:pt x="2475623" y="573462"/>
                </a:cubicBezTo>
                <a:lnTo>
                  <a:pt x="2526622" y="522462"/>
                </a:lnTo>
                <a:cubicBezTo>
                  <a:pt x="1830006" y="-174154"/>
                  <a:pt x="696616" y="-174154"/>
                  <a:pt x="285" y="522462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4" name="任意多边形: 形状 343"/>
          <p:cNvSpPr/>
          <p:nvPr userDrawn="1">
            <p:custDataLst>
              <p:tags r:id="rId73"/>
            </p:custDataLst>
          </p:nvPr>
        </p:nvSpPr>
        <p:spPr>
          <a:xfrm>
            <a:off x="10302875" y="1970405"/>
            <a:ext cx="50800" cy="50800"/>
          </a:xfrm>
          <a:custGeom>
            <a:avLst/>
            <a:gdLst>
              <a:gd name="connsiteX0" fmla="*/ 0 w 50999"/>
              <a:gd name="connsiteY0" fmla="*/ 51000 h 50999"/>
              <a:gd name="connsiteX1" fmla="*/ 16810 w 50999"/>
              <a:gd name="connsiteY1" fmla="*/ 33905 h 50999"/>
              <a:gd name="connsiteX2" fmla="*/ 33905 w 50999"/>
              <a:gd name="connsiteY2" fmla="*/ 17095 h 50999"/>
              <a:gd name="connsiteX3" fmla="*/ 51000 w 50999"/>
              <a:gd name="connsiteY3" fmla="*/ 0 h 50999"/>
              <a:gd name="connsiteX4" fmla="*/ 51000 w 50999"/>
              <a:gd name="connsiteY4" fmla="*/ 0 h 50999"/>
              <a:gd name="connsiteX5" fmla="*/ 0 w 50999"/>
              <a:gd name="connsiteY5" fmla="*/ 51000 h 50999"/>
              <a:gd name="connsiteX6" fmla="*/ 0 w 50999"/>
              <a:gd name="connsiteY6" fmla="*/ 51000 h 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99" h="50999">
                <a:moveTo>
                  <a:pt x="0" y="51000"/>
                </a:moveTo>
                <a:lnTo>
                  <a:pt x="16810" y="33905"/>
                </a:lnTo>
                <a:lnTo>
                  <a:pt x="33905" y="17095"/>
                </a:lnTo>
                <a:lnTo>
                  <a:pt x="51000" y="0"/>
                </a:lnTo>
                <a:lnTo>
                  <a:pt x="51000" y="0"/>
                </a:lnTo>
                <a:lnTo>
                  <a:pt x="0" y="51000"/>
                </a:lnTo>
                <a:lnTo>
                  <a:pt x="0" y="51000"/>
                </a:ln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5" name="任意多边形: 形状 344"/>
          <p:cNvSpPr/>
          <p:nvPr userDrawn="1">
            <p:custDataLst>
              <p:tags r:id="rId74"/>
            </p:custDataLst>
          </p:nvPr>
        </p:nvSpPr>
        <p:spPr>
          <a:xfrm>
            <a:off x="7647305" y="1410970"/>
            <a:ext cx="2706370" cy="610870"/>
          </a:xfrm>
          <a:custGeom>
            <a:avLst/>
            <a:gdLst>
              <a:gd name="connsiteX0" fmla="*/ 2655404 w 2706403"/>
              <a:gd name="connsiteY0" fmla="*/ 610643 h 610643"/>
              <a:gd name="connsiteX1" fmla="*/ 2706403 w 2706403"/>
              <a:gd name="connsiteY1" fmla="*/ 559643 h 610643"/>
              <a:gd name="connsiteX2" fmla="*/ 0 w 2706403"/>
              <a:gd name="connsiteY2" fmla="*/ 559643 h 610643"/>
              <a:gd name="connsiteX3" fmla="*/ 51000 w 2706403"/>
              <a:gd name="connsiteY3" fmla="*/ 610643 h 610643"/>
              <a:gd name="connsiteX4" fmla="*/ 2655404 w 2706403"/>
              <a:gd name="connsiteY4" fmla="*/ 610643 h 6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403" h="610643">
                <a:moveTo>
                  <a:pt x="2655404" y="610643"/>
                </a:moveTo>
                <a:lnTo>
                  <a:pt x="2706403" y="559643"/>
                </a:lnTo>
                <a:cubicBezTo>
                  <a:pt x="1960212" y="-186548"/>
                  <a:pt x="746191" y="-186548"/>
                  <a:pt x="0" y="559643"/>
                </a:cubicBezTo>
                <a:lnTo>
                  <a:pt x="51000" y="610643"/>
                </a:lnTo>
                <a:cubicBezTo>
                  <a:pt x="768984" y="-107342"/>
                  <a:pt x="1937419" y="-107342"/>
                  <a:pt x="2655404" y="610643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" name="任意多边形: 形状 234"/>
          <p:cNvSpPr/>
          <p:nvPr userDrawn="1">
            <p:custDataLst>
              <p:tags r:id="rId75"/>
            </p:custDataLst>
          </p:nvPr>
        </p:nvSpPr>
        <p:spPr>
          <a:xfrm>
            <a:off x="7989570" y="4557395"/>
            <a:ext cx="38735" cy="38735"/>
          </a:xfrm>
          <a:custGeom>
            <a:avLst/>
            <a:gdLst>
              <a:gd name="connsiteX0" fmla="*/ 19374 w 38748"/>
              <a:gd name="connsiteY0" fmla="*/ 0 h 38748"/>
              <a:gd name="connsiteX1" fmla="*/ 38748 w 38748"/>
              <a:gd name="connsiteY1" fmla="*/ 19374 h 38748"/>
              <a:gd name="connsiteX2" fmla="*/ 19374 w 38748"/>
              <a:gd name="connsiteY2" fmla="*/ 38748 h 38748"/>
              <a:gd name="connsiteX3" fmla="*/ 0 w 38748"/>
              <a:gd name="connsiteY3" fmla="*/ 19374 h 38748"/>
              <a:gd name="connsiteX4" fmla="*/ 19374 w 38748"/>
              <a:gd name="connsiteY4" fmla="*/ 0 h 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48" h="38748">
                <a:moveTo>
                  <a:pt x="19374" y="0"/>
                </a:moveTo>
                <a:cubicBezTo>
                  <a:pt x="30201" y="0"/>
                  <a:pt x="38748" y="8832"/>
                  <a:pt x="38748" y="19374"/>
                </a:cubicBezTo>
                <a:cubicBezTo>
                  <a:pt x="38748" y="29916"/>
                  <a:pt x="29916" y="38748"/>
                  <a:pt x="19374" y="38748"/>
                </a:cubicBezTo>
                <a:cubicBezTo>
                  <a:pt x="8832" y="38748"/>
                  <a:pt x="0" y="29916"/>
                  <a:pt x="0" y="19374"/>
                </a:cubicBezTo>
                <a:cubicBezTo>
                  <a:pt x="0" y="8832"/>
                  <a:pt x="8832" y="0"/>
                  <a:pt x="19374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6" name="任意多边形: 形状 235"/>
          <p:cNvSpPr/>
          <p:nvPr userDrawn="1">
            <p:custDataLst>
              <p:tags r:id="rId76"/>
            </p:custDataLst>
          </p:nvPr>
        </p:nvSpPr>
        <p:spPr>
          <a:xfrm>
            <a:off x="8158480" y="4547870"/>
            <a:ext cx="39370" cy="39370"/>
          </a:xfrm>
          <a:custGeom>
            <a:avLst/>
            <a:gdLst>
              <a:gd name="connsiteX0" fmla="*/ 39318 w 39318"/>
              <a:gd name="connsiteY0" fmla="*/ 19659 h 39318"/>
              <a:gd name="connsiteX1" fmla="*/ 19659 w 39318"/>
              <a:gd name="connsiteY1" fmla="*/ 39318 h 39318"/>
              <a:gd name="connsiteX2" fmla="*/ 0 w 39318"/>
              <a:gd name="connsiteY2" fmla="*/ 19659 h 39318"/>
              <a:gd name="connsiteX3" fmla="*/ 19659 w 39318"/>
              <a:gd name="connsiteY3" fmla="*/ 0 h 39318"/>
              <a:gd name="connsiteX4" fmla="*/ 39318 w 39318"/>
              <a:gd name="connsiteY4" fmla="*/ 19659 h 3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8" h="39318">
                <a:moveTo>
                  <a:pt x="39318" y="19659"/>
                </a:moveTo>
                <a:cubicBezTo>
                  <a:pt x="39318" y="30516"/>
                  <a:pt x="30517" y="39318"/>
                  <a:pt x="19659" y="39318"/>
                </a:cubicBezTo>
                <a:cubicBezTo>
                  <a:pt x="8802" y="39318"/>
                  <a:pt x="0" y="30517"/>
                  <a:pt x="0" y="19659"/>
                </a:cubicBezTo>
                <a:cubicBezTo>
                  <a:pt x="0" y="8802"/>
                  <a:pt x="8802" y="0"/>
                  <a:pt x="19659" y="0"/>
                </a:cubicBezTo>
                <a:cubicBezTo>
                  <a:pt x="30517" y="0"/>
                  <a:pt x="39318" y="8802"/>
                  <a:pt x="39318" y="19659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7" name="任意多边形: 形状 236"/>
          <p:cNvSpPr/>
          <p:nvPr userDrawn="1">
            <p:custDataLst>
              <p:tags r:id="rId77"/>
            </p:custDataLst>
          </p:nvPr>
        </p:nvSpPr>
        <p:spPr>
          <a:xfrm>
            <a:off x="8075295" y="4405630"/>
            <a:ext cx="44450" cy="44450"/>
          </a:xfrm>
          <a:custGeom>
            <a:avLst/>
            <a:gdLst>
              <a:gd name="connsiteX0" fmla="*/ 44447 w 44446"/>
              <a:gd name="connsiteY0" fmla="*/ 22223 h 44446"/>
              <a:gd name="connsiteX1" fmla="*/ 22223 w 44446"/>
              <a:gd name="connsiteY1" fmla="*/ 44447 h 44446"/>
              <a:gd name="connsiteX2" fmla="*/ 0 w 44446"/>
              <a:gd name="connsiteY2" fmla="*/ 22223 h 44446"/>
              <a:gd name="connsiteX3" fmla="*/ 22223 w 44446"/>
              <a:gd name="connsiteY3" fmla="*/ 0 h 44446"/>
              <a:gd name="connsiteX4" fmla="*/ 44447 w 44446"/>
              <a:gd name="connsiteY4" fmla="*/ 22223 h 4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6" h="44446">
                <a:moveTo>
                  <a:pt x="44447" y="22223"/>
                </a:moveTo>
                <a:cubicBezTo>
                  <a:pt x="44447" y="34497"/>
                  <a:pt x="34497" y="44447"/>
                  <a:pt x="22223" y="44447"/>
                </a:cubicBezTo>
                <a:cubicBezTo>
                  <a:pt x="9950" y="44447"/>
                  <a:pt x="0" y="34497"/>
                  <a:pt x="0" y="22223"/>
                </a:cubicBezTo>
                <a:cubicBezTo>
                  <a:pt x="0" y="9950"/>
                  <a:pt x="9950" y="0"/>
                  <a:pt x="22223" y="0"/>
                </a:cubicBezTo>
                <a:cubicBezTo>
                  <a:pt x="34497" y="0"/>
                  <a:pt x="44447" y="9950"/>
                  <a:pt x="44447" y="22223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8" name="任意多边形: 形状 237"/>
          <p:cNvSpPr/>
          <p:nvPr userDrawn="1">
            <p:custDataLst>
              <p:tags r:id="rId78"/>
            </p:custDataLst>
          </p:nvPr>
        </p:nvSpPr>
        <p:spPr>
          <a:xfrm>
            <a:off x="8155940" y="4271645"/>
            <a:ext cx="48260" cy="48260"/>
          </a:xfrm>
          <a:custGeom>
            <a:avLst/>
            <a:gdLst>
              <a:gd name="connsiteX0" fmla="*/ 24218 w 48435"/>
              <a:gd name="connsiteY0" fmla="*/ 0 h 48435"/>
              <a:gd name="connsiteX1" fmla="*/ 48435 w 48435"/>
              <a:gd name="connsiteY1" fmla="*/ 24218 h 48435"/>
              <a:gd name="connsiteX2" fmla="*/ 24218 w 48435"/>
              <a:gd name="connsiteY2" fmla="*/ 48435 h 48435"/>
              <a:gd name="connsiteX3" fmla="*/ 0 w 48435"/>
              <a:gd name="connsiteY3" fmla="*/ 24218 h 48435"/>
              <a:gd name="connsiteX4" fmla="*/ 24218 w 48435"/>
              <a:gd name="connsiteY4" fmla="*/ 0 h 48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5" h="48435">
                <a:moveTo>
                  <a:pt x="24218" y="0"/>
                </a:moveTo>
                <a:cubicBezTo>
                  <a:pt x="37609" y="0"/>
                  <a:pt x="48435" y="10827"/>
                  <a:pt x="48435" y="24218"/>
                </a:cubicBezTo>
                <a:cubicBezTo>
                  <a:pt x="48435" y="37609"/>
                  <a:pt x="37609" y="48435"/>
                  <a:pt x="24218" y="48435"/>
                </a:cubicBezTo>
                <a:cubicBezTo>
                  <a:pt x="10827" y="48435"/>
                  <a:pt x="0" y="37609"/>
                  <a:pt x="0" y="24218"/>
                </a:cubicBezTo>
                <a:cubicBezTo>
                  <a:pt x="0" y="10827"/>
                  <a:pt x="10827" y="0"/>
                  <a:pt x="24218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9" name="任意多边形: 形状 238"/>
          <p:cNvSpPr/>
          <p:nvPr userDrawn="1">
            <p:custDataLst>
              <p:tags r:id="rId79"/>
            </p:custDataLst>
          </p:nvPr>
        </p:nvSpPr>
        <p:spPr>
          <a:xfrm>
            <a:off x="8239125" y="4404360"/>
            <a:ext cx="43815" cy="43815"/>
          </a:xfrm>
          <a:custGeom>
            <a:avLst/>
            <a:gdLst>
              <a:gd name="connsiteX0" fmla="*/ 43877 w 43876"/>
              <a:gd name="connsiteY0" fmla="*/ 21938 h 43876"/>
              <a:gd name="connsiteX1" fmla="*/ 21938 w 43876"/>
              <a:gd name="connsiteY1" fmla="*/ 43877 h 43876"/>
              <a:gd name="connsiteX2" fmla="*/ 0 w 43876"/>
              <a:gd name="connsiteY2" fmla="*/ 21938 h 43876"/>
              <a:gd name="connsiteX3" fmla="*/ 21938 w 43876"/>
              <a:gd name="connsiteY3" fmla="*/ 0 h 43876"/>
              <a:gd name="connsiteX4" fmla="*/ 43877 w 43876"/>
              <a:gd name="connsiteY4" fmla="*/ 21938 h 4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6" h="43876">
                <a:moveTo>
                  <a:pt x="43877" y="21938"/>
                </a:moveTo>
                <a:cubicBezTo>
                  <a:pt x="43877" y="34055"/>
                  <a:pt x="34055" y="43877"/>
                  <a:pt x="21938" y="43877"/>
                </a:cubicBezTo>
                <a:cubicBezTo>
                  <a:pt x="9822" y="43877"/>
                  <a:pt x="0" y="34055"/>
                  <a:pt x="0" y="21938"/>
                </a:cubicBezTo>
                <a:cubicBezTo>
                  <a:pt x="0" y="9822"/>
                  <a:pt x="9822" y="0"/>
                  <a:pt x="21938" y="0"/>
                </a:cubicBezTo>
                <a:cubicBezTo>
                  <a:pt x="34055" y="0"/>
                  <a:pt x="43877" y="9822"/>
                  <a:pt x="43877" y="21938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0" name="任意多边形: 形状 239"/>
          <p:cNvSpPr/>
          <p:nvPr userDrawn="1">
            <p:custDataLst>
              <p:tags r:id="rId80"/>
            </p:custDataLst>
          </p:nvPr>
        </p:nvSpPr>
        <p:spPr>
          <a:xfrm>
            <a:off x="8463915" y="4269105"/>
            <a:ext cx="47625" cy="47625"/>
          </a:xfrm>
          <a:custGeom>
            <a:avLst/>
            <a:gdLst>
              <a:gd name="connsiteX0" fmla="*/ 23933 w 47865"/>
              <a:gd name="connsiteY0" fmla="*/ 0 h 47865"/>
              <a:gd name="connsiteX1" fmla="*/ 47866 w 47865"/>
              <a:gd name="connsiteY1" fmla="*/ 23933 h 47865"/>
              <a:gd name="connsiteX2" fmla="*/ 23933 w 47865"/>
              <a:gd name="connsiteY2" fmla="*/ 47866 h 47865"/>
              <a:gd name="connsiteX3" fmla="*/ 0 w 47865"/>
              <a:gd name="connsiteY3" fmla="*/ 23933 h 47865"/>
              <a:gd name="connsiteX4" fmla="*/ 23933 w 47865"/>
              <a:gd name="connsiteY4" fmla="*/ 0 h 4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65" h="47865">
                <a:moveTo>
                  <a:pt x="23933" y="0"/>
                </a:moveTo>
                <a:cubicBezTo>
                  <a:pt x="37324" y="0"/>
                  <a:pt x="47866" y="10827"/>
                  <a:pt x="47866" y="23933"/>
                </a:cubicBezTo>
                <a:cubicBezTo>
                  <a:pt x="47866" y="37039"/>
                  <a:pt x="37039" y="47866"/>
                  <a:pt x="23933" y="47866"/>
                </a:cubicBezTo>
                <a:cubicBezTo>
                  <a:pt x="10827" y="47866"/>
                  <a:pt x="0" y="37039"/>
                  <a:pt x="0" y="23933"/>
                </a:cubicBezTo>
                <a:cubicBezTo>
                  <a:pt x="0" y="10827"/>
                  <a:pt x="10827" y="0"/>
                  <a:pt x="23933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1" name="任意多边形: 形状 240"/>
          <p:cNvSpPr/>
          <p:nvPr userDrawn="1">
            <p:custDataLst>
              <p:tags r:id="rId81"/>
            </p:custDataLst>
          </p:nvPr>
        </p:nvSpPr>
        <p:spPr>
          <a:xfrm>
            <a:off x="8523605" y="4137660"/>
            <a:ext cx="52070" cy="52070"/>
          </a:xfrm>
          <a:custGeom>
            <a:avLst/>
            <a:gdLst>
              <a:gd name="connsiteX0" fmla="*/ 25927 w 51854"/>
              <a:gd name="connsiteY0" fmla="*/ 0 h 51854"/>
              <a:gd name="connsiteX1" fmla="*/ 51854 w 51854"/>
              <a:gd name="connsiteY1" fmla="*/ 25927 h 51854"/>
              <a:gd name="connsiteX2" fmla="*/ 25927 w 51854"/>
              <a:gd name="connsiteY2" fmla="*/ 51854 h 51854"/>
              <a:gd name="connsiteX3" fmla="*/ 0 w 51854"/>
              <a:gd name="connsiteY3" fmla="*/ 25927 h 51854"/>
              <a:gd name="connsiteX4" fmla="*/ 25927 w 51854"/>
              <a:gd name="connsiteY4" fmla="*/ 0 h 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4" h="51854">
                <a:moveTo>
                  <a:pt x="25927" y="0"/>
                </a:moveTo>
                <a:cubicBezTo>
                  <a:pt x="40173" y="0"/>
                  <a:pt x="51854" y="11682"/>
                  <a:pt x="51854" y="25927"/>
                </a:cubicBezTo>
                <a:cubicBezTo>
                  <a:pt x="51854" y="40173"/>
                  <a:pt x="40173" y="51854"/>
                  <a:pt x="25927" y="51854"/>
                </a:cubicBezTo>
                <a:cubicBezTo>
                  <a:pt x="11681" y="51854"/>
                  <a:pt x="0" y="40173"/>
                  <a:pt x="0" y="25927"/>
                </a:cubicBezTo>
                <a:cubicBezTo>
                  <a:pt x="0" y="11682"/>
                  <a:pt x="11681" y="0"/>
                  <a:pt x="25927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任意多边形: 形状 241"/>
          <p:cNvSpPr/>
          <p:nvPr userDrawn="1">
            <p:custDataLst>
              <p:tags r:id="rId82"/>
            </p:custDataLst>
          </p:nvPr>
        </p:nvSpPr>
        <p:spPr>
          <a:xfrm>
            <a:off x="8610600" y="4277995"/>
            <a:ext cx="47625" cy="47625"/>
          </a:xfrm>
          <a:custGeom>
            <a:avLst/>
            <a:gdLst>
              <a:gd name="connsiteX0" fmla="*/ 47866 w 47865"/>
              <a:gd name="connsiteY0" fmla="*/ 23933 h 47865"/>
              <a:gd name="connsiteX1" fmla="*/ 23933 w 47865"/>
              <a:gd name="connsiteY1" fmla="*/ 47866 h 47865"/>
              <a:gd name="connsiteX2" fmla="*/ 0 w 47865"/>
              <a:gd name="connsiteY2" fmla="*/ 23933 h 47865"/>
              <a:gd name="connsiteX3" fmla="*/ 23933 w 47865"/>
              <a:gd name="connsiteY3" fmla="*/ 0 h 47865"/>
              <a:gd name="connsiteX4" fmla="*/ 47866 w 47865"/>
              <a:gd name="connsiteY4" fmla="*/ 23933 h 4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65" h="47865">
                <a:moveTo>
                  <a:pt x="47866" y="23933"/>
                </a:moveTo>
                <a:cubicBezTo>
                  <a:pt x="47866" y="37151"/>
                  <a:pt x="37151" y="47866"/>
                  <a:pt x="23933" y="47866"/>
                </a:cubicBezTo>
                <a:cubicBezTo>
                  <a:pt x="10715" y="47866"/>
                  <a:pt x="0" y="37150"/>
                  <a:pt x="0" y="23933"/>
                </a:cubicBezTo>
                <a:cubicBezTo>
                  <a:pt x="0" y="10715"/>
                  <a:pt x="10715" y="0"/>
                  <a:pt x="23933" y="0"/>
                </a:cubicBezTo>
                <a:cubicBezTo>
                  <a:pt x="37151" y="0"/>
                  <a:pt x="47866" y="10715"/>
                  <a:pt x="47866" y="23933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3" name="任意多边形: 形状 242"/>
          <p:cNvSpPr/>
          <p:nvPr userDrawn="1">
            <p:custDataLst>
              <p:tags r:id="rId83"/>
            </p:custDataLst>
          </p:nvPr>
        </p:nvSpPr>
        <p:spPr>
          <a:xfrm>
            <a:off x="8557260" y="4408805"/>
            <a:ext cx="43815" cy="43815"/>
          </a:xfrm>
          <a:custGeom>
            <a:avLst/>
            <a:gdLst>
              <a:gd name="connsiteX0" fmla="*/ 21938 w 43876"/>
              <a:gd name="connsiteY0" fmla="*/ 0 h 43876"/>
              <a:gd name="connsiteX1" fmla="*/ 43877 w 43876"/>
              <a:gd name="connsiteY1" fmla="*/ 21938 h 43876"/>
              <a:gd name="connsiteX2" fmla="*/ 21938 w 43876"/>
              <a:gd name="connsiteY2" fmla="*/ 43877 h 43876"/>
              <a:gd name="connsiteX3" fmla="*/ 0 w 43876"/>
              <a:gd name="connsiteY3" fmla="*/ 21938 h 43876"/>
              <a:gd name="connsiteX4" fmla="*/ 21938 w 43876"/>
              <a:gd name="connsiteY4" fmla="*/ 0 h 4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6" h="43876">
                <a:moveTo>
                  <a:pt x="21938" y="0"/>
                </a:moveTo>
                <a:cubicBezTo>
                  <a:pt x="34190" y="0"/>
                  <a:pt x="43877" y="9972"/>
                  <a:pt x="43877" y="21938"/>
                </a:cubicBezTo>
                <a:cubicBezTo>
                  <a:pt x="43877" y="33905"/>
                  <a:pt x="33905" y="43877"/>
                  <a:pt x="21938" y="43877"/>
                </a:cubicBezTo>
                <a:cubicBezTo>
                  <a:pt x="9972" y="43877"/>
                  <a:pt x="0" y="33905"/>
                  <a:pt x="0" y="21938"/>
                </a:cubicBezTo>
                <a:cubicBezTo>
                  <a:pt x="0" y="9972"/>
                  <a:pt x="9972" y="0"/>
                  <a:pt x="21938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4" name="任意多边形: 形状 243"/>
          <p:cNvSpPr/>
          <p:nvPr userDrawn="1">
            <p:custDataLst>
              <p:tags r:id="rId84"/>
            </p:custDataLst>
          </p:nvPr>
        </p:nvSpPr>
        <p:spPr>
          <a:xfrm>
            <a:off x="8398510" y="4403725"/>
            <a:ext cx="43815" cy="43815"/>
          </a:xfrm>
          <a:custGeom>
            <a:avLst/>
            <a:gdLst>
              <a:gd name="connsiteX0" fmla="*/ 21938 w 43876"/>
              <a:gd name="connsiteY0" fmla="*/ 0 h 43876"/>
              <a:gd name="connsiteX1" fmla="*/ 43877 w 43876"/>
              <a:gd name="connsiteY1" fmla="*/ 21938 h 43876"/>
              <a:gd name="connsiteX2" fmla="*/ 21938 w 43876"/>
              <a:gd name="connsiteY2" fmla="*/ 43877 h 43876"/>
              <a:gd name="connsiteX3" fmla="*/ 0 w 43876"/>
              <a:gd name="connsiteY3" fmla="*/ 21938 h 43876"/>
              <a:gd name="connsiteX4" fmla="*/ 21938 w 43876"/>
              <a:gd name="connsiteY4" fmla="*/ 0 h 4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6" h="43876">
                <a:moveTo>
                  <a:pt x="21938" y="0"/>
                </a:moveTo>
                <a:cubicBezTo>
                  <a:pt x="34190" y="0"/>
                  <a:pt x="43877" y="9972"/>
                  <a:pt x="43877" y="21938"/>
                </a:cubicBezTo>
                <a:cubicBezTo>
                  <a:pt x="43877" y="33905"/>
                  <a:pt x="33905" y="43877"/>
                  <a:pt x="21938" y="43877"/>
                </a:cubicBezTo>
                <a:cubicBezTo>
                  <a:pt x="9972" y="43877"/>
                  <a:pt x="0" y="33905"/>
                  <a:pt x="0" y="21938"/>
                </a:cubicBezTo>
                <a:cubicBezTo>
                  <a:pt x="0" y="9972"/>
                  <a:pt x="9972" y="0"/>
                  <a:pt x="21938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5" name="任意多边形: 形状 244"/>
          <p:cNvSpPr/>
          <p:nvPr userDrawn="1">
            <p:custDataLst>
              <p:tags r:id="rId85"/>
            </p:custDataLst>
          </p:nvPr>
        </p:nvSpPr>
        <p:spPr>
          <a:xfrm>
            <a:off x="8324850" y="4548505"/>
            <a:ext cx="39370" cy="39370"/>
          </a:xfrm>
          <a:custGeom>
            <a:avLst/>
            <a:gdLst>
              <a:gd name="connsiteX0" fmla="*/ 39318 w 39318"/>
              <a:gd name="connsiteY0" fmla="*/ 19659 h 39318"/>
              <a:gd name="connsiteX1" fmla="*/ 19659 w 39318"/>
              <a:gd name="connsiteY1" fmla="*/ 39318 h 39318"/>
              <a:gd name="connsiteX2" fmla="*/ 0 w 39318"/>
              <a:gd name="connsiteY2" fmla="*/ 19659 h 39318"/>
              <a:gd name="connsiteX3" fmla="*/ 19659 w 39318"/>
              <a:gd name="connsiteY3" fmla="*/ 0 h 39318"/>
              <a:gd name="connsiteX4" fmla="*/ 39318 w 39318"/>
              <a:gd name="connsiteY4" fmla="*/ 19659 h 3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8" h="39318">
                <a:moveTo>
                  <a:pt x="39318" y="19659"/>
                </a:moveTo>
                <a:cubicBezTo>
                  <a:pt x="39318" y="30516"/>
                  <a:pt x="30517" y="39318"/>
                  <a:pt x="19659" y="39318"/>
                </a:cubicBezTo>
                <a:cubicBezTo>
                  <a:pt x="8802" y="39318"/>
                  <a:pt x="0" y="30517"/>
                  <a:pt x="0" y="19659"/>
                </a:cubicBezTo>
                <a:cubicBezTo>
                  <a:pt x="0" y="8802"/>
                  <a:pt x="8802" y="0"/>
                  <a:pt x="19659" y="0"/>
                </a:cubicBezTo>
                <a:cubicBezTo>
                  <a:pt x="30517" y="0"/>
                  <a:pt x="39318" y="8802"/>
                  <a:pt x="39318" y="19659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6" name="任意多边形: 形状 245"/>
          <p:cNvSpPr/>
          <p:nvPr userDrawn="1">
            <p:custDataLst>
              <p:tags r:id="rId86"/>
            </p:custDataLst>
          </p:nvPr>
        </p:nvSpPr>
        <p:spPr>
          <a:xfrm>
            <a:off x="8487410" y="4549775"/>
            <a:ext cx="38735" cy="38735"/>
          </a:xfrm>
          <a:custGeom>
            <a:avLst/>
            <a:gdLst>
              <a:gd name="connsiteX0" fmla="*/ 38748 w 38748"/>
              <a:gd name="connsiteY0" fmla="*/ 19374 h 38748"/>
              <a:gd name="connsiteX1" fmla="*/ 19374 w 38748"/>
              <a:gd name="connsiteY1" fmla="*/ 38748 h 38748"/>
              <a:gd name="connsiteX2" fmla="*/ 0 w 38748"/>
              <a:gd name="connsiteY2" fmla="*/ 19374 h 38748"/>
              <a:gd name="connsiteX3" fmla="*/ 19374 w 38748"/>
              <a:gd name="connsiteY3" fmla="*/ 0 h 38748"/>
              <a:gd name="connsiteX4" fmla="*/ 38748 w 38748"/>
              <a:gd name="connsiteY4" fmla="*/ 19374 h 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48" h="38748">
                <a:moveTo>
                  <a:pt x="38748" y="19374"/>
                </a:moveTo>
                <a:cubicBezTo>
                  <a:pt x="38748" y="30074"/>
                  <a:pt x="30074" y="38748"/>
                  <a:pt x="19374" y="38748"/>
                </a:cubicBezTo>
                <a:cubicBezTo>
                  <a:pt x="8674" y="38748"/>
                  <a:pt x="0" y="30074"/>
                  <a:pt x="0" y="19374"/>
                </a:cubicBezTo>
                <a:cubicBezTo>
                  <a:pt x="0" y="8674"/>
                  <a:pt x="8674" y="0"/>
                  <a:pt x="19374" y="0"/>
                </a:cubicBezTo>
                <a:cubicBezTo>
                  <a:pt x="30074" y="0"/>
                  <a:pt x="38748" y="8674"/>
                  <a:pt x="38748" y="19374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7" name="任意多边形: 形状 246"/>
          <p:cNvSpPr/>
          <p:nvPr userDrawn="1">
            <p:custDataLst>
              <p:tags r:id="rId87"/>
            </p:custDataLst>
          </p:nvPr>
        </p:nvSpPr>
        <p:spPr>
          <a:xfrm>
            <a:off x="8653145" y="4549140"/>
            <a:ext cx="38735" cy="38735"/>
          </a:xfrm>
          <a:custGeom>
            <a:avLst/>
            <a:gdLst>
              <a:gd name="connsiteX0" fmla="*/ 38748 w 38748"/>
              <a:gd name="connsiteY0" fmla="*/ 19374 h 38748"/>
              <a:gd name="connsiteX1" fmla="*/ 19374 w 38748"/>
              <a:gd name="connsiteY1" fmla="*/ 38748 h 38748"/>
              <a:gd name="connsiteX2" fmla="*/ 0 w 38748"/>
              <a:gd name="connsiteY2" fmla="*/ 19374 h 38748"/>
              <a:gd name="connsiteX3" fmla="*/ 19374 w 38748"/>
              <a:gd name="connsiteY3" fmla="*/ 0 h 38748"/>
              <a:gd name="connsiteX4" fmla="*/ 38748 w 38748"/>
              <a:gd name="connsiteY4" fmla="*/ 19374 h 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48" h="38748">
                <a:moveTo>
                  <a:pt x="38748" y="19374"/>
                </a:moveTo>
                <a:cubicBezTo>
                  <a:pt x="38748" y="30074"/>
                  <a:pt x="30074" y="38748"/>
                  <a:pt x="19374" y="38748"/>
                </a:cubicBezTo>
                <a:cubicBezTo>
                  <a:pt x="8674" y="38748"/>
                  <a:pt x="0" y="30074"/>
                  <a:pt x="0" y="19374"/>
                </a:cubicBezTo>
                <a:cubicBezTo>
                  <a:pt x="0" y="8674"/>
                  <a:pt x="8674" y="0"/>
                  <a:pt x="19374" y="0"/>
                </a:cubicBezTo>
                <a:cubicBezTo>
                  <a:pt x="30074" y="0"/>
                  <a:pt x="38748" y="8674"/>
                  <a:pt x="38748" y="19374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8" name="任意多边形: 形状 247"/>
          <p:cNvSpPr/>
          <p:nvPr userDrawn="1">
            <p:custDataLst>
              <p:tags r:id="rId88"/>
            </p:custDataLst>
          </p:nvPr>
        </p:nvSpPr>
        <p:spPr>
          <a:xfrm>
            <a:off x="8722360" y="4403725"/>
            <a:ext cx="43815" cy="43815"/>
          </a:xfrm>
          <a:custGeom>
            <a:avLst/>
            <a:gdLst>
              <a:gd name="connsiteX0" fmla="*/ 43877 w 43876"/>
              <a:gd name="connsiteY0" fmla="*/ 21938 h 43876"/>
              <a:gd name="connsiteX1" fmla="*/ 21938 w 43876"/>
              <a:gd name="connsiteY1" fmla="*/ 43877 h 43876"/>
              <a:gd name="connsiteX2" fmla="*/ 0 w 43876"/>
              <a:gd name="connsiteY2" fmla="*/ 21938 h 43876"/>
              <a:gd name="connsiteX3" fmla="*/ 21938 w 43876"/>
              <a:gd name="connsiteY3" fmla="*/ 0 h 43876"/>
              <a:gd name="connsiteX4" fmla="*/ 43877 w 43876"/>
              <a:gd name="connsiteY4" fmla="*/ 21938 h 4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6" h="43876">
                <a:moveTo>
                  <a:pt x="43877" y="21938"/>
                </a:moveTo>
                <a:cubicBezTo>
                  <a:pt x="43877" y="34055"/>
                  <a:pt x="34055" y="43877"/>
                  <a:pt x="21938" y="43877"/>
                </a:cubicBezTo>
                <a:cubicBezTo>
                  <a:pt x="9822" y="43877"/>
                  <a:pt x="0" y="34055"/>
                  <a:pt x="0" y="21938"/>
                </a:cubicBezTo>
                <a:cubicBezTo>
                  <a:pt x="0" y="9822"/>
                  <a:pt x="9822" y="0"/>
                  <a:pt x="21938" y="0"/>
                </a:cubicBezTo>
                <a:cubicBezTo>
                  <a:pt x="34055" y="0"/>
                  <a:pt x="43877" y="9822"/>
                  <a:pt x="43877" y="21938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9" name="任意多边形: 形状 248"/>
          <p:cNvSpPr/>
          <p:nvPr userDrawn="1">
            <p:custDataLst>
              <p:tags r:id="rId89"/>
            </p:custDataLst>
          </p:nvPr>
        </p:nvSpPr>
        <p:spPr>
          <a:xfrm>
            <a:off x="8757920" y="4263390"/>
            <a:ext cx="48260" cy="48260"/>
          </a:xfrm>
          <a:custGeom>
            <a:avLst/>
            <a:gdLst>
              <a:gd name="connsiteX0" fmla="*/ 24218 w 48435"/>
              <a:gd name="connsiteY0" fmla="*/ 0 h 48435"/>
              <a:gd name="connsiteX1" fmla="*/ 48435 w 48435"/>
              <a:gd name="connsiteY1" fmla="*/ 24218 h 48435"/>
              <a:gd name="connsiteX2" fmla="*/ 24218 w 48435"/>
              <a:gd name="connsiteY2" fmla="*/ 48436 h 48435"/>
              <a:gd name="connsiteX3" fmla="*/ 0 w 48435"/>
              <a:gd name="connsiteY3" fmla="*/ 24218 h 48435"/>
              <a:gd name="connsiteX4" fmla="*/ 24218 w 48435"/>
              <a:gd name="connsiteY4" fmla="*/ 0 h 48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5" h="48435">
                <a:moveTo>
                  <a:pt x="24218" y="0"/>
                </a:moveTo>
                <a:cubicBezTo>
                  <a:pt x="37609" y="0"/>
                  <a:pt x="48435" y="10827"/>
                  <a:pt x="48435" y="24218"/>
                </a:cubicBezTo>
                <a:cubicBezTo>
                  <a:pt x="48435" y="37609"/>
                  <a:pt x="37609" y="48436"/>
                  <a:pt x="24218" y="48436"/>
                </a:cubicBezTo>
                <a:cubicBezTo>
                  <a:pt x="10827" y="48436"/>
                  <a:pt x="0" y="37609"/>
                  <a:pt x="0" y="24218"/>
                </a:cubicBezTo>
                <a:cubicBezTo>
                  <a:pt x="0" y="10827"/>
                  <a:pt x="10827" y="0"/>
                  <a:pt x="24218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0" name="任意多边形: 形状 249"/>
          <p:cNvSpPr/>
          <p:nvPr userDrawn="1">
            <p:custDataLst>
              <p:tags r:id="rId90"/>
            </p:custDataLst>
          </p:nvPr>
        </p:nvSpPr>
        <p:spPr>
          <a:xfrm>
            <a:off x="8882380" y="4378325"/>
            <a:ext cx="45085" cy="45085"/>
          </a:xfrm>
          <a:custGeom>
            <a:avLst/>
            <a:gdLst>
              <a:gd name="connsiteX0" fmla="*/ 22508 w 45016"/>
              <a:gd name="connsiteY0" fmla="*/ 0 h 45016"/>
              <a:gd name="connsiteX1" fmla="*/ 45016 w 45016"/>
              <a:gd name="connsiteY1" fmla="*/ 22508 h 45016"/>
              <a:gd name="connsiteX2" fmla="*/ 22508 w 45016"/>
              <a:gd name="connsiteY2" fmla="*/ 45017 h 45016"/>
              <a:gd name="connsiteX3" fmla="*/ 0 w 45016"/>
              <a:gd name="connsiteY3" fmla="*/ 22508 h 45016"/>
              <a:gd name="connsiteX4" fmla="*/ 22508 w 45016"/>
              <a:gd name="connsiteY4" fmla="*/ 0 h 4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16" h="45016">
                <a:moveTo>
                  <a:pt x="22508" y="0"/>
                </a:moveTo>
                <a:cubicBezTo>
                  <a:pt x="34760" y="0"/>
                  <a:pt x="45016" y="9972"/>
                  <a:pt x="45016" y="22508"/>
                </a:cubicBezTo>
                <a:cubicBezTo>
                  <a:pt x="45016" y="35044"/>
                  <a:pt x="35044" y="45017"/>
                  <a:pt x="22508" y="45017"/>
                </a:cubicBezTo>
                <a:cubicBezTo>
                  <a:pt x="9972" y="45017"/>
                  <a:pt x="0" y="35044"/>
                  <a:pt x="0" y="22508"/>
                </a:cubicBezTo>
                <a:cubicBezTo>
                  <a:pt x="0" y="9972"/>
                  <a:pt x="9972" y="0"/>
                  <a:pt x="22508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1" name="任意多边形: 形状 250"/>
          <p:cNvSpPr/>
          <p:nvPr userDrawn="1">
            <p:custDataLst>
              <p:tags r:id="rId91"/>
            </p:custDataLst>
          </p:nvPr>
        </p:nvSpPr>
        <p:spPr>
          <a:xfrm>
            <a:off x="8813165" y="4542790"/>
            <a:ext cx="39370" cy="39370"/>
          </a:xfrm>
          <a:custGeom>
            <a:avLst/>
            <a:gdLst>
              <a:gd name="connsiteX0" fmla="*/ 39318 w 39318"/>
              <a:gd name="connsiteY0" fmla="*/ 19659 h 39318"/>
              <a:gd name="connsiteX1" fmla="*/ 19659 w 39318"/>
              <a:gd name="connsiteY1" fmla="*/ 39318 h 39318"/>
              <a:gd name="connsiteX2" fmla="*/ 0 w 39318"/>
              <a:gd name="connsiteY2" fmla="*/ 19659 h 39318"/>
              <a:gd name="connsiteX3" fmla="*/ 19659 w 39318"/>
              <a:gd name="connsiteY3" fmla="*/ 0 h 39318"/>
              <a:gd name="connsiteX4" fmla="*/ 39318 w 39318"/>
              <a:gd name="connsiteY4" fmla="*/ 19659 h 3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8" h="39318">
                <a:moveTo>
                  <a:pt x="39318" y="19659"/>
                </a:moveTo>
                <a:cubicBezTo>
                  <a:pt x="39318" y="30516"/>
                  <a:pt x="30517" y="39318"/>
                  <a:pt x="19659" y="39318"/>
                </a:cubicBezTo>
                <a:cubicBezTo>
                  <a:pt x="8802" y="39318"/>
                  <a:pt x="0" y="30517"/>
                  <a:pt x="0" y="19659"/>
                </a:cubicBezTo>
                <a:cubicBezTo>
                  <a:pt x="0" y="8802"/>
                  <a:pt x="8802" y="0"/>
                  <a:pt x="19659" y="0"/>
                </a:cubicBezTo>
                <a:cubicBezTo>
                  <a:pt x="30517" y="0"/>
                  <a:pt x="39318" y="8802"/>
                  <a:pt x="39318" y="19659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2" name="任意多边形: 形状 251"/>
          <p:cNvSpPr/>
          <p:nvPr userDrawn="1">
            <p:custDataLst>
              <p:tags r:id="rId92"/>
            </p:custDataLst>
          </p:nvPr>
        </p:nvSpPr>
        <p:spPr>
          <a:xfrm>
            <a:off x="8965565" y="4542790"/>
            <a:ext cx="39370" cy="39370"/>
          </a:xfrm>
          <a:custGeom>
            <a:avLst/>
            <a:gdLst>
              <a:gd name="connsiteX0" fmla="*/ 39318 w 39318"/>
              <a:gd name="connsiteY0" fmla="*/ 19659 h 39318"/>
              <a:gd name="connsiteX1" fmla="*/ 19659 w 39318"/>
              <a:gd name="connsiteY1" fmla="*/ 39318 h 39318"/>
              <a:gd name="connsiteX2" fmla="*/ 0 w 39318"/>
              <a:gd name="connsiteY2" fmla="*/ 19659 h 39318"/>
              <a:gd name="connsiteX3" fmla="*/ 19659 w 39318"/>
              <a:gd name="connsiteY3" fmla="*/ 0 h 39318"/>
              <a:gd name="connsiteX4" fmla="*/ 39318 w 39318"/>
              <a:gd name="connsiteY4" fmla="*/ 19659 h 3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8" h="39318">
                <a:moveTo>
                  <a:pt x="39318" y="19659"/>
                </a:moveTo>
                <a:cubicBezTo>
                  <a:pt x="39318" y="30517"/>
                  <a:pt x="30517" y="39318"/>
                  <a:pt x="19659" y="39318"/>
                </a:cubicBezTo>
                <a:cubicBezTo>
                  <a:pt x="8802" y="39318"/>
                  <a:pt x="0" y="30517"/>
                  <a:pt x="0" y="19659"/>
                </a:cubicBezTo>
                <a:cubicBezTo>
                  <a:pt x="0" y="8802"/>
                  <a:pt x="8802" y="0"/>
                  <a:pt x="19659" y="0"/>
                </a:cubicBezTo>
                <a:cubicBezTo>
                  <a:pt x="30517" y="0"/>
                  <a:pt x="39318" y="8802"/>
                  <a:pt x="39318" y="19659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3" name="任意多边形: 形状 252"/>
          <p:cNvSpPr/>
          <p:nvPr userDrawn="1">
            <p:custDataLst>
              <p:tags r:id="rId93"/>
            </p:custDataLst>
          </p:nvPr>
        </p:nvSpPr>
        <p:spPr>
          <a:xfrm>
            <a:off x="9128760" y="4550410"/>
            <a:ext cx="38735" cy="38735"/>
          </a:xfrm>
          <a:custGeom>
            <a:avLst/>
            <a:gdLst>
              <a:gd name="connsiteX0" fmla="*/ 19374 w 38748"/>
              <a:gd name="connsiteY0" fmla="*/ 0 h 38748"/>
              <a:gd name="connsiteX1" fmla="*/ 38748 w 38748"/>
              <a:gd name="connsiteY1" fmla="*/ 19374 h 38748"/>
              <a:gd name="connsiteX2" fmla="*/ 19374 w 38748"/>
              <a:gd name="connsiteY2" fmla="*/ 38748 h 38748"/>
              <a:gd name="connsiteX3" fmla="*/ 0 w 38748"/>
              <a:gd name="connsiteY3" fmla="*/ 19374 h 38748"/>
              <a:gd name="connsiteX4" fmla="*/ 19374 w 38748"/>
              <a:gd name="connsiteY4" fmla="*/ 0 h 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48" h="38748">
                <a:moveTo>
                  <a:pt x="19374" y="0"/>
                </a:moveTo>
                <a:cubicBezTo>
                  <a:pt x="30201" y="0"/>
                  <a:pt x="38748" y="8832"/>
                  <a:pt x="38748" y="19374"/>
                </a:cubicBezTo>
                <a:cubicBezTo>
                  <a:pt x="38748" y="29916"/>
                  <a:pt x="29916" y="38748"/>
                  <a:pt x="19374" y="38748"/>
                </a:cubicBezTo>
                <a:cubicBezTo>
                  <a:pt x="8832" y="38748"/>
                  <a:pt x="0" y="29916"/>
                  <a:pt x="0" y="19374"/>
                </a:cubicBezTo>
                <a:cubicBezTo>
                  <a:pt x="0" y="8832"/>
                  <a:pt x="8832" y="0"/>
                  <a:pt x="19374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4" name="任意多边形: 形状 253"/>
          <p:cNvSpPr/>
          <p:nvPr userDrawn="1">
            <p:custDataLst>
              <p:tags r:id="rId94"/>
            </p:custDataLst>
          </p:nvPr>
        </p:nvSpPr>
        <p:spPr>
          <a:xfrm>
            <a:off x="9218930" y="4423410"/>
            <a:ext cx="43815" cy="43815"/>
          </a:xfrm>
          <a:custGeom>
            <a:avLst/>
            <a:gdLst>
              <a:gd name="connsiteX0" fmla="*/ 43877 w 43876"/>
              <a:gd name="connsiteY0" fmla="*/ 21938 h 43876"/>
              <a:gd name="connsiteX1" fmla="*/ 21938 w 43876"/>
              <a:gd name="connsiteY1" fmla="*/ 43877 h 43876"/>
              <a:gd name="connsiteX2" fmla="*/ 0 w 43876"/>
              <a:gd name="connsiteY2" fmla="*/ 21938 h 43876"/>
              <a:gd name="connsiteX3" fmla="*/ 21938 w 43876"/>
              <a:gd name="connsiteY3" fmla="*/ 0 h 43876"/>
              <a:gd name="connsiteX4" fmla="*/ 43877 w 43876"/>
              <a:gd name="connsiteY4" fmla="*/ 21938 h 4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6" h="43876">
                <a:moveTo>
                  <a:pt x="43877" y="21938"/>
                </a:moveTo>
                <a:cubicBezTo>
                  <a:pt x="43877" y="34055"/>
                  <a:pt x="34055" y="43877"/>
                  <a:pt x="21938" y="43877"/>
                </a:cubicBezTo>
                <a:cubicBezTo>
                  <a:pt x="9822" y="43877"/>
                  <a:pt x="0" y="34055"/>
                  <a:pt x="0" y="21938"/>
                </a:cubicBezTo>
                <a:cubicBezTo>
                  <a:pt x="0" y="9822"/>
                  <a:pt x="9822" y="0"/>
                  <a:pt x="21938" y="0"/>
                </a:cubicBezTo>
                <a:cubicBezTo>
                  <a:pt x="34055" y="0"/>
                  <a:pt x="43877" y="9822"/>
                  <a:pt x="43877" y="21938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5" name="任意多边形: 形状 254"/>
          <p:cNvSpPr/>
          <p:nvPr userDrawn="1">
            <p:custDataLst>
              <p:tags r:id="rId95"/>
            </p:custDataLst>
          </p:nvPr>
        </p:nvSpPr>
        <p:spPr>
          <a:xfrm>
            <a:off x="9297035" y="4557395"/>
            <a:ext cx="38735" cy="38735"/>
          </a:xfrm>
          <a:custGeom>
            <a:avLst/>
            <a:gdLst>
              <a:gd name="connsiteX0" fmla="*/ 19374 w 38748"/>
              <a:gd name="connsiteY0" fmla="*/ 0 h 38748"/>
              <a:gd name="connsiteX1" fmla="*/ 38748 w 38748"/>
              <a:gd name="connsiteY1" fmla="*/ 19374 h 38748"/>
              <a:gd name="connsiteX2" fmla="*/ 19374 w 38748"/>
              <a:gd name="connsiteY2" fmla="*/ 38748 h 38748"/>
              <a:gd name="connsiteX3" fmla="*/ 0 w 38748"/>
              <a:gd name="connsiteY3" fmla="*/ 19374 h 38748"/>
              <a:gd name="connsiteX4" fmla="*/ 19374 w 38748"/>
              <a:gd name="connsiteY4" fmla="*/ 0 h 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48" h="38748">
                <a:moveTo>
                  <a:pt x="19374" y="0"/>
                </a:moveTo>
                <a:cubicBezTo>
                  <a:pt x="30201" y="0"/>
                  <a:pt x="38748" y="8832"/>
                  <a:pt x="38748" y="19374"/>
                </a:cubicBezTo>
                <a:cubicBezTo>
                  <a:pt x="38748" y="29916"/>
                  <a:pt x="29916" y="38748"/>
                  <a:pt x="19374" y="38748"/>
                </a:cubicBezTo>
                <a:cubicBezTo>
                  <a:pt x="8832" y="38748"/>
                  <a:pt x="0" y="29916"/>
                  <a:pt x="0" y="19374"/>
                </a:cubicBezTo>
                <a:cubicBezTo>
                  <a:pt x="0" y="8832"/>
                  <a:pt x="8832" y="0"/>
                  <a:pt x="19374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6" name="任意多边形: 形状 255"/>
          <p:cNvSpPr/>
          <p:nvPr userDrawn="1">
            <p:custDataLst>
              <p:tags r:id="rId96"/>
            </p:custDataLst>
          </p:nvPr>
        </p:nvSpPr>
        <p:spPr>
          <a:xfrm>
            <a:off x="9385935" y="4427220"/>
            <a:ext cx="43180" cy="43180"/>
          </a:xfrm>
          <a:custGeom>
            <a:avLst/>
            <a:gdLst>
              <a:gd name="connsiteX0" fmla="*/ 21654 w 43307"/>
              <a:gd name="connsiteY0" fmla="*/ 0 h 43306"/>
              <a:gd name="connsiteX1" fmla="*/ 43307 w 43307"/>
              <a:gd name="connsiteY1" fmla="*/ 21653 h 43306"/>
              <a:gd name="connsiteX2" fmla="*/ 21654 w 43307"/>
              <a:gd name="connsiteY2" fmla="*/ 43307 h 43306"/>
              <a:gd name="connsiteX3" fmla="*/ 0 w 43307"/>
              <a:gd name="connsiteY3" fmla="*/ 21653 h 43306"/>
              <a:gd name="connsiteX4" fmla="*/ 21654 w 43307"/>
              <a:gd name="connsiteY4" fmla="*/ 0 h 4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7" h="43306">
                <a:moveTo>
                  <a:pt x="21654" y="0"/>
                </a:moveTo>
                <a:cubicBezTo>
                  <a:pt x="33620" y="0"/>
                  <a:pt x="43307" y="9687"/>
                  <a:pt x="43307" y="21653"/>
                </a:cubicBezTo>
                <a:cubicBezTo>
                  <a:pt x="43307" y="33620"/>
                  <a:pt x="33620" y="43307"/>
                  <a:pt x="21654" y="43307"/>
                </a:cubicBezTo>
                <a:cubicBezTo>
                  <a:pt x="9687" y="43307"/>
                  <a:pt x="0" y="33620"/>
                  <a:pt x="0" y="21653"/>
                </a:cubicBezTo>
                <a:cubicBezTo>
                  <a:pt x="0" y="9687"/>
                  <a:pt x="9687" y="0"/>
                  <a:pt x="21654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7" name="任意多边形: 形状 256"/>
          <p:cNvSpPr/>
          <p:nvPr userDrawn="1">
            <p:custDataLst>
              <p:tags r:id="rId97"/>
            </p:custDataLst>
          </p:nvPr>
        </p:nvSpPr>
        <p:spPr>
          <a:xfrm>
            <a:off x="9317355" y="4305300"/>
            <a:ext cx="46990" cy="46990"/>
          </a:xfrm>
          <a:custGeom>
            <a:avLst/>
            <a:gdLst>
              <a:gd name="connsiteX0" fmla="*/ 23363 w 46725"/>
              <a:gd name="connsiteY0" fmla="*/ 0 h 46725"/>
              <a:gd name="connsiteX1" fmla="*/ 46726 w 46725"/>
              <a:gd name="connsiteY1" fmla="*/ 23363 h 46725"/>
              <a:gd name="connsiteX2" fmla="*/ 23363 w 46725"/>
              <a:gd name="connsiteY2" fmla="*/ 46726 h 46725"/>
              <a:gd name="connsiteX3" fmla="*/ 0 w 46725"/>
              <a:gd name="connsiteY3" fmla="*/ 23363 h 46725"/>
              <a:gd name="connsiteX4" fmla="*/ 23363 w 46725"/>
              <a:gd name="connsiteY4" fmla="*/ 0 h 4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25" h="46725">
                <a:moveTo>
                  <a:pt x="23363" y="0"/>
                </a:moveTo>
                <a:cubicBezTo>
                  <a:pt x="36184" y="0"/>
                  <a:pt x="46726" y="10542"/>
                  <a:pt x="46726" y="23363"/>
                </a:cubicBezTo>
                <a:cubicBezTo>
                  <a:pt x="46726" y="36184"/>
                  <a:pt x="36184" y="46726"/>
                  <a:pt x="23363" y="46726"/>
                </a:cubicBezTo>
                <a:cubicBezTo>
                  <a:pt x="10542" y="46726"/>
                  <a:pt x="0" y="36184"/>
                  <a:pt x="0" y="23363"/>
                </a:cubicBezTo>
                <a:cubicBezTo>
                  <a:pt x="0" y="10542"/>
                  <a:pt x="10542" y="0"/>
                  <a:pt x="23363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8" name="任意多边形: 形状 257"/>
          <p:cNvSpPr/>
          <p:nvPr userDrawn="1">
            <p:custDataLst>
              <p:tags r:id="rId98"/>
            </p:custDataLst>
          </p:nvPr>
        </p:nvSpPr>
        <p:spPr>
          <a:xfrm>
            <a:off x="9478010" y="4305935"/>
            <a:ext cx="46990" cy="46990"/>
          </a:xfrm>
          <a:custGeom>
            <a:avLst/>
            <a:gdLst>
              <a:gd name="connsiteX0" fmla="*/ 23363 w 46725"/>
              <a:gd name="connsiteY0" fmla="*/ 0 h 46725"/>
              <a:gd name="connsiteX1" fmla="*/ 46726 w 46725"/>
              <a:gd name="connsiteY1" fmla="*/ 23363 h 46725"/>
              <a:gd name="connsiteX2" fmla="*/ 23363 w 46725"/>
              <a:gd name="connsiteY2" fmla="*/ 46726 h 46725"/>
              <a:gd name="connsiteX3" fmla="*/ 0 w 46725"/>
              <a:gd name="connsiteY3" fmla="*/ 23363 h 46725"/>
              <a:gd name="connsiteX4" fmla="*/ 23363 w 46725"/>
              <a:gd name="connsiteY4" fmla="*/ 0 h 4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25" h="46725">
                <a:moveTo>
                  <a:pt x="23363" y="0"/>
                </a:moveTo>
                <a:cubicBezTo>
                  <a:pt x="36469" y="0"/>
                  <a:pt x="46726" y="10542"/>
                  <a:pt x="46726" y="23363"/>
                </a:cubicBezTo>
                <a:cubicBezTo>
                  <a:pt x="46726" y="36184"/>
                  <a:pt x="36184" y="46726"/>
                  <a:pt x="23363" y="46726"/>
                </a:cubicBezTo>
                <a:cubicBezTo>
                  <a:pt x="10542" y="46726"/>
                  <a:pt x="0" y="36184"/>
                  <a:pt x="0" y="23363"/>
                </a:cubicBezTo>
                <a:cubicBezTo>
                  <a:pt x="0" y="10542"/>
                  <a:pt x="10542" y="0"/>
                  <a:pt x="23363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9" name="任意多边形: 形状 258"/>
          <p:cNvSpPr/>
          <p:nvPr userDrawn="1">
            <p:custDataLst>
              <p:tags r:id="rId99"/>
            </p:custDataLst>
          </p:nvPr>
        </p:nvSpPr>
        <p:spPr>
          <a:xfrm>
            <a:off x="9547225" y="4430395"/>
            <a:ext cx="43180" cy="43180"/>
          </a:xfrm>
          <a:custGeom>
            <a:avLst/>
            <a:gdLst>
              <a:gd name="connsiteX0" fmla="*/ 21653 w 43306"/>
              <a:gd name="connsiteY0" fmla="*/ 0 h 43307"/>
              <a:gd name="connsiteX1" fmla="*/ 43307 w 43306"/>
              <a:gd name="connsiteY1" fmla="*/ 21654 h 43307"/>
              <a:gd name="connsiteX2" fmla="*/ 21653 w 43306"/>
              <a:gd name="connsiteY2" fmla="*/ 43307 h 43307"/>
              <a:gd name="connsiteX3" fmla="*/ 0 w 43306"/>
              <a:gd name="connsiteY3" fmla="*/ 21654 h 43307"/>
              <a:gd name="connsiteX4" fmla="*/ 21653 w 43306"/>
              <a:gd name="connsiteY4" fmla="*/ 0 h 43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6" h="43307">
                <a:moveTo>
                  <a:pt x="21653" y="0"/>
                </a:moveTo>
                <a:cubicBezTo>
                  <a:pt x="33620" y="0"/>
                  <a:pt x="43307" y="9687"/>
                  <a:pt x="43307" y="21654"/>
                </a:cubicBezTo>
                <a:cubicBezTo>
                  <a:pt x="43307" y="33620"/>
                  <a:pt x="33620" y="43307"/>
                  <a:pt x="21653" y="43307"/>
                </a:cubicBezTo>
                <a:cubicBezTo>
                  <a:pt x="9687" y="43307"/>
                  <a:pt x="0" y="33620"/>
                  <a:pt x="0" y="21654"/>
                </a:cubicBezTo>
                <a:cubicBezTo>
                  <a:pt x="0" y="9687"/>
                  <a:pt x="9687" y="0"/>
                  <a:pt x="21653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0" name="任意多边形: 形状 259"/>
          <p:cNvSpPr/>
          <p:nvPr userDrawn="1">
            <p:custDataLst>
              <p:tags r:id="rId100"/>
            </p:custDataLst>
          </p:nvPr>
        </p:nvSpPr>
        <p:spPr>
          <a:xfrm>
            <a:off x="9467850" y="4559300"/>
            <a:ext cx="38735" cy="38735"/>
          </a:xfrm>
          <a:custGeom>
            <a:avLst/>
            <a:gdLst>
              <a:gd name="connsiteX0" fmla="*/ 19374 w 38748"/>
              <a:gd name="connsiteY0" fmla="*/ 0 h 38748"/>
              <a:gd name="connsiteX1" fmla="*/ 38748 w 38748"/>
              <a:gd name="connsiteY1" fmla="*/ 19374 h 38748"/>
              <a:gd name="connsiteX2" fmla="*/ 19374 w 38748"/>
              <a:gd name="connsiteY2" fmla="*/ 38748 h 38748"/>
              <a:gd name="connsiteX3" fmla="*/ 0 w 38748"/>
              <a:gd name="connsiteY3" fmla="*/ 19374 h 38748"/>
              <a:gd name="connsiteX4" fmla="*/ 19374 w 38748"/>
              <a:gd name="connsiteY4" fmla="*/ 0 h 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48" h="38748">
                <a:moveTo>
                  <a:pt x="19374" y="0"/>
                </a:moveTo>
                <a:cubicBezTo>
                  <a:pt x="30201" y="0"/>
                  <a:pt x="38748" y="8832"/>
                  <a:pt x="38748" y="19374"/>
                </a:cubicBezTo>
                <a:cubicBezTo>
                  <a:pt x="38748" y="29916"/>
                  <a:pt x="29916" y="38748"/>
                  <a:pt x="19374" y="38748"/>
                </a:cubicBezTo>
                <a:cubicBezTo>
                  <a:pt x="8832" y="38748"/>
                  <a:pt x="0" y="29916"/>
                  <a:pt x="0" y="19374"/>
                </a:cubicBezTo>
                <a:cubicBezTo>
                  <a:pt x="0" y="8832"/>
                  <a:pt x="8832" y="0"/>
                  <a:pt x="19374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1" name="任意多边形: 形状 260"/>
          <p:cNvSpPr/>
          <p:nvPr userDrawn="1">
            <p:custDataLst>
              <p:tags r:id="rId101"/>
            </p:custDataLst>
          </p:nvPr>
        </p:nvSpPr>
        <p:spPr>
          <a:xfrm>
            <a:off x="9634220" y="4565015"/>
            <a:ext cx="38735" cy="38735"/>
          </a:xfrm>
          <a:custGeom>
            <a:avLst/>
            <a:gdLst>
              <a:gd name="connsiteX0" fmla="*/ 19374 w 38748"/>
              <a:gd name="connsiteY0" fmla="*/ 0 h 38748"/>
              <a:gd name="connsiteX1" fmla="*/ 38748 w 38748"/>
              <a:gd name="connsiteY1" fmla="*/ 19374 h 38748"/>
              <a:gd name="connsiteX2" fmla="*/ 19374 w 38748"/>
              <a:gd name="connsiteY2" fmla="*/ 38748 h 38748"/>
              <a:gd name="connsiteX3" fmla="*/ 0 w 38748"/>
              <a:gd name="connsiteY3" fmla="*/ 19374 h 38748"/>
              <a:gd name="connsiteX4" fmla="*/ 19374 w 38748"/>
              <a:gd name="connsiteY4" fmla="*/ 0 h 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48" h="38748">
                <a:moveTo>
                  <a:pt x="19374" y="0"/>
                </a:moveTo>
                <a:cubicBezTo>
                  <a:pt x="29916" y="0"/>
                  <a:pt x="38748" y="8548"/>
                  <a:pt x="38748" y="19374"/>
                </a:cubicBezTo>
                <a:cubicBezTo>
                  <a:pt x="38748" y="30201"/>
                  <a:pt x="30201" y="38748"/>
                  <a:pt x="19374" y="38748"/>
                </a:cubicBezTo>
                <a:cubicBezTo>
                  <a:pt x="8548" y="38748"/>
                  <a:pt x="0" y="30201"/>
                  <a:pt x="0" y="19374"/>
                </a:cubicBezTo>
                <a:cubicBezTo>
                  <a:pt x="0" y="8548"/>
                  <a:pt x="8548" y="0"/>
                  <a:pt x="19374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2" name="任意多边形: 形状 261"/>
          <p:cNvSpPr/>
          <p:nvPr userDrawn="1">
            <p:custDataLst>
              <p:tags r:id="rId102"/>
            </p:custDataLst>
          </p:nvPr>
        </p:nvSpPr>
        <p:spPr>
          <a:xfrm>
            <a:off x="8789670" y="3096260"/>
            <a:ext cx="74930" cy="74930"/>
          </a:xfrm>
          <a:custGeom>
            <a:avLst/>
            <a:gdLst>
              <a:gd name="connsiteX0" fmla="*/ 37609 w 75217"/>
              <a:gd name="connsiteY0" fmla="*/ 0 h 75217"/>
              <a:gd name="connsiteX1" fmla="*/ 75218 w 75217"/>
              <a:gd name="connsiteY1" fmla="*/ 37609 h 75217"/>
              <a:gd name="connsiteX2" fmla="*/ 37609 w 75217"/>
              <a:gd name="connsiteY2" fmla="*/ 75217 h 75217"/>
              <a:gd name="connsiteX3" fmla="*/ 0 w 75217"/>
              <a:gd name="connsiteY3" fmla="*/ 37609 h 75217"/>
              <a:gd name="connsiteX4" fmla="*/ 37609 w 75217"/>
              <a:gd name="connsiteY4" fmla="*/ 0 h 7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17" h="75217">
                <a:moveTo>
                  <a:pt x="37609" y="0"/>
                </a:moveTo>
                <a:cubicBezTo>
                  <a:pt x="58408" y="0"/>
                  <a:pt x="75218" y="16810"/>
                  <a:pt x="75218" y="37609"/>
                </a:cubicBezTo>
                <a:cubicBezTo>
                  <a:pt x="75218" y="58407"/>
                  <a:pt x="58408" y="75217"/>
                  <a:pt x="37609" y="75217"/>
                </a:cubicBezTo>
                <a:cubicBezTo>
                  <a:pt x="16810" y="75217"/>
                  <a:pt x="0" y="58407"/>
                  <a:pt x="0" y="37609"/>
                </a:cubicBezTo>
                <a:cubicBezTo>
                  <a:pt x="0" y="16810"/>
                  <a:pt x="16810" y="0"/>
                  <a:pt x="37609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3" name="任意多边形: 形状 262"/>
          <p:cNvSpPr/>
          <p:nvPr userDrawn="1">
            <p:custDataLst>
              <p:tags r:id="rId103"/>
            </p:custDataLst>
          </p:nvPr>
        </p:nvSpPr>
        <p:spPr>
          <a:xfrm>
            <a:off x="8731250" y="3207385"/>
            <a:ext cx="74930" cy="74930"/>
          </a:xfrm>
          <a:custGeom>
            <a:avLst/>
            <a:gdLst>
              <a:gd name="connsiteX0" fmla="*/ 37324 w 74647"/>
              <a:gd name="connsiteY0" fmla="*/ 0 h 74647"/>
              <a:gd name="connsiteX1" fmla="*/ 74648 w 74647"/>
              <a:gd name="connsiteY1" fmla="*/ 37324 h 74647"/>
              <a:gd name="connsiteX2" fmla="*/ 37324 w 74647"/>
              <a:gd name="connsiteY2" fmla="*/ 74648 h 74647"/>
              <a:gd name="connsiteX3" fmla="*/ 0 w 74647"/>
              <a:gd name="connsiteY3" fmla="*/ 37324 h 74647"/>
              <a:gd name="connsiteX4" fmla="*/ 37324 w 74647"/>
              <a:gd name="connsiteY4" fmla="*/ 0 h 7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7" h="74647">
                <a:moveTo>
                  <a:pt x="37324" y="0"/>
                </a:moveTo>
                <a:cubicBezTo>
                  <a:pt x="57838" y="0"/>
                  <a:pt x="74648" y="16810"/>
                  <a:pt x="74648" y="37324"/>
                </a:cubicBezTo>
                <a:cubicBezTo>
                  <a:pt x="74648" y="57838"/>
                  <a:pt x="57838" y="74648"/>
                  <a:pt x="37324" y="74648"/>
                </a:cubicBezTo>
                <a:cubicBezTo>
                  <a:pt x="16810" y="74648"/>
                  <a:pt x="0" y="57838"/>
                  <a:pt x="0" y="37324"/>
                </a:cubicBezTo>
                <a:cubicBezTo>
                  <a:pt x="0" y="16810"/>
                  <a:pt x="16810" y="0"/>
                  <a:pt x="37324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4" name="任意多边形: 形状 263"/>
          <p:cNvSpPr/>
          <p:nvPr userDrawn="1">
            <p:custDataLst>
              <p:tags r:id="rId104"/>
            </p:custDataLst>
          </p:nvPr>
        </p:nvSpPr>
        <p:spPr>
          <a:xfrm>
            <a:off x="8668385" y="3319780"/>
            <a:ext cx="73660" cy="73660"/>
          </a:xfrm>
          <a:custGeom>
            <a:avLst/>
            <a:gdLst>
              <a:gd name="connsiteX0" fmla="*/ 36754 w 73507"/>
              <a:gd name="connsiteY0" fmla="*/ 0 h 73508"/>
              <a:gd name="connsiteX1" fmla="*/ 73508 w 73507"/>
              <a:gd name="connsiteY1" fmla="*/ 36754 h 73508"/>
              <a:gd name="connsiteX2" fmla="*/ 36754 w 73507"/>
              <a:gd name="connsiteY2" fmla="*/ 73508 h 73508"/>
              <a:gd name="connsiteX3" fmla="*/ 0 w 73507"/>
              <a:gd name="connsiteY3" fmla="*/ 36754 h 73508"/>
              <a:gd name="connsiteX4" fmla="*/ 36754 w 73507"/>
              <a:gd name="connsiteY4" fmla="*/ 0 h 7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07" h="73508">
                <a:moveTo>
                  <a:pt x="36754" y="0"/>
                </a:moveTo>
                <a:cubicBezTo>
                  <a:pt x="56983" y="0"/>
                  <a:pt x="73508" y="16525"/>
                  <a:pt x="73508" y="36754"/>
                </a:cubicBezTo>
                <a:cubicBezTo>
                  <a:pt x="73508" y="56983"/>
                  <a:pt x="56983" y="73508"/>
                  <a:pt x="36754" y="73508"/>
                </a:cubicBezTo>
                <a:cubicBezTo>
                  <a:pt x="16525" y="73508"/>
                  <a:pt x="0" y="56983"/>
                  <a:pt x="0" y="36754"/>
                </a:cubicBezTo>
                <a:cubicBezTo>
                  <a:pt x="0" y="16525"/>
                  <a:pt x="16525" y="0"/>
                  <a:pt x="36754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5" name="任意多边形: 形状 264"/>
          <p:cNvSpPr/>
          <p:nvPr userDrawn="1">
            <p:custDataLst>
              <p:tags r:id="rId105"/>
            </p:custDataLst>
          </p:nvPr>
        </p:nvSpPr>
        <p:spPr>
          <a:xfrm>
            <a:off x="8608060" y="3433445"/>
            <a:ext cx="70485" cy="70485"/>
          </a:xfrm>
          <a:custGeom>
            <a:avLst/>
            <a:gdLst>
              <a:gd name="connsiteX0" fmla="*/ 35329 w 70658"/>
              <a:gd name="connsiteY0" fmla="*/ 0 h 70658"/>
              <a:gd name="connsiteX1" fmla="*/ 70659 w 70658"/>
              <a:gd name="connsiteY1" fmla="*/ 35329 h 70658"/>
              <a:gd name="connsiteX2" fmla="*/ 35329 w 70658"/>
              <a:gd name="connsiteY2" fmla="*/ 70659 h 70658"/>
              <a:gd name="connsiteX3" fmla="*/ 0 w 70658"/>
              <a:gd name="connsiteY3" fmla="*/ 35329 h 70658"/>
              <a:gd name="connsiteX4" fmla="*/ 35329 w 70658"/>
              <a:gd name="connsiteY4" fmla="*/ 0 h 7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58" h="70658">
                <a:moveTo>
                  <a:pt x="35329" y="0"/>
                </a:moveTo>
                <a:cubicBezTo>
                  <a:pt x="54704" y="0"/>
                  <a:pt x="70659" y="15670"/>
                  <a:pt x="70659" y="35329"/>
                </a:cubicBezTo>
                <a:cubicBezTo>
                  <a:pt x="70659" y="54989"/>
                  <a:pt x="54989" y="70659"/>
                  <a:pt x="35329" y="70659"/>
                </a:cubicBezTo>
                <a:cubicBezTo>
                  <a:pt x="15670" y="70659"/>
                  <a:pt x="0" y="54989"/>
                  <a:pt x="0" y="35329"/>
                </a:cubicBezTo>
                <a:cubicBezTo>
                  <a:pt x="0" y="15670"/>
                  <a:pt x="15670" y="0"/>
                  <a:pt x="35329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6" name="任意多边形: 形状 265"/>
          <p:cNvSpPr/>
          <p:nvPr userDrawn="1">
            <p:custDataLst>
              <p:tags r:id="rId106"/>
            </p:custDataLst>
          </p:nvPr>
        </p:nvSpPr>
        <p:spPr>
          <a:xfrm>
            <a:off x="8547100" y="3545840"/>
            <a:ext cx="67310" cy="67310"/>
          </a:xfrm>
          <a:custGeom>
            <a:avLst/>
            <a:gdLst>
              <a:gd name="connsiteX0" fmla="*/ 67240 w 67239"/>
              <a:gd name="connsiteY0" fmla="*/ 33620 h 67239"/>
              <a:gd name="connsiteX1" fmla="*/ 33620 w 67239"/>
              <a:gd name="connsiteY1" fmla="*/ 67240 h 67239"/>
              <a:gd name="connsiteX2" fmla="*/ 0 w 67239"/>
              <a:gd name="connsiteY2" fmla="*/ 33620 h 67239"/>
              <a:gd name="connsiteX3" fmla="*/ 33620 w 67239"/>
              <a:gd name="connsiteY3" fmla="*/ 0 h 67239"/>
              <a:gd name="connsiteX4" fmla="*/ 67240 w 67239"/>
              <a:gd name="connsiteY4" fmla="*/ 33620 h 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39" h="67239">
                <a:moveTo>
                  <a:pt x="67240" y="33620"/>
                </a:moveTo>
                <a:cubicBezTo>
                  <a:pt x="67240" y="52188"/>
                  <a:pt x="52188" y="67240"/>
                  <a:pt x="33620" y="67240"/>
                </a:cubicBezTo>
                <a:cubicBezTo>
                  <a:pt x="15052" y="67240"/>
                  <a:pt x="0" y="52188"/>
                  <a:pt x="0" y="33620"/>
                </a:cubicBezTo>
                <a:cubicBezTo>
                  <a:pt x="0" y="15052"/>
                  <a:pt x="15052" y="0"/>
                  <a:pt x="33620" y="0"/>
                </a:cubicBezTo>
                <a:cubicBezTo>
                  <a:pt x="52188" y="0"/>
                  <a:pt x="67240" y="15052"/>
                  <a:pt x="67240" y="3362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07"/>
            </p:custDataLst>
          </p:nvPr>
        </p:nvSpPr>
        <p:spPr>
          <a:xfrm>
            <a:off x="8672830" y="3547745"/>
            <a:ext cx="67310" cy="67310"/>
          </a:xfrm>
          <a:custGeom>
            <a:avLst/>
            <a:gdLst>
              <a:gd name="connsiteX0" fmla="*/ 33620 w 67239"/>
              <a:gd name="connsiteY0" fmla="*/ 0 h 67239"/>
              <a:gd name="connsiteX1" fmla="*/ 67240 w 67239"/>
              <a:gd name="connsiteY1" fmla="*/ 33620 h 67239"/>
              <a:gd name="connsiteX2" fmla="*/ 33620 w 67239"/>
              <a:gd name="connsiteY2" fmla="*/ 67240 h 67239"/>
              <a:gd name="connsiteX3" fmla="*/ 0 w 67239"/>
              <a:gd name="connsiteY3" fmla="*/ 33620 h 67239"/>
              <a:gd name="connsiteX4" fmla="*/ 33620 w 67239"/>
              <a:gd name="connsiteY4" fmla="*/ 0 h 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39" h="67239">
                <a:moveTo>
                  <a:pt x="33620" y="0"/>
                </a:moveTo>
                <a:cubicBezTo>
                  <a:pt x="52139" y="0"/>
                  <a:pt x="67240" y="15100"/>
                  <a:pt x="67240" y="33620"/>
                </a:cubicBezTo>
                <a:cubicBezTo>
                  <a:pt x="67240" y="52139"/>
                  <a:pt x="52139" y="67240"/>
                  <a:pt x="33620" y="67240"/>
                </a:cubicBezTo>
                <a:cubicBezTo>
                  <a:pt x="15100" y="67240"/>
                  <a:pt x="0" y="52139"/>
                  <a:pt x="0" y="33620"/>
                </a:cubicBezTo>
                <a:cubicBezTo>
                  <a:pt x="0" y="15100"/>
                  <a:pt x="15100" y="0"/>
                  <a:pt x="33620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8" name="任意多边形: 形状 267"/>
          <p:cNvSpPr/>
          <p:nvPr userDrawn="1">
            <p:custDataLst>
              <p:tags r:id="rId108"/>
            </p:custDataLst>
          </p:nvPr>
        </p:nvSpPr>
        <p:spPr>
          <a:xfrm>
            <a:off x="8789035" y="3533775"/>
            <a:ext cx="67945" cy="67945"/>
          </a:xfrm>
          <a:custGeom>
            <a:avLst/>
            <a:gdLst>
              <a:gd name="connsiteX0" fmla="*/ 33905 w 67809"/>
              <a:gd name="connsiteY0" fmla="*/ 0 h 67809"/>
              <a:gd name="connsiteX1" fmla="*/ 67810 w 67809"/>
              <a:gd name="connsiteY1" fmla="*/ 33905 h 67809"/>
              <a:gd name="connsiteX2" fmla="*/ 33905 w 67809"/>
              <a:gd name="connsiteY2" fmla="*/ 67810 h 67809"/>
              <a:gd name="connsiteX3" fmla="*/ 0 w 67809"/>
              <a:gd name="connsiteY3" fmla="*/ 33905 h 67809"/>
              <a:gd name="connsiteX4" fmla="*/ 33905 w 67809"/>
              <a:gd name="connsiteY4" fmla="*/ 0 h 6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09" h="67809">
                <a:moveTo>
                  <a:pt x="33905" y="0"/>
                </a:moveTo>
                <a:cubicBezTo>
                  <a:pt x="52709" y="0"/>
                  <a:pt x="67810" y="15100"/>
                  <a:pt x="67810" y="33905"/>
                </a:cubicBezTo>
                <a:cubicBezTo>
                  <a:pt x="67810" y="52709"/>
                  <a:pt x="52709" y="67810"/>
                  <a:pt x="33905" y="67810"/>
                </a:cubicBezTo>
                <a:cubicBezTo>
                  <a:pt x="15100" y="67810"/>
                  <a:pt x="0" y="52709"/>
                  <a:pt x="0" y="33905"/>
                </a:cubicBezTo>
                <a:cubicBezTo>
                  <a:pt x="0" y="15100"/>
                  <a:pt x="15100" y="0"/>
                  <a:pt x="33905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9" name="任意多边形: 形状 268"/>
          <p:cNvSpPr/>
          <p:nvPr userDrawn="1">
            <p:custDataLst>
              <p:tags r:id="rId109"/>
            </p:custDataLst>
          </p:nvPr>
        </p:nvSpPr>
        <p:spPr>
          <a:xfrm>
            <a:off x="8727440" y="3426460"/>
            <a:ext cx="71120" cy="71120"/>
          </a:xfrm>
          <a:custGeom>
            <a:avLst/>
            <a:gdLst>
              <a:gd name="connsiteX0" fmla="*/ 35614 w 71228"/>
              <a:gd name="connsiteY0" fmla="*/ 0 h 71228"/>
              <a:gd name="connsiteX1" fmla="*/ 71229 w 71228"/>
              <a:gd name="connsiteY1" fmla="*/ 35614 h 71228"/>
              <a:gd name="connsiteX2" fmla="*/ 35614 w 71228"/>
              <a:gd name="connsiteY2" fmla="*/ 71229 h 71228"/>
              <a:gd name="connsiteX3" fmla="*/ 0 w 71228"/>
              <a:gd name="connsiteY3" fmla="*/ 35614 h 71228"/>
              <a:gd name="connsiteX4" fmla="*/ 35614 w 71228"/>
              <a:gd name="connsiteY4" fmla="*/ 0 h 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28" h="71228">
                <a:moveTo>
                  <a:pt x="35614" y="0"/>
                </a:moveTo>
                <a:cubicBezTo>
                  <a:pt x="55273" y="0"/>
                  <a:pt x="71229" y="15955"/>
                  <a:pt x="71229" y="35614"/>
                </a:cubicBezTo>
                <a:cubicBezTo>
                  <a:pt x="71229" y="55273"/>
                  <a:pt x="55273" y="71229"/>
                  <a:pt x="35614" y="71229"/>
                </a:cubicBezTo>
                <a:cubicBezTo>
                  <a:pt x="15955" y="71229"/>
                  <a:pt x="0" y="55273"/>
                  <a:pt x="0" y="35614"/>
                </a:cubicBezTo>
                <a:cubicBezTo>
                  <a:pt x="0" y="15955"/>
                  <a:pt x="15955" y="0"/>
                  <a:pt x="35614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0" name="任意多边形: 形状 269"/>
          <p:cNvSpPr/>
          <p:nvPr userDrawn="1">
            <p:custDataLst>
              <p:tags r:id="rId110"/>
            </p:custDataLst>
          </p:nvPr>
        </p:nvSpPr>
        <p:spPr>
          <a:xfrm>
            <a:off x="8849360" y="3421380"/>
            <a:ext cx="71120" cy="71120"/>
          </a:xfrm>
          <a:custGeom>
            <a:avLst/>
            <a:gdLst>
              <a:gd name="connsiteX0" fmla="*/ 35614 w 71228"/>
              <a:gd name="connsiteY0" fmla="*/ 0 h 71228"/>
              <a:gd name="connsiteX1" fmla="*/ 71229 w 71228"/>
              <a:gd name="connsiteY1" fmla="*/ 35614 h 71228"/>
              <a:gd name="connsiteX2" fmla="*/ 35614 w 71228"/>
              <a:gd name="connsiteY2" fmla="*/ 71229 h 71228"/>
              <a:gd name="connsiteX3" fmla="*/ 0 w 71228"/>
              <a:gd name="connsiteY3" fmla="*/ 35614 h 71228"/>
              <a:gd name="connsiteX4" fmla="*/ 35614 w 71228"/>
              <a:gd name="connsiteY4" fmla="*/ 0 h 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28" h="71228">
                <a:moveTo>
                  <a:pt x="35614" y="0"/>
                </a:moveTo>
                <a:cubicBezTo>
                  <a:pt x="55273" y="0"/>
                  <a:pt x="71229" y="15955"/>
                  <a:pt x="71229" y="35614"/>
                </a:cubicBezTo>
                <a:cubicBezTo>
                  <a:pt x="71229" y="55273"/>
                  <a:pt x="55273" y="71229"/>
                  <a:pt x="35614" y="71229"/>
                </a:cubicBezTo>
                <a:cubicBezTo>
                  <a:pt x="15955" y="71229"/>
                  <a:pt x="0" y="55273"/>
                  <a:pt x="0" y="35614"/>
                </a:cubicBezTo>
                <a:cubicBezTo>
                  <a:pt x="0" y="15955"/>
                  <a:pt x="15955" y="0"/>
                  <a:pt x="35614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1" name="任意多边形: 形状 270"/>
          <p:cNvSpPr/>
          <p:nvPr userDrawn="1">
            <p:custDataLst>
              <p:tags r:id="rId111"/>
            </p:custDataLst>
          </p:nvPr>
        </p:nvSpPr>
        <p:spPr>
          <a:xfrm>
            <a:off x="8790940" y="3314065"/>
            <a:ext cx="73660" cy="73660"/>
          </a:xfrm>
          <a:custGeom>
            <a:avLst/>
            <a:gdLst>
              <a:gd name="connsiteX0" fmla="*/ 36754 w 73507"/>
              <a:gd name="connsiteY0" fmla="*/ 0 h 73507"/>
              <a:gd name="connsiteX1" fmla="*/ 73508 w 73507"/>
              <a:gd name="connsiteY1" fmla="*/ 36754 h 73507"/>
              <a:gd name="connsiteX2" fmla="*/ 36754 w 73507"/>
              <a:gd name="connsiteY2" fmla="*/ 73508 h 73507"/>
              <a:gd name="connsiteX3" fmla="*/ 0 w 73507"/>
              <a:gd name="connsiteY3" fmla="*/ 36754 h 73507"/>
              <a:gd name="connsiteX4" fmla="*/ 36754 w 73507"/>
              <a:gd name="connsiteY4" fmla="*/ 0 h 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07" h="73507">
                <a:moveTo>
                  <a:pt x="36754" y="0"/>
                </a:moveTo>
                <a:cubicBezTo>
                  <a:pt x="56983" y="0"/>
                  <a:pt x="73508" y="16525"/>
                  <a:pt x="73508" y="36754"/>
                </a:cubicBezTo>
                <a:cubicBezTo>
                  <a:pt x="73508" y="56983"/>
                  <a:pt x="56983" y="73508"/>
                  <a:pt x="36754" y="73508"/>
                </a:cubicBezTo>
                <a:cubicBezTo>
                  <a:pt x="16525" y="73508"/>
                  <a:pt x="0" y="56983"/>
                  <a:pt x="0" y="36754"/>
                </a:cubicBezTo>
                <a:cubicBezTo>
                  <a:pt x="0" y="16525"/>
                  <a:pt x="16525" y="0"/>
                  <a:pt x="36754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2" name="任意多边形: 形状 271"/>
          <p:cNvSpPr/>
          <p:nvPr userDrawn="1">
            <p:custDataLst>
              <p:tags r:id="rId112"/>
            </p:custDataLst>
          </p:nvPr>
        </p:nvSpPr>
        <p:spPr>
          <a:xfrm>
            <a:off x="8853170" y="3205480"/>
            <a:ext cx="74930" cy="74930"/>
          </a:xfrm>
          <a:custGeom>
            <a:avLst/>
            <a:gdLst>
              <a:gd name="connsiteX0" fmla="*/ 74648 w 74647"/>
              <a:gd name="connsiteY0" fmla="*/ 37324 h 74647"/>
              <a:gd name="connsiteX1" fmla="*/ 37324 w 74647"/>
              <a:gd name="connsiteY1" fmla="*/ 74648 h 74647"/>
              <a:gd name="connsiteX2" fmla="*/ 0 w 74647"/>
              <a:gd name="connsiteY2" fmla="*/ 37324 h 74647"/>
              <a:gd name="connsiteX3" fmla="*/ 37324 w 74647"/>
              <a:gd name="connsiteY3" fmla="*/ 0 h 74647"/>
              <a:gd name="connsiteX4" fmla="*/ 74648 w 74647"/>
              <a:gd name="connsiteY4" fmla="*/ 37324 h 7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7" h="74647">
                <a:moveTo>
                  <a:pt x="74648" y="37324"/>
                </a:moveTo>
                <a:cubicBezTo>
                  <a:pt x="74648" y="57937"/>
                  <a:pt x="57937" y="74648"/>
                  <a:pt x="37324" y="74648"/>
                </a:cubicBezTo>
                <a:cubicBezTo>
                  <a:pt x="16710" y="74648"/>
                  <a:pt x="0" y="57937"/>
                  <a:pt x="0" y="37324"/>
                </a:cubicBezTo>
                <a:cubicBezTo>
                  <a:pt x="0" y="16711"/>
                  <a:pt x="16710" y="0"/>
                  <a:pt x="37324" y="0"/>
                </a:cubicBezTo>
                <a:cubicBezTo>
                  <a:pt x="57937" y="0"/>
                  <a:pt x="74648" y="16710"/>
                  <a:pt x="74648" y="37324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3" name="任意多边形: 形状 272"/>
          <p:cNvSpPr/>
          <p:nvPr userDrawn="1">
            <p:custDataLst>
              <p:tags r:id="rId113"/>
            </p:custDataLst>
          </p:nvPr>
        </p:nvSpPr>
        <p:spPr>
          <a:xfrm>
            <a:off x="9408795" y="4189095"/>
            <a:ext cx="50165" cy="50165"/>
          </a:xfrm>
          <a:custGeom>
            <a:avLst/>
            <a:gdLst>
              <a:gd name="connsiteX0" fmla="*/ 25073 w 50145"/>
              <a:gd name="connsiteY0" fmla="*/ 0 h 50145"/>
              <a:gd name="connsiteX1" fmla="*/ 50145 w 50145"/>
              <a:gd name="connsiteY1" fmla="*/ 25073 h 50145"/>
              <a:gd name="connsiteX2" fmla="*/ 25073 w 50145"/>
              <a:gd name="connsiteY2" fmla="*/ 50145 h 50145"/>
              <a:gd name="connsiteX3" fmla="*/ 0 w 50145"/>
              <a:gd name="connsiteY3" fmla="*/ 25073 h 50145"/>
              <a:gd name="connsiteX4" fmla="*/ 25073 w 50145"/>
              <a:gd name="connsiteY4" fmla="*/ 0 h 5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45" h="50145">
                <a:moveTo>
                  <a:pt x="25073" y="0"/>
                </a:moveTo>
                <a:cubicBezTo>
                  <a:pt x="39033" y="0"/>
                  <a:pt x="50145" y="11397"/>
                  <a:pt x="50145" y="25073"/>
                </a:cubicBezTo>
                <a:cubicBezTo>
                  <a:pt x="50145" y="38748"/>
                  <a:pt x="38748" y="50145"/>
                  <a:pt x="25073" y="50145"/>
                </a:cubicBezTo>
                <a:cubicBezTo>
                  <a:pt x="11397" y="50145"/>
                  <a:pt x="0" y="38748"/>
                  <a:pt x="0" y="25073"/>
                </a:cubicBezTo>
                <a:cubicBezTo>
                  <a:pt x="0" y="11397"/>
                  <a:pt x="11397" y="0"/>
                  <a:pt x="25073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4" name="任意多边形: 形状 273"/>
          <p:cNvSpPr/>
          <p:nvPr userDrawn="1">
            <p:custDataLst>
              <p:tags r:id="rId114"/>
            </p:custDataLst>
          </p:nvPr>
        </p:nvSpPr>
        <p:spPr>
          <a:xfrm>
            <a:off x="9345930" y="4071620"/>
            <a:ext cx="53975" cy="53975"/>
          </a:xfrm>
          <a:custGeom>
            <a:avLst/>
            <a:gdLst>
              <a:gd name="connsiteX0" fmla="*/ 27067 w 54133"/>
              <a:gd name="connsiteY0" fmla="*/ 0 h 54133"/>
              <a:gd name="connsiteX1" fmla="*/ 54134 w 54133"/>
              <a:gd name="connsiteY1" fmla="*/ 27067 h 54133"/>
              <a:gd name="connsiteX2" fmla="*/ 27067 w 54133"/>
              <a:gd name="connsiteY2" fmla="*/ 54134 h 54133"/>
              <a:gd name="connsiteX3" fmla="*/ 0 w 54133"/>
              <a:gd name="connsiteY3" fmla="*/ 27067 h 54133"/>
              <a:gd name="connsiteX4" fmla="*/ 27067 w 54133"/>
              <a:gd name="connsiteY4" fmla="*/ 0 h 5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33" h="54133">
                <a:moveTo>
                  <a:pt x="27067" y="0"/>
                </a:moveTo>
                <a:cubicBezTo>
                  <a:pt x="41882" y="0"/>
                  <a:pt x="54134" y="11966"/>
                  <a:pt x="54134" y="27067"/>
                </a:cubicBezTo>
                <a:cubicBezTo>
                  <a:pt x="54134" y="42167"/>
                  <a:pt x="42167" y="54134"/>
                  <a:pt x="27067" y="54134"/>
                </a:cubicBezTo>
                <a:cubicBezTo>
                  <a:pt x="11966" y="54134"/>
                  <a:pt x="0" y="42167"/>
                  <a:pt x="0" y="27067"/>
                </a:cubicBezTo>
                <a:cubicBezTo>
                  <a:pt x="0" y="11966"/>
                  <a:pt x="11966" y="0"/>
                  <a:pt x="27067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5" name="任意多边形: 形状 274"/>
          <p:cNvSpPr/>
          <p:nvPr userDrawn="1">
            <p:custDataLst>
              <p:tags r:id="rId115"/>
            </p:custDataLst>
          </p:nvPr>
        </p:nvSpPr>
        <p:spPr>
          <a:xfrm>
            <a:off x="9256395" y="4187825"/>
            <a:ext cx="50165" cy="50165"/>
          </a:xfrm>
          <a:custGeom>
            <a:avLst/>
            <a:gdLst>
              <a:gd name="connsiteX0" fmla="*/ 50145 w 50144"/>
              <a:gd name="connsiteY0" fmla="*/ 25072 h 50144"/>
              <a:gd name="connsiteX1" fmla="*/ 25072 w 50144"/>
              <a:gd name="connsiteY1" fmla="*/ 50145 h 50144"/>
              <a:gd name="connsiteX2" fmla="*/ 0 w 50144"/>
              <a:gd name="connsiteY2" fmla="*/ 25072 h 50144"/>
              <a:gd name="connsiteX3" fmla="*/ 25072 w 50144"/>
              <a:gd name="connsiteY3" fmla="*/ 0 h 50144"/>
              <a:gd name="connsiteX4" fmla="*/ 50145 w 50144"/>
              <a:gd name="connsiteY4" fmla="*/ 25072 h 5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44" h="50144">
                <a:moveTo>
                  <a:pt x="50145" y="25072"/>
                </a:moveTo>
                <a:cubicBezTo>
                  <a:pt x="50145" y="38920"/>
                  <a:pt x="38920" y="50145"/>
                  <a:pt x="25072" y="50145"/>
                </a:cubicBezTo>
                <a:cubicBezTo>
                  <a:pt x="11225" y="50145"/>
                  <a:pt x="0" y="38920"/>
                  <a:pt x="0" y="25072"/>
                </a:cubicBezTo>
                <a:cubicBezTo>
                  <a:pt x="0" y="11225"/>
                  <a:pt x="11225" y="0"/>
                  <a:pt x="25072" y="0"/>
                </a:cubicBezTo>
                <a:cubicBezTo>
                  <a:pt x="38920" y="0"/>
                  <a:pt x="50145" y="11225"/>
                  <a:pt x="50145" y="25072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16"/>
            </p:custDataLst>
          </p:nvPr>
        </p:nvSpPr>
        <p:spPr>
          <a:xfrm>
            <a:off x="9210675" y="4065905"/>
            <a:ext cx="53340" cy="53340"/>
          </a:xfrm>
          <a:custGeom>
            <a:avLst/>
            <a:gdLst>
              <a:gd name="connsiteX0" fmla="*/ 26782 w 53563"/>
              <a:gd name="connsiteY0" fmla="*/ 0 h 53563"/>
              <a:gd name="connsiteX1" fmla="*/ 53564 w 53563"/>
              <a:gd name="connsiteY1" fmla="*/ 26782 h 53563"/>
              <a:gd name="connsiteX2" fmla="*/ 26782 w 53563"/>
              <a:gd name="connsiteY2" fmla="*/ 53564 h 53563"/>
              <a:gd name="connsiteX3" fmla="*/ 0 w 53563"/>
              <a:gd name="connsiteY3" fmla="*/ 26782 h 53563"/>
              <a:gd name="connsiteX4" fmla="*/ 26782 w 53563"/>
              <a:gd name="connsiteY4" fmla="*/ 0 h 5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63" h="53563">
                <a:moveTo>
                  <a:pt x="26782" y="0"/>
                </a:moveTo>
                <a:cubicBezTo>
                  <a:pt x="41598" y="0"/>
                  <a:pt x="53564" y="11966"/>
                  <a:pt x="53564" y="26782"/>
                </a:cubicBezTo>
                <a:cubicBezTo>
                  <a:pt x="53564" y="41598"/>
                  <a:pt x="41598" y="53564"/>
                  <a:pt x="26782" y="53564"/>
                </a:cubicBezTo>
                <a:cubicBezTo>
                  <a:pt x="11966" y="53564"/>
                  <a:pt x="0" y="41598"/>
                  <a:pt x="0" y="26782"/>
                </a:cubicBezTo>
                <a:cubicBezTo>
                  <a:pt x="0" y="11966"/>
                  <a:pt x="11966" y="0"/>
                  <a:pt x="26782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7" name="任意多边形: 形状 276"/>
          <p:cNvSpPr/>
          <p:nvPr userDrawn="1">
            <p:custDataLst>
              <p:tags r:id="rId117"/>
            </p:custDataLst>
          </p:nvPr>
        </p:nvSpPr>
        <p:spPr>
          <a:xfrm>
            <a:off x="9281160" y="3954780"/>
            <a:ext cx="56515" cy="56515"/>
          </a:xfrm>
          <a:custGeom>
            <a:avLst/>
            <a:gdLst>
              <a:gd name="connsiteX0" fmla="*/ 28207 w 56413"/>
              <a:gd name="connsiteY0" fmla="*/ 0 h 56412"/>
              <a:gd name="connsiteX1" fmla="*/ 56413 w 56413"/>
              <a:gd name="connsiteY1" fmla="*/ 28206 h 56412"/>
              <a:gd name="connsiteX2" fmla="*/ 28207 w 56413"/>
              <a:gd name="connsiteY2" fmla="*/ 56413 h 56412"/>
              <a:gd name="connsiteX3" fmla="*/ 0 w 56413"/>
              <a:gd name="connsiteY3" fmla="*/ 28206 h 56412"/>
              <a:gd name="connsiteX4" fmla="*/ 28207 w 56413"/>
              <a:gd name="connsiteY4" fmla="*/ 0 h 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13" h="56412">
                <a:moveTo>
                  <a:pt x="28207" y="0"/>
                </a:moveTo>
                <a:cubicBezTo>
                  <a:pt x="43877" y="0"/>
                  <a:pt x="56413" y="12536"/>
                  <a:pt x="56413" y="28206"/>
                </a:cubicBezTo>
                <a:cubicBezTo>
                  <a:pt x="56413" y="43877"/>
                  <a:pt x="43877" y="56413"/>
                  <a:pt x="28207" y="56413"/>
                </a:cubicBezTo>
                <a:cubicBezTo>
                  <a:pt x="12536" y="56413"/>
                  <a:pt x="0" y="43877"/>
                  <a:pt x="0" y="28206"/>
                </a:cubicBezTo>
                <a:cubicBezTo>
                  <a:pt x="0" y="12536"/>
                  <a:pt x="12536" y="0"/>
                  <a:pt x="28207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8" name="任意多边形: 形状 277"/>
          <p:cNvSpPr/>
          <p:nvPr userDrawn="1">
            <p:custDataLst>
              <p:tags r:id="rId118"/>
            </p:custDataLst>
          </p:nvPr>
        </p:nvSpPr>
        <p:spPr>
          <a:xfrm>
            <a:off x="9145905" y="3945890"/>
            <a:ext cx="57150" cy="57150"/>
          </a:xfrm>
          <a:custGeom>
            <a:avLst/>
            <a:gdLst>
              <a:gd name="connsiteX0" fmla="*/ 56983 w 56982"/>
              <a:gd name="connsiteY0" fmla="*/ 28492 h 56982"/>
              <a:gd name="connsiteX1" fmla="*/ 28491 w 56982"/>
              <a:gd name="connsiteY1" fmla="*/ 56983 h 56982"/>
              <a:gd name="connsiteX2" fmla="*/ 0 w 56982"/>
              <a:gd name="connsiteY2" fmla="*/ 28492 h 56982"/>
              <a:gd name="connsiteX3" fmla="*/ 28491 w 56982"/>
              <a:gd name="connsiteY3" fmla="*/ 0 h 56982"/>
              <a:gd name="connsiteX4" fmla="*/ 56983 w 56982"/>
              <a:gd name="connsiteY4" fmla="*/ 28492 h 5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82" h="56982">
                <a:moveTo>
                  <a:pt x="56983" y="28492"/>
                </a:moveTo>
                <a:cubicBezTo>
                  <a:pt x="56983" y="44227"/>
                  <a:pt x="44227" y="56983"/>
                  <a:pt x="28491" y="56983"/>
                </a:cubicBezTo>
                <a:cubicBezTo>
                  <a:pt x="12756" y="56983"/>
                  <a:pt x="0" y="44227"/>
                  <a:pt x="0" y="28492"/>
                </a:cubicBezTo>
                <a:cubicBezTo>
                  <a:pt x="0" y="12756"/>
                  <a:pt x="12756" y="0"/>
                  <a:pt x="28491" y="0"/>
                </a:cubicBezTo>
                <a:cubicBezTo>
                  <a:pt x="44227" y="0"/>
                  <a:pt x="56983" y="12756"/>
                  <a:pt x="56983" y="28492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9" name="任意多边形: 形状 278"/>
          <p:cNvSpPr/>
          <p:nvPr userDrawn="1">
            <p:custDataLst>
              <p:tags r:id="rId119"/>
            </p:custDataLst>
          </p:nvPr>
        </p:nvSpPr>
        <p:spPr>
          <a:xfrm>
            <a:off x="9215120" y="3841750"/>
            <a:ext cx="59055" cy="59055"/>
          </a:xfrm>
          <a:custGeom>
            <a:avLst/>
            <a:gdLst>
              <a:gd name="connsiteX0" fmla="*/ 59262 w 59262"/>
              <a:gd name="connsiteY0" fmla="*/ 29631 h 59262"/>
              <a:gd name="connsiteX1" fmla="*/ 29631 w 59262"/>
              <a:gd name="connsiteY1" fmla="*/ 59262 h 59262"/>
              <a:gd name="connsiteX2" fmla="*/ 0 w 59262"/>
              <a:gd name="connsiteY2" fmla="*/ 29631 h 59262"/>
              <a:gd name="connsiteX3" fmla="*/ 29631 w 59262"/>
              <a:gd name="connsiteY3" fmla="*/ 0 h 59262"/>
              <a:gd name="connsiteX4" fmla="*/ 59262 w 59262"/>
              <a:gd name="connsiteY4" fmla="*/ 29631 h 5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62" h="59262">
                <a:moveTo>
                  <a:pt x="59262" y="29631"/>
                </a:moveTo>
                <a:cubicBezTo>
                  <a:pt x="59262" y="45996"/>
                  <a:pt x="45996" y="59262"/>
                  <a:pt x="29631" y="59262"/>
                </a:cubicBezTo>
                <a:cubicBezTo>
                  <a:pt x="13266" y="59262"/>
                  <a:pt x="0" y="45996"/>
                  <a:pt x="0" y="29631"/>
                </a:cubicBezTo>
                <a:cubicBezTo>
                  <a:pt x="0" y="13266"/>
                  <a:pt x="13266" y="0"/>
                  <a:pt x="29631" y="0"/>
                </a:cubicBezTo>
                <a:cubicBezTo>
                  <a:pt x="45996" y="0"/>
                  <a:pt x="59262" y="13266"/>
                  <a:pt x="59262" y="29631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0" name="任意多边形: 形状 279"/>
          <p:cNvSpPr/>
          <p:nvPr userDrawn="1">
            <p:custDataLst>
              <p:tags r:id="rId120"/>
            </p:custDataLst>
          </p:nvPr>
        </p:nvSpPr>
        <p:spPr>
          <a:xfrm>
            <a:off x="9145905" y="3745865"/>
            <a:ext cx="60960" cy="60960"/>
          </a:xfrm>
          <a:custGeom>
            <a:avLst/>
            <a:gdLst>
              <a:gd name="connsiteX0" fmla="*/ 60972 w 60971"/>
              <a:gd name="connsiteY0" fmla="*/ 30486 h 60971"/>
              <a:gd name="connsiteX1" fmla="*/ 30486 w 60971"/>
              <a:gd name="connsiteY1" fmla="*/ 60972 h 60971"/>
              <a:gd name="connsiteX2" fmla="*/ 0 w 60971"/>
              <a:gd name="connsiteY2" fmla="*/ 30486 h 60971"/>
              <a:gd name="connsiteX3" fmla="*/ 30486 w 60971"/>
              <a:gd name="connsiteY3" fmla="*/ 0 h 60971"/>
              <a:gd name="connsiteX4" fmla="*/ 60972 w 60971"/>
              <a:gd name="connsiteY4" fmla="*/ 30486 h 6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71" h="60971">
                <a:moveTo>
                  <a:pt x="60972" y="30486"/>
                </a:moveTo>
                <a:cubicBezTo>
                  <a:pt x="60972" y="47323"/>
                  <a:pt x="47323" y="60972"/>
                  <a:pt x="30486" y="60972"/>
                </a:cubicBezTo>
                <a:cubicBezTo>
                  <a:pt x="13649" y="60972"/>
                  <a:pt x="0" y="47323"/>
                  <a:pt x="0" y="30486"/>
                </a:cubicBezTo>
                <a:cubicBezTo>
                  <a:pt x="0" y="13649"/>
                  <a:pt x="13649" y="0"/>
                  <a:pt x="30486" y="0"/>
                </a:cubicBezTo>
                <a:cubicBezTo>
                  <a:pt x="47323" y="0"/>
                  <a:pt x="60972" y="13649"/>
                  <a:pt x="60972" y="30486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1" name="任意多边形: 形状 280"/>
          <p:cNvSpPr/>
          <p:nvPr userDrawn="1">
            <p:custDataLst>
              <p:tags r:id="rId121"/>
            </p:custDataLst>
          </p:nvPr>
        </p:nvSpPr>
        <p:spPr>
          <a:xfrm>
            <a:off x="9098915" y="3639820"/>
            <a:ext cx="64135" cy="64135"/>
          </a:xfrm>
          <a:custGeom>
            <a:avLst/>
            <a:gdLst>
              <a:gd name="connsiteX0" fmla="*/ 32195 w 64390"/>
              <a:gd name="connsiteY0" fmla="*/ 0 h 64390"/>
              <a:gd name="connsiteX1" fmla="*/ 64391 w 64390"/>
              <a:gd name="connsiteY1" fmla="*/ 32195 h 64390"/>
              <a:gd name="connsiteX2" fmla="*/ 32195 w 64390"/>
              <a:gd name="connsiteY2" fmla="*/ 64391 h 64390"/>
              <a:gd name="connsiteX3" fmla="*/ 0 w 64390"/>
              <a:gd name="connsiteY3" fmla="*/ 32195 h 64390"/>
              <a:gd name="connsiteX4" fmla="*/ 32195 w 64390"/>
              <a:gd name="connsiteY4" fmla="*/ 0 h 6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90" h="64390">
                <a:moveTo>
                  <a:pt x="32195" y="0"/>
                </a:moveTo>
                <a:cubicBezTo>
                  <a:pt x="49860" y="0"/>
                  <a:pt x="64391" y="14246"/>
                  <a:pt x="64391" y="32195"/>
                </a:cubicBezTo>
                <a:cubicBezTo>
                  <a:pt x="64391" y="50145"/>
                  <a:pt x="50145" y="64391"/>
                  <a:pt x="32195" y="64391"/>
                </a:cubicBezTo>
                <a:cubicBezTo>
                  <a:pt x="14246" y="64391"/>
                  <a:pt x="0" y="50145"/>
                  <a:pt x="0" y="32195"/>
                </a:cubicBezTo>
                <a:cubicBezTo>
                  <a:pt x="0" y="14246"/>
                  <a:pt x="14246" y="0"/>
                  <a:pt x="32195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22"/>
            </p:custDataLst>
          </p:nvPr>
        </p:nvSpPr>
        <p:spPr>
          <a:xfrm>
            <a:off x="9039225" y="3529330"/>
            <a:ext cx="67945" cy="67945"/>
          </a:xfrm>
          <a:custGeom>
            <a:avLst/>
            <a:gdLst>
              <a:gd name="connsiteX0" fmla="*/ 33905 w 67809"/>
              <a:gd name="connsiteY0" fmla="*/ 0 h 67809"/>
              <a:gd name="connsiteX1" fmla="*/ 67810 w 67809"/>
              <a:gd name="connsiteY1" fmla="*/ 33905 h 67809"/>
              <a:gd name="connsiteX2" fmla="*/ 33905 w 67809"/>
              <a:gd name="connsiteY2" fmla="*/ 67810 h 67809"/>
              <a:gd name="connsiteX3" fmla="*/ 0 w 67809"/>
              <a:gd name="connsiteY3" fmla="*/ 33905 h 67809"/>
              <a:gd name="connsiteX4" fmla="*/ 33905 w 67809"/>
              <a:gd name="connsiteY4" fmla="*/ 0 h 6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09" h="67809">
                <a:moveTo>
                  <a:pt x="33905" y="0"/>
                </a:moveTo>
                <a:cubicBezTo>
                  <a:pt x="52709" y="0"/>
                  <a:pt x="67810" y="15100"/>
                  <a:pt x="67810" y="33905"/>
                </a:cubicBezTo>
                <a:cubicBezTo>
                  <a:pt x="67810" y="52709"/>
                  <a:pt x="52709" y="67810"/>
                  <a:pt x="33905" y="67810"/>
                </a:cubicBezTo>
                <a:cubicBezTo>
                  <a:pt x="15101" y="67810"/>
                  <a:pt x="0" y="52709"/>
                  <a:pt x="0" y="33905"/>
                </a:cubicBezTo>
                <a:cubicBezTo>
                  <a:pt x="0" y="15100"/>
                  <a:pt x="15101" y="0"/>
                  <a:pt x="33905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3" name="任意多边形: 形状 282"/>
          <p:cNvSpPr/>
          <p:nvPr userDrawn="1">
            <p:custDataLst>
              <p:tags r:id="rId123"/>
            </p:custDataLst>
          </p:nvPr>
        </p:nvSpPr>
        <p:spPr>
          <a:xfrm>
            <a:off x="8974455" y="3421380"/>
            <a:ext cx="71120" cy="71120"/>
          </a:xfrm>
          <a:custGeom>
            <a:avLst/>
            <a:gdLst>
              <a:gd name="connsiteX0" fmla="*/ 71229 w 71228"/>
              <a:gd name="connsiteY0" fmla="*/ 35614 h 71228"/>
              <a:gd name="connsiteX1" fmla="*/ 35614 w 71228"/>
              <a:gd name="connsiteY1" fmla="*/ 71229 h 71228"/>
              <a:gd name="connsiteX2" fmla="*/ 0 w 71228"/>
              <a:gd name="connsiteY2" fmla="*/ 35614 h 71228"/>
              <a:gd name="connsiteX3" fmla="*/ 35614 w 71228"/>
              <a:gd name="connsiteY3" fmla="*/ 0 h 71228"/>
              <a:gd name="connsiteX4" fmla="*/ 71229 w 71228"/>
              <a:gd name="connsiteY4" fmla="*/ 35614 h 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28" h="71228">
                <a:moveTo>
                  <a:pt x="71229" y="35614"/>
                </a:moveTo>
                <a:cubicBezTo>
                  <a:pt x="71229" y="55283"/>
                  <a:pt x="55284" y="71229"/>
                  <a:pt x="35614" y="71229"/>
                </a:cubicBezTo>
                <a:cubicBezTo>
                  <a:pt x="15945" y="71229"/>
                  <a:pt x="0" y="55283"/>
                  <a:pt x="0" y="35614"/>
                </a:cubicBezTo>
                <a:cubicBezTo>
                  <a:pt x="0" y="15945"/>
                  <a:pt x="15945" y="0"/>
                  <a:pt x="35614" y="0"/>
                </a:cubicBezTo>
                <a:cubicBezTo>
                  <a:pt x="55284" y="0"/>
                  <a:pt x="71229" y="15945"/>
                  <a:pt x="71229" y="35614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4" name="任意多边形: 形状 283"/>
          <p:cNvSpPr/>
          <p:nvPr userDrawn="1">
            <p:custDataLst>
              <p:tags r:id="rId124"/>
            </p:custDataLst>
          </p:nvPr>
        </p:nvSpPr>
        <p:spPr>
          <a:xfrm>
            <a:off x="8914130" y="3314065"/>
            <a:ext cx="73660" cy="73660"/>
          </a:xfrm>
          <a:custGeom>
            <a:avLst/>
            <a:gdLst>
              <a:gd name="connsiteX0" fmla="*/ 36754 w 73508"/>
              <a:gd name="connsiteY0" fmla="*/ 0 h 73508"/>
              <a:gd name="connsiteX1" fmla="*/ 73508 w 73508"/>
              <a:gd name="connsiteY1" fmla="*/ 36754 h 73508"/>
              <a:gd name="connsiteX2" fmla="*/ 36754 w 73508"/>
              <a:gd name="connsiteY2" fmla="*/ 73508 h 73508"/>
              <a:gd name="connsiteX3" fmla="*/ 0 w 73508"/>
              <a:gd name="connsiteY3" fmla="*/ 36754 h 73508"/>
              <a:gd name="connsiteX4" fmla="*/ 36754 w 73508"/>
              <a:gd name="connsiteY4" fmla="*/ 0 h 7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08" h="73508">
                <a:moveTo>
                  <a:pt x="36754" y="0"/>
                </a:moveTo>
                <a:cubicBezTo>
                  <a:pt x="56983" y="0"/>
                  <a:pt x="73508" y="16525"/>
                  <a:pt x="73508" y="36754"/>
                </a:cubicBezTo>
                <a:cubicBezTo>
                  <a:pt x="73508" y="56983"/>
                  <a:pt x="56983" y="73508"/>
                  <a:pt x="36754" y="73508"/>
                </a:cubicBezTo>
                <a:cubicBezTo>
                  <a:pt x="16525" y="73508"/>
                  <a:pt x="0" y="56983"/>
                  <a:pt x="0" y="36754"/>
                </a:cubicBezTo>
                <a:cubicBezTo>
                  <a:pt x="0" y="16525"/>
                  <a:pt x="16525" y="0"/>
                  <a:pt x="36754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5" name="任意多边形: 形状 284"/>
          <p:cNvSpPr/>
          <p:nvPr userDrawn="1">
            <p:custDataLst>
              <p:tags r:id="rId125"/>
            </p:custDataLst>
          </p:nvPr>
        </p:nvSpPr>
        <p:spPr>
          <a:xfrm>
            <a:off x="8916035" y="3524250"/>
            <a:ext cx="67945" cy="67945"/>
          </a:xfrm>
          <a:custGeom>
            <a:avLst/>
            <a:gdLst>
              <a:gd name="connsiteX0" fmla="*/ 33905 w 67809"/>
              <a:gd name="connsiteY0" fmla="*/ 0 h 67809"/>
              <a:gd name="connsiteX1" fmla="*/ 67810 w 67809"/>
              <a:gd name="connsiteY1" fmla="*/ 33905 h 67809"/>
              <a:gd name="connsiteX2" fmla="*/ 33905 w 67809"/>
              <a:gd name="connsiteY2" fmla="*/ 67810 h 67809"/>
              <a:gd name="connsiteX3" fmla="*/ 0 w 67809"/>
              <a:gd name="connsiteY3" fmla="*/ 33905 h 67809"/>
              <a:gd name="connsiteX4" fmla="*/ 33905 w 67809"/>
              <a:gd name="connsiteY4" fmla="*/ 0 h 6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09" h="67809">
                <a:moveTo>
                  <a:pt x="33905" y="0"/>
                </a:moveTo>
                <a:cubicBezTo>
                  <a:pt x="52709" y="0"/>
                  <a:pt x="67810" y="15100"/>
                  <a:pt x="67810" y="33905"/>
                </a:cubicBezTo>
                <a:cubicBezTo>
                  <a:pt x="67810" y="52709"/>
                  <a:pt x="52709" y="67810"/>
                  <a:pt x="33905" y="67810"/>
                </a:cubicBezTo>
                <a:cubicBezTo>
                  <a:pt x="15100" y="67810"/>
                  <a:pt x="0" y="52709"/>
                  <a:pt x="0" y="33905"/>
                </a:cubicBezTo>
                <a:cubicBezTo>
                  <a:pt x="0" y="15100"/>
                  <a:pt x="15100" y="0"/>
                  <a:pt x="33905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6" name="任意多边形: 形状 285"/>
          <p:cNvSpPr/>
          <p:nvPr userDrawn="1">
            <p:custDataLst>
              <p:tags r:id="rId126"/>
            </p:custDataLst>
          </p:nvPr>
        </p:nvSpPr>
        <p:spPr>
          <a:xfrm>
            <a:off x="8973820" y="3641090"/>
            <a:ext cx="63500" cy="63500"/>
          </a:xfrm>
          <a:custGeom>
            <a:avLst/>
            <a:gdLst>
              <a:gd name="connsiteX0" fmla="*/ 31910 w 63820"/>
              <a:gd name="connsiteY0" fmla="*/ 0 h 63821"/>
              <a:gd name="connsiteX1" fmla="*/ 63821 w 63820"/>
              <a:gd name="connsiteY1" fmla="*/ 31911 h 63821"/>
              <a:gd name="connsiteX2" fmla="*/ 31910 w 63820"/>
              <a:gd name="connsiteY2" fmla="*/ 63821 h 63821"/>
              <a:gd name="connsiteX3" fmla="*/ 0 w 63820"/>
              <a:gd name="connsiteY3" fmla="*/ 31911 h 63821"/>
              <a:gd name="connsiteX4" fmla="*/ 31910 w 63820"/>
              <a:gd name="connsiteY4" fmla="*/ 0 h 6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20" h="63821">
                <a:moveTo>
                  <a:pt x="31910" y="0"/>
                </a:moveTo>
                <a:cubicBezTo>
                  <a:pt x="49575" y="0"/>
                  <a:pt x="63821" y="14246"/>
                  <a:pt x="63821" y="31911"/>
                </a:cubicBezTo>
                <a:cubicBezTo>
                  <a:pt x="63821" y="49575"/>
                  <a:pt x="49575" y="63821"/>
                  <a:pt x="31910" y="63821"/>
                </a:cubicBezTo>
                <a:cubicBezTo>
                  <a:pt x="14246" y="63821"/>
                  <a:pt x="0" y="49575"/>
                  <a:pt x="0" y="31911"/>
                </a:cubicBezTo>
                <a:cubicBezTo>
                  <a:pt x="0" y="14246"/>
                  <a:pt x="14246" y="0"/>
                  <a:pt x="31910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27"/>
            </p:custDataLst>
          </p:nvPr>
        </p:nvSpPr>
        <p:spPr>
          <a:xfrm>
            <a:off x="9001760" y="3758565"/>
            <a:ext cx="60325" cy="60325"/>
          </a:xfrm>
          <a:custGeom>
            <a:avLst/>
            <a:gdLst>
              <a:gd name="connsiteX0" fmla="*/ 30201 w 60401"/>
              <a:gd name="connsiteY0" fmla="*/ 0 h 60401"/>
              <a:gd name="connsiteX1" fmla="*/ 60402 w 60401"/>
              <a:gd name="connsiteY1" fmla="*/ 30201 h 60401"/>
              <a:gd name="connsiteX2" fmla="*/ 30201 w 60401"/>
              <a:gd name="connsiteY2" fmla="*/ 60402 h 60401"/>
              <a:gd name="connsiteX3" fmla="*/ 0 w 60401"/>
              <a:gd name="connsiteY3" fmla="*/ 30201 h 60401"/>
              <a:gd name="connsiteX4" fmla="*/ 30201 w 60401"/>
              <a:gd name="connsiteY4" fmla="*/ 0 h 6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01" h="60401">
                <a:moveTo>
                  <a:pt x="30201" y="0"/>
                </a:moveTo>
                <a:cubicBezTo>
                  <a:pt x="47011" y="0"/>
                  <a:pt x="60402" y="13676"/>
                  <a:pt x="60402" y="30201"/>
                </a:cubicBezTo>
                <a:cubicBezTo>
                  <a:pt x="60402" y="46726"/>
                  <a:pt x="46726" y="60402"/>
                  <a:pt x="30201" y="60402"/>
                </a:cubicBezTo>
                <a:cubicBezTo>
                  <a:pt x="13676" y="60402"/>
                  <a:pt x="0" y="46726"/>
                  <a:pt x="0" y="30201"/>
                </a:cubicBezTo>
                <a:cubicBezTo>
                  <a:pt x="0" y="13676"/>
                  <a:pt x="13676" y="0"/>
                  <a:pt x="30201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8" name="任意多边形: 形状 287"/>
          <p:cNvSpPr/>
          <p:nvPr userDrawn="1">
            <p:custDataLst>
              <p:tags r:id="rId128"/>
            </p:custDataLst>
          </p:nvPr>
        </p:nvSpPr>
        <p:spPr>
          <a:xfrm>
            <a:off x="9062085" y="3855720"/>
            <a:ext cx="58420" cy="58420"/>
          </a:xfrm>
          <a:custGeom>
            <a:avLst/>
            <a:gdLst>
              <a:gd name="connsiteX0" fmla="*/ 29346 w 58692"/>
              <a:gd name="connsiteY0" fmla="*/ 0 h 58692"/>
              <a:gd name="connsiteX1" fmla="*/ 58692 w 58692"/>
              <a:gd name="connsiteY1" fmla="*/ 29346 h 58692"/>
              <a:gd name="connsiteX2" fmla="*/ 29346 w 58692"/>
              <a:gd name="connsiteY2" fmla="*/ 58692 h 58692"/>
              <a:gd name="connsiteX3" fmla="*/ 0 w 58692"/>
              <a:gd name="connsiteY3" fmla="*/ 29346 h 58692"/>
              <a:gd name="connsiteX4" fmla="*/ 29346 w 58692"/>
              <a:gd name="connsiteY4" fmla="*/ 0 h 5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2" h="58692">
                <a:moveTo>
                  <a:pt x="29346" y="0"/>
                </a:moveTo>
                <a:cubicBezTo>
                  <a:pt x="45586" y="0"/>
                  <a:pt x="58692" y="13106"/>
                  <a:pt x="58692" y="29346"/>
                </a:cubicBezTo>
                <a:cubicBezTo>
                  <a:pt x="58692" y="45586"/>
                  <a:pt x="45586" y="58692"/>
                  <a:pt x="29346" y="58692"/>
                </a:cubicBezTo>
                <a:cubicBezTo>
                  <a:pt x="13106" y="58692"/>
                  <a:pt x="0" y="45586"/>
                  <a:pt x="0" y="29346"/>
                </a:cubicBezTo>
                <a:cubicBezTo>
                  <a:pt x="0" y="13106"/>
                  <a:pt x="13106" y="0"/>
                  <a:pt x="29346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9" name="任意多边形: 形状 288"/>
          <p:cNvSpPr/>
          <p:nvPr userDrawn="1">
            <p:custDataLst>
              <p:tags r:id="rId129"/>
            </p:custDataLst>
          </p:nvPr>
        </p:nvSpPr>
        <p:spPr>
          <a:xfrm>
            <a:off x="9083040" y="4052570"/>
            <a:ext cx="53975" cy="53975"/>
          </a:xfrm>
          <a:custGeom>
            <a:avLst/>
            <a:gdLst>
              <a:gd name="connsiteX0" fmla="*/ 54134 w 54133"/>
              <a:gd name="connsiteY0" fmla="*/ 27067 h 54133"/>
              <a:gd name="connsiteX1" fmla="*/ 27067 w 54133"/>
              <a:gd name="connsiteY1" fmla="*/ 54134 h 54133"/>
              <a:gd name="connsiteX2" fmla="*/ 0 w 54133"/>
              <a:gd name="connsiteY2" fmla="*/ 27067 h 54133"/>
              <a:gd name="connsiteX3" fmla="*/ 27067 w 54133"/>
              <a:gd name="connsiteY3" fmla="*/ 0 h 54133"/>
              <a:gd name="connsiteX4" fmla="*/ 54134 w 54133"/>
              <a:gd name="connsiteY4" fmla="*/ 27067 h 5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33" h="54133">
                <a:moveTo>
                  <a:pt x="54134" y="27067"/>
                </a:moveTo>
                <a:cubicBezTo>
                  <a:pt x="54134" y="42016"/>
                  <a:pt x="42015" y="54134"/>
                  <a:pt x="27067" y="54134"/>
                </a:cubicBezTo>
                <a:cubicBezTo>
                  <a:pt x="12118" y="54134"/>
                  <a:pt x="0" y="42015"/>
                  <a:pt x="0" y="27067"/>
                </a:cubicBezTo>
                <a:cubicBezTo>
                  <a:pt x="0" y="12118"/>
                  <a:pt x="12118" y="0"/>
                  <a:pt x="27067" y="0"/>
                </a:cubicBezTo>
                <a:cubicBezTo>
                  <a:pt x="42015" y="0"/>
                  <a:pt x="54134" y="12118"/>
                  <a:pt x="54134" y="27067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30"/>
            </p:custDataLst>
          </p:nvPr>
        </p:nvSpPr>
        <p:spPr>
          <a:xfrm>
            <a:off x="8973185" y="4118610"/>
            <a:ext cx="52070" cy="52070"/>
          </a:xfrm>
          <a:custGeom>
            <a:avLst/>
            <a:gdLst>
              <a:gd name="connsiteX0" fmla="*/ 25927 w 52139"/>
              <a:gd name="connsiteY0" fmla="*/ 0 h 51854"/>
              <a:gd name="connsiteX1" fmla="*/ 52139 w 52139"/>
              <a:gd name="connsiteY1" fmla="*/ 25927 h 51854"/>
              <a:gd name="connsiteX2" fmla="*/ 25927 w 52139"/>
              <a:gd name="connsiteY2" fmla="*/ 51854 h 51854"/>
              <a:gd name="connsiteX3" fmla="*/ 0 w 52139"/>
              <a:gd name="connsiteY3" fmla="*/ 25927 h 51854"/>
              <a:gd name="connsiteX4" fmla="*/ 25927 w 52139"/>
              <a:gd name="connsiteY4" fmla="*/ 0 h 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39" h="51854">
                <a:moveTo>
                  <a:pt x="25927" y="0"/>
                </a:moveTo>
                <a:cubicBezTo>
                  <a:pt x="40458" y="0"/>
                  <a:pt x="52139" y="11681"/>
                  <a:pt x="52139" y="25927"/>
                </a:cubicBezTo>
                <a:cubicBezTo>
                  <a:pt x="52139" y="40173"/>
                  <a:pt x="40458" y="51854"/>
                  <a:pt x="25927" y="51854"/>
                </a:cubicBezTo>
                <a:cubicBezTo>
                  <a:pt x="11397" y="51854"/>
                  <a:pt x="0" y="40173"/>
                  <a:pt x="0" y="25927"/>
                </a:cubicBezTo>
                <a:cubicBezTo>
                  <a:pt x="0" y="11681"/>
                  <a:pt x="11681" y="0"/>
                  <a:pt x="25927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1" name="任意多边形: 形状 290"/>
          <p:cNvSpPr/>
          <p:nvPr userDrawn="1">
            <p:custDataLst>
              <p:tags r:id="rId131"/>
            </p:custDataLst>
          </p:nvPr>
        </p:nvSpPr>
        <p:spPr>
          <a:xfrm>
            <a:off x="9109075" y="4177030"/>
            <a:ext cx="50800" cy="50800"/>
          </a:xfrm>
          <a:custGeom>
            <a:avLst/>
            <a:gdLst>
              <a:gd name="connsiteX0" fmla="*/ 50715 w 50714"/>
              <a:gd name="connsiteY0" fmla="*/ 25357 h 50714"/>
              <a:gd name="connsiteX1" fmla="*/ 25357 w 50714"/>
              <a:gd name="connsiteY1" fmla="*/ 50715 h 50714"/>
              <a:gd name="connsiteX2" fmla="*/ 0 w 50714"/>
              <a:gd name="connsiteY2" fmla="*/ 25357 h 50714"/>
              <a:gd name="connsiteX3" fmla="*/ 25357 w 50714"/>
              <a:gd name="connsiteY3" fmla="*/ 0 h 50714"/>
              <a:gd name="connsiteX4" fmla="*/ 50715 w 50714"/>
              <a:gd name="connsiteY4" fmla="*/ 25357 h 5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14" h="50714">
                <a:moveTo>
                  <a:pt x="50715" y="25357"/>
                </a:moveTo>
                <a:cubicBezTo>
                  <a:pt x="50715" y="39362"/>
                  <a:pt x="39362" y="50715"/>
                  <a:pt x="25357" y="50715"/>
                </a:cubicBezTo>
                <a:cubicBezTo>
                  <a:pt x="11353" y="50715"/>
                  <a:pt x="0" y="39362"/>
                  <a:pt x="0" y="25357"/>
                </a:cubicBezTo>
                <a:cubicBezTo>
                  <a:pt x="0" y="11353"/>
                  <a:pt x="11353" y="0"/>
                  <a:pt x="25357" y="0"/>
                </a:cubicBezTo>
                <a:cubicBezTo>
                  <a:pt x="39362" y="0"/>
                  <a:pt x="50715" y="11353"/>
                  <a:pt x="50715" y="25357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2" name="任意多边形: 形状 291"/>
          <p:cNvSpPr/>
          <p:nvPr userDrawn="1">
            <p:custDataLst>
              <p:tags r:id="rId132"/>
            </p:custDataLst>
          </p:nvPr>
        </p:nvSpPr>
        <p:spPr>
          <a:xfrm>
            <a:off x="9154795" y="4300220"/>
            <a:ext cx="46990" cy="46990"/>
          </a:xfrm>
          <a:custGeom>
            <a:avLst/>
            <a:gdLst>
              <a:gd name="connsiteX0" fmla="*/ 23648 w 47295"/>
              <a:gd name="connsiteY0" fmla="*/ 0 h 47295"/>
              <a:gd name="connsiteX1" fmla="*/ 47296 w 47295"/>
              <a:gd name="connsiteY1" fmla="*/ 23648 h 47295"/>
              <a:gd name="connsiteX2" fmla="*/ 23648 w 47295"/>
              <a:gd name="connsiteY2" fmla="*/ 47296 h 47295"/>
              <a:gd name="connsiteX3" fmla="*/ 0 w 47295"/>
              <a:gd name="connsiteY3" fmla="*/ 23648 h 47295"/>
              <a:gd name="connsiteX4" fmla="*/ 23648 w 47295"/>
              <a:gd name="connsiteY4" fmla="*/ 0 h 4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95" h="47295">
                <a:moveTo>
                  <a:pt x="23648" y="0"/>
                </a:moveTo>
                <a:cubicBezTo>
                  <a:pt x="36754" y="0"/>
                  <a:pt x="47296" y="10542"/>
                  <a:pt x="47296" y="23648"/>
                </a:cubicBezTo>
                <a:cubicBezTo>
                  <a:pt x="47296" y="36754"/>
                  <a:pt x="36754" y="47296"/>
                  <a:pt x="23648" y="47296"/>
                </a:cubicBezTo>
                <a:cubicBezTo>
                  <a:pt x="10542" y="47296"/>
                  <a:pt x="0" y="36754"/>
                  <a:pt x="0" y="23648"/>
                </a:cubicBezTo>
                <a:cubicBezTo>
                  <a:pt x="0" y="10542"/>
                  <a:pt x="10542" y="0"/>
                  <a:pt x="23648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33"/>
            </p:custDataLst>
          </p:nvPr>
        </p:nvSpPr>
        <p:spPr>
          <a:xfrm>
            <a:off x="9047480" y="4407535"/>
            <a:ext cx="43815" cy="43815"/>
          </a:xfrm>
          <a:custGeom>
            <a:avLst/>
            <a:gdLst>
              <a:gd name="connsiteX0" fmla="*/ 21938 w 43876"/>
              <a:gd name="connsiteY0" fmla="*/ 0 h 43876"/>
              <a:gd name="connsiteX1" fmla="*/ 43877 w 43876"/>
              <a:gd name="connsiteY1" fmla="*/ 21938 h 43876"/>
              <a:gd name="connsiteX2" fmla="*/ 21938 w 43876"/>
              <a:gd name="connsiteY2" fmla="*/ 43877 h 43876"/>
              <a:gd name="connsiteX3" fmla="*/ 0 w 43876"/>
              <a:gd name="connsiteY3" fmla="*/ 21938 h 43876"/>
              <a:gd name="connsiteX4" fmla="*/ 21938 w 43876"/>
              <a:gd name="connsiteY4" fmla="*/ 0 h 4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76" h="43876">
                <a:moveTo>
                  <a:pt x="21938" y="0"/>
                </a:moveTo>
                <a:cubicBezTo>
                  <a:pt x="34190" y="0"/>
                  <a:pt x="43877" y="9972"/>
                  <a:pt x="43877" y="21938"/>
                </a:cubicBezTo>
                <a:cubicBezTo>
                  <a:pt x="43877" y="33905"/>
                  <a:pt x="33905" y="43877"/>
                  <a:pt x="21938" y="43877"/>
                </a:cubicBezTo>
                <a:cubicBezTo>
                  <a:pt x="9972" y="43877"/>
                  <a:pt x="0" y="33905"/>
                  <a:pt x="0" y="21938"/>
                </a:cubicBezTo>
                <a:cubicBezTo>
                  <a:pt x="0" y="9972"/>
                  <a:pt x="9972" y="0"/>
                  <a:pt x="21938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4" name="任意多边形: 形状 293"/>
          <p:cNvSpPr/>
          <p:nvPr userDrawn="1">
            <p:custDataLst>
              <p:tags r:id="rId134"/>
            </p:custDataLst>
          </p:nvPr>
        </p:nvSpPr>
        <p:spPr>
          <a:xfrm>
            <a:off x="8996045" y="4269740"/>
            <a:ext cx="47625" cy="47625"/>
          </a:xfrm>
          <a:custGeom>
            <a:avLst/>
            <a:gdLst>
              <a:gd name="connsiteX0" fmla="*/ 23933 w 47865"/>
              <a:gd name="connsiteY0" fmla="*/ 0 h 47865"/>
              <a:gd name="connsiteX1" fmla="*/ 47866 w 47865"/>
              <a:gd name="connsiteY1" fmla="*/ 23933 h 47865"/>
              <a:gd name="connsiteX2" fmla="*/ 23933 w 47865"/>
              <a:gd name="connsiteY2" fmla="*/ 47866 h 47865"/>
              <a:gd name="connsiteX3" fmla="*/ 0 w 47865"/>
              <a:gd name="connsiteY3" fmla="*/ 23933 h 47865"/>
              <a:gd name="connsiteX4" fmla="*/ 23933 w 47865"/>
              <a:gd name="connsiteY4" fmla="*/ 0 h 4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65" h="47865">
                <a:moveTo>
                  <a:pt x="23933" y="0"/>
                </a:moveTo>
                <a:cubicBezTo>
                  <a:pt x="37324" y="0"/>
                  <a:pt x="47866" y="10827"/>
                  <a:pt x="47866" y="23933"/>
                </a:cubicBezTo>
                <a:cubicBezTo>
                  <a:pt x="47866" y="37039"/>
                  <a:pt x="37039" y="47866"/>
                  <a:pt x="23933" y="47866"/>
                </a:cubicBezTo>
                <a:cubicBezTo>
                  <a:pt x="10827" y="47866"/>
                  <a:pt x="0" y="37039"/>
                  <a:pt x="0" y="23933"/>
                </a:cubicBezTo>
                <a:cubicBezTo>
                  <a:pt x="0" y="10827"/>
                  <a:pt x="10827" y="0"/>
                  <a:pt x="23933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5" name="任意多边形: 形状 294"/>
          <p:cNvSpPr/>
          <p:nvPr userDrawn="1">
            <p:custDataLst>
              <p:tags r:id="rId135"/>
            </p:custDataLst>
          </p:nvPr>
        </p:nvSpPr>
        <p:spPr>
          <a:xfrm>
            <a:off x="8869680" y="4199890"/>
            <a:ext cx="50165" cy="50165"/>
          </a:xfrm>
          <a:custGeom>
            <a:avLst/>
            <a:gdLst>
              <a:gd name="connsiteX0" fmla="*/ 25073 w 50144"/>
              <a:gd name="connsiteY0" fmla="*/ 0 h 50145"/>
              <a:gd name="connsiteX1" fmla="*/ 50145 w 50144"/>
              <a:gd name="connsiteY1" fmla="*/ 25072 h 50145"/>
              <a:gd name="connsiteX2" fmla="*/ 25073 w 50144"/>
              <a:gd name="connsiteY2" fmla="*/ 50145 h 50145"/>
              <a:gd name="connsiteX3" fmla="*/ 0 w 50144"/>
              <a:gd name="connsiteY3" fmla="*/ 25072 h 50145"/>
              <a:gd name="connsiteX4" fmla="*/ 25073 w 50144"/>
              <a:gd name="connsiteY4" fmla="*/ 0 h 5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44" h="50145">
                <a:moveTo>
                  <a:pt x="25073" y="0"/>
                </a:moveTo>
                <a:cubicBezTo>
                  <a:pt x="38748" y="0"/>
                  <a:pt x="50145" y="11112"/>
                  <a:pt x="50145" y="25072"/>
                </a:cubicBezTo>
                <a:cubicBezTo>
                  <a:pt x="50145" y="39033"/>
                  <a:pt x="39033" y="50145"/>
                  <a:pt x="25073" y="50145"/>
                </a:cubicBezTo>
                <a:cubicBezTo>
                  <a:pt x="11112" y="50145"/>
                  <a:pt x="0" y="39033"/>
                  <a:pt x="0" y="25072"/>
                </a:cubicBezTo>
                <a:cubicBezTo>
                  <a:pt x="0" y="11112"/>
                  <a:pt x="11112" y="0"/>
                  <a:pt x="25073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36"/>
            </p:custDataLst>
          </p:nvPr>
        </p:nvSpPr>
        <p:spPr>
          <a:xfrm>
            <a:off x="8656320" y="4151630"/>
            <a:ext cx="51435" cy="51435"/>
          </a:xfrm>
          <a:custGeom>
            <a:avLst/>
            <a:gdLst>
              <a:gd name="connsiteX0" fmla="*/ 51285 w 51284"/>
              <a:gd name="connsiteY0" fmla="*/ 25642 h 51284"/>
              <a:gd name="connsiteX1" fmla="*/ 25642 w 51284"/>
              <a:gd name="connsiteY1" fmla="*/ 51285 h 51284"/>
              <a:gd name="connsiteX2" fmla="*/ 0 w 51284"/>
              <a:gd name="connsiteY2" fmla="*/ 25642 h 51284"/>
              <a:gd name="connsiteX3" fmla="*/ 25642 w 51284"/>
              <a:gd name="connsiteY3" fmla="*/ 0 h 51284"/>
              <a:gd name="connsiteX4" fmla="*/ 51285 w 51284"/>
              <a:gd name="connsiteY4" fmla="*/ 25642 h 5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84" h="51284">
                <a:moveTo>
                  <a:pt x="51285" y="25642"/>
                </a:moveTo>
                <a:cubicBezTo>
                  <a:pt x="51285" y="39804"/>
                  <a:pt x="39804" y="51285"/>
                  <a:pt x="25642" y="51285"/>
                </a:cubicBezTo>
                <a:cubicBezTo>
                  <a:pt x="11480" y="51285"/>
                  <a:pt x="0" y="39804"/>
                  <a:pt x="0" y="25642"/>
                </a:cubicBezTo>
                <a:cubicBezTo>
                  <a:pt x="0" y="11480"/>
                  <a:pt x="11480" y="0"/>
                  <a:pt x="25642" y="0"/>
                </a:cubicBezTo>
                <a:cubicBezTo>
                  <a:pt x="39804" y="0"/>
                  <a:pt x="51285" y="11480"/>
                  <a:pt x="51285" y="25642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7" name="任意多边形: 形状 296"/>
          <p:cNvSpPr/>
          <p:nvPr userDrawn="1">
            <p:custDataLst>
              <p:tags r:id="rId137"/>
            </p:custDataLst>
          </p:nvPr>
        </p:nvSpPr>
        <p:spPr>
          <a:xfrm>
            <a:off x="8765540" y="4097020"/>
            <a:ext cx="52705" cy="52705"/>
          </a:xfrm>
          <a:custGeom>
            <a:avLst/>
            <a:gdLst>
              <a:gd name="connsiteX0" fmla="*/ 52994 w 52994"/>
              <a:gd name="connsiteY0" fmla="*/ 26497 h 52994"/>
              <a:gd name="connsiteX1" fmla="*/ 26497 w 52994"/>
              <a:gd name="connsiteY1" fmla="*/ 52994 h 52994"/>
              <a:gd name="connsiteX2" fmla="*/ 0 w 52994"/>
              <a:gd name="connsiteY2" fmla="*/ 26497 h 52994"/>
              <a:gd name="connsiteX3" fmla="*/ 26497 w 52994"/>
              <a:gd name="connsiteY3" fmla="*/ 0 h 52994"/>
              <a:gd name="connsiteX4" fmla="*/ 52994 w 52994"/>
              <a:gd name="connsiteY4" fmla="*/ 26497 h 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4" h="52994">
                <a:moveTo>
                  <a:pt x="52994" y="26497"/>
                </a:moveTo>
                <a:cubicBezTo>
                  <a:pt x="52994" y="41131"/>
                  <a:pt x="41131" y="52994"/>
                  <a:pt x="26497" y="52994"/>
                </a:cubicBezTo>
                <a:cubicBezTo>
                  <a:pt x="11863" y="52994"/>
                  <a:pt x="0" y="41131"/>
                  <a:pt x="0" y="26497"/>
                </a:cubicBezTo>
                <a:cubicBezTo>
                  <a:pt x="0" y="11863"/>
                  <a:pt x="11863" y="0"/>
                  <a:pt x="26497" y="0"/>
                </a:cubicBezTo>
                <a:cubicBezTo>
                  <a:pt x="41131" y="0"/>
                  <a:pt x="52994" y="11863"/>
                  <a:pt x="52994" y="26497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8" name="任意多边形: 形状 297"/>
          <p:cNvSpPr/>
          <p:nvPr userDrawn="1">
            <p:custDataLst>
              <p:tags r:id="rId138"/>
            </p:custDataLst>
          </p:nvPr>
        </p:nvSpPr>
        <p:spPr>
          <a:xfrm>
            <a:off x="8876030" y="4023995"/>
            <a:ext cx="54610" cy="54610"/>
          </a:xfrm>
          <a:custGeom>
            <a:avLst/>
            <a:gdLst>
              <a:gd name="connsiteX0" fmla="*/ 27352 w 54703"/>
              <a:gd name="connsiteY0" fmla="*/ 0 h 54703"/>
              <a:gd name="connsiteX1" fmla="*/ 54704 w 54703"/>
              <a:gd name="connsiteY1" fmla="*/ 27352 h 54703"/>
              <a:gd name="connsiteX2" fmla="*/ 27352 w 54703"/>
              <a:gd name="connsiteY2" fmla="*/ 54704 h 54703"/>
              <a:gd name="connsiteX3" fmla="*/ 0 w 54703"/>
              <a:gd name="connsiteY3" fmla="*/ 27352 h 54703"/>
              <a:gd name="connsiteX4" fmla="*/ 27352 w 54703"/>
              <a:gd name="connsiteY4" fmla="*/ 0 h 5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03" h="54703">
                <a:moveTo>
                  <a:pt x="27352" y="0"/>
                </a:moveTo>
                <a:cubicBezTo>
                  <a:pt x="42452" y="0"/>
                  <a:pt x="54704" y="12251"/>
                  <a:pt x="54704" y="27352"/>
                </a:cubicBezTo>
                <a:cubicBezTo>
                  <a:pt x="54704" y="42452"/>
                  <a:pt x="42452" y="54704"/>
                  <a:pt x="27352" y="54704"/>
                </a:cubicBezTo>
                <a:cubicBezTo>
                  <a:pt x="12251" y="54704"/>
                  <a:pt x="0" y="42452"/>
                  <a:pt x="0" y="27352"/>
                </a:cubicBezTo>
                <a:cubicBezTo>
                  <a:pt x="0" y="12251"/>
                  <a:pt x="12251" y="0"/>
                  <a:pt x="27352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39"/>
            </p:custDataLst>
          </p:nvPr>
        </p:nvSpPr>
        <p:spPr>
          <a:xfrm>
            <a:off x="8994775" y="3966210"/>
            <a:ext cx="56515" cy="56515"/>
          </a:xfrm>
          <a:custGeom>
            <a:avLst/>
            <a:gdLst>
              <a:gd name="connsiteX0" fmla="*/ 56413 w 56413"/>
              <a:gd name="connsiteY0" fmla="*/ 28207 h 56413"/>
              <a:gd name="connsiteX1" fmla="*/ 28206 w 56413"/>
              <a:gd name="connsiteY1" fmla="*/ 56413 h 56413"/>
              <a:gd name="connsiteX2" fmla="*/ 0 w 56413"/>
              <a:gd name="connsiteY2" fmla="*/ 28207 h 56413"/>
              <a:gd name="connsiteX3" fmla="*/ 28206 w 56413"/>
              <a:gd name="connsiteY3" fmla="*/ 0 h 56413"/>
              <a:gd name="connsiteX4" fmla="*/ 56413 w 56413"/>
              <a:gd name="connsiteY4" fmla="*/ 28207 h 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13" h="56413">
                <a:moveTo>
                  <a:pt x="56413" y="28207"/>
                </a:moveTo>
                <a:cubicBezTo>
                  <a:pt x="56413" y="43785"/>
                  <a:pt x="43785" y="56413"/>
                  <a:pt x="28206" y="56413"/>
                </a:cubicBezTo>
                <a:cubicBezTo>
                  <a:pt x="12628" y="56413"/>
                  <a:pt x="0" y="43785"/>
                  <a:pt x="0" y="28207"/>
                </a:cubicBezTo>
                <a:cubicBezTo>
                  <a:pt x="0" y="12629"/>
                  <a:pt x="12628" y="0"/>
                  <a:pt x="28206" y="0"/>
                </a:cubicBezTo>
                <a:cubicBezTo>
                  <a:pt x="43784" y="0"/>
                  <a:pt x="56413" y="12629"/>
                  <a:pt x="56413" y="28207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0" name="任意多边形: 形状 299"/>
          <p:cNvSpPr/>
          <p:nvPr userDrawn="1">
            <p:custDataLst>
              <p:tags r:id="rId140"/>
            </p:custDataLst>
          </p:nvPr>
        </p:nvSpPr>
        <p:spPr>
          <a:xfrm>
            <a:off x="8902700" y="3877945"/>
            <a:ext cx="58420" cy="58420"/>
          </a:xfrm>
          <a:custGeom>
            <a:avLst/>
            <a:gdLst>
              <a:gd name="connsiteX0" fmla="*/ 29061 w 58122"/>
              <a:gd name="connsiteY0" fmla="*/ 0 h 58122"/>
              <a:gd name="connsiteX1" fmla="*/ 58123 w 58122"/>
              <a:gd name="connsiteY1" fmla="*/ 29061 h 58122"/>
              <a:gd name="connsiteX2" fmla="*/ 29061 w 58122"/>
              <a:gd name="connsiteY2" fmla="*/ 58123 h 58122"/>
              <a:gd name="connsiteX3" fmla="*/ 0 w 58122"/>
              <a:gd name="connsiteY3" fmla="*/ 29061 h 58122"/>
              <a:gd name="connsiteX4" fmla="*/ 29061 w 58122"/>
              <a:gd name="connsiteY4" fmla="*/ 0 h 5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22" h="58122">
                <a:moveTo>
                  <a:pt x="29061" y="0"/>
                </a:moveTo>
                <a:cubicBezTo>
                  <a:pt x="45017" y="0"/>
                  <a:pt x="58123" y="13106"/>
                  <a:pt x="58123" y="29061"/>
                </a:cubicBezTo>
                <a:cubicBezTo>
                  <a:pt x="58123" y="45017"/>
                  <a:pt x="45017" y="58123"/>
                  <a:pt x="29061" y="58123"/>
                </a:cubicBezTo>
                <a:cubicBezTo>
                  <a:pt x="13106" y="58123"/>
                  <a:pt x="0" y="45017"/>
                  <a:pt x="0" y="29061"/>
                </a:cubicBezTo>
                <a:cubicBezTo>
                  <a:pt x="0" y="13106"/>
                  <a:pt x="13106" y="0"/>
                  <a:pt x="29061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1" name="任意多边形: 形状 300"/>
          <p:cNvSpPr/>
          <p:nvPr userDrawn="1">
            <p:custDataLst>
              <p:tags r:id="rId141"/>
            </p:custDataLst>
          </p:nvPr>
        </p:nvSpPr>
        <p:spPr>
          <a:xfrm>
            <a:off x="8757920" y="3958590"/>
            <a:ext cx="56515" cy="56515"/>
          </a:xfrm>
          <a:custGeom>
            <a:avLst/>
            <a:gdLst>
              <a:gd name="connsiteX0" fmla="*/ 28206 w 56413"/>
              <a:gd name="connsiteY0" fmla="*/ 0 h 56413"/>
              <a:gd name="connsiteX1" fmla="*/ 56413 w 56413"/>
              <a:gd name="connsiteY1" fmla="*/ 28206 h 56413"/>
              <a:gd name="connsiteX2" fmla="*/ 28206 w 56413"/>
              <a:gd name="connsiteY2" fmla="*/ 56413 h 56413"/>
              <a:gd name="connsiteX3" fmla="*/ 0 w 56413"/>
              <a:gd name="connsiteY3" fmla="*/ 28206 h 56413"/>
              <a:gd name="connsiteX4" fmla="*/ 28206 w 56413"/>
              <a:gd name="connsiteY4" fmla="*/ 0 h 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13" h="56413">
                <a:moveTo>
                  <a:pt x="28206" y="0"/>
                </a:moveTo>
                <a:cubicBezTo>
                  <a:pt x="43877" y="0"/>
                  <a:pt x="56413" y="12536"/>
                  <a:pt x="56413" y="28206"/>
                </a:cubicBezTo>
                <a:cubicBezTo>
                  <a:pt x="56413" y="43877"/>
                  <a:pt x="43877" y="56413"/>
                  <a:pt x="28206" y="56413"/>
                </a:cubicBezTo>
                <a:cubicBezTo>
                  <a:pt x="12536" y="56413"/>
                  <a:pt x="0" y="43877"/>
                  <a:pt x="0" y="28206"/>
                </a:cubicBezTo>
                <a:cubicBezTo>
                  <a:pt x="0" y="12536"/>
                  <a:pt x="12536" y="0"/>
                  <a:pt x="28206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2" name="任意多边形: 形状 301"/>
          <p:cNvSpPr/>
          <p:nvPr userDrawn="1">
            <p:custDataLst>
              <p:tags r:id="rId142"/>
            </p:custDataLst>
          </p:nvPr>
        </p:nvSpPr>
        <p:spPr>
          <a:xfrm>
            <a:off x="8642350" y="3888740"/>
            <a:ext cx="58420" cy="58420"/>
          </a:xfrm>
          <a:custGeom>
            <a:avLst/>
            <a:gdLst>
              <a:gd name="connsiteX0" fmla="*/ 29061 w 58122"/>
              <a:gd name="connsiteY0" fmla="*/ 0 h 58122"/>
              <a:gd name="connsiteX1" fmla="*/ 58123 w 58122"/>
              <a:gd name="connsiteY1" fmla="*/ 29061 h 58122"/>
              <a:gd name="connsiteX2" fmla="*/ 29061 w 58122"/>
              <a:gd name="connsiteY2" fmla="*/ 58122 h 58122"/>
              <a:gd name="connsiteX3" fmla="*/ 0 w 58122"/>
              <a:gd name="connsiteY3" fmla="*/ 29061 h 58122"/>
              <a:gd name="connsiteX4" fmla="*/ 29061 w 58122"/>
              <a:gd name="connsiteY4" fmla="*/ 0 h 5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22" h="58122">
                <a:moveTo>
                  <a:pt x="29061" y="0"/>
                </a:moveTo>
                <a:cubicBezTo>
                  <a:pt x="45017" y="0"/>
                  <a:pt x="58123" y="12821"/>
                  <a:pt x="58123" y="29061"/>
                </a:cubicBezTo>
                <a:cubicBezTo>
                  <a:pt x="58123" y="45301"/>
                  <a:pt x="45301" y="58122"/>
                  <a:pt x="29061" y="58122"/>
                </a:cubicBezTo>
                <a:cubicBezTo>
                  <a:pt x="12821" y="58122"/>
                  <a:pt x="0" y="45301"/>
                  <a:pt x="0" y="29061"/>
                </a:cubicBezTo>
                <a:cubicBezTo>
                  <a:pt x="0" y="12821"/>
                  <a:pt x="12821" y="0"/>
                  <a:pt x="29061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3" name="任意多边形: 形状 302"/>
          <p:cNvSpPr/>
          <p:nvPr userDrawn="1">
            <p:custDataLst>
              <p:tags r:id="rId143"/>
            </p:custDataLst>
          </p:nvPr>
        </p:nvSpPr>
        <p:spPr>
          <a:xfrm>
            <a:off x="8613775" y="4018280"/>
            <a:ext cx="55245" cy="55245"/>
          </a:xfrm>
          <a:custGeom>
            <a:avLst/>
            <a:gdLst>
              <a:gd name="connsiteX0" fmla="*/ 27637 w 55273"/>
              <a:gd name="connsiteY0" fmla="*/ 0 h 55273"/>
              <a:gd name="connsiteX1" fmla="*/ 55273 w 55273"/>
              <a:gd name="connsiteY1" fmla="*/ 27637 h 55273"/>
              <a:gd name="connsiteX2" fmla="*/ 27637 w 55273"/>
              <a:gd name="connsiteY2" fmla="*/ 55273 h 55273"/>
              <a:gd name="connsiteX3" fmla="*/ 0 w 55273"/>
              <a:gd name="connsiteY3" fmla="*/ 27637 h 55273"/>
              <a:gd name="connsiteX4" fmla="*/ 27637 w 55273"/>
              <a:gd name="connsiteY4" fmla="*/ 0 h 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73" h="55273">
                <a:moveTo>
                  <a:pt x="27637" y="0"/>
                </a:moveTo>
                <a:cubicBezTo>
                  <a:pt x="42737" y="0"/>
                  <a:pt x="55273" y="12251"/>
                  <a:pt x="55273" y="27637"/>
                </a:cubicBezTo>
                <a:cubicBezTo>
                  <a:pt x="55273" y="43022"/>
                  <a:pt x="43022" y="55273"/>
                  <a:pt x="27637" y="55273"/>
                </a:cubicBezTo>
                <a:cubicBezTo>
                  <a:pt x="12251" y="55273"/>
                  <a:pt x="0" y="43022"/>
                  <a:pt x="0" y="27637"/>
                </a:cubicBezTo>
                <a:cubicBezTo>
                  <a:pt x="0" y="12251"/>
                  <a:pt x="12251" y="0"/>
                  <a:pt x="27637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4" name="任意多边形: 形状 303"/>
          <p:cNvSpPr/>
          <p:nvPr userDrawn="1">
            <p:custDataLst>
              <p:tags r:id="rId144"/>
            </p:custDataLst>
          </p:nvPr>
        </p:nvSpPr>
        <p:spPr>
          <a:xfrm>
            <a:off x="8506460" y="3905250"/>
            <a:ext cx="57785" cy="57785"/>
          </a:xfrm>
          <a:custGeom>
            <a:avLst/>
            <a:gdLst>
              <a:gd name="connsiteX0" fmla="*/ 57553 w 57552"/>
              <a:gd name="connsiteY0" fmla="*/ 28776 h 57552"/>
              <a:gd name="connsiteX1" fmla="*/ 28776 w 57552"/>
              <a:gd name="connsiteY1" fmla="*/ 57553 h 57552"/>
              <a:gd name="connsiteX2" fmla="*/ 0 w 57552"/>
              <a:gd name="connsiteY2" fmla="*/ 28776 h 57552"/>
              <a:gd name="connsiteX3" fmla="*/ 28776 w 57552"/>
              <a:gd name="connsiteY3" fmla="*/ 0 h 57552"/>
              <a:gd name="connsiteX4" fmla="*/ 57553 w 57552"/>
              <a:gd name="connsiteY4" fmla="*/ 28776 h 5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2" h="57552">
                <a:moveTo>
                  <a:pt x="57553" y="28776"/>
                </a:moveTo>
                <a:cubicBezTo>
                  <a:pt x="57553" y="44669"/>
                  <a:pt x="44669" y="57553"/>
                  <a:pt x="28776" y="57553"/>
                </a:cubicBezTo>
                <a:cubicBezTo>
                  <a:pt x="12884" y="57553"/>
                  <a:pt x="0" y="44669"/>
                  <a:pt x="0" y="28776"/>
                </a:cubicBezTo>
                <a:cubicBezTo>
                  <a:pt x="0" y="12884"/>
                  <a:pt x="12884" y="0"/>
                  <a:pt x="28776" y="0"/>
                </a:cubicBezTo>
                <a:cubicBezTo>
                  <a:pt x="44669" y="0"/>
                  <a:pt x="57553" y="12884"/>
                  <a:pt x="57553" y="28776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5" name="任意多边形: 形状 304"/>
          <p:cNvSpPr/>
          <p:nvPr userDrawn="1">
            <p:custDataLst>
              <p:tags r:id="rId145"/>
            </p:custDataLst>
          </p:nvPr>
        </p:nvSpPr>
        <p:spPr>
          <a:xfrm>
            <a:off x="8449945" y="4018915"/>
            <a:ext cx="55245" cy="55245"/>
          </a:xfrm>
          <a:custGeom>
            <a:avLst/>
            <a:gdLst>
              <a:gd name="connsiteX0" fmla="*/ 27637 w 55273"/>
              <a:gd name="connsiteY0" fmla="*/ 0 h 55273"/>
              <a:gd name="connsiteX1" fmla="*/ 55273 w 55273"/>
              <a:gd name="connsiteY1" fmla="*/ 27637 h 55273"/>
              <a:gd name="connsiteX2" fmla="*/ 27637 w 55273"/>
              <a:gd name="connsiteY2" fmla="*/ 55273 h 55273"/>
              <a:gd name="connsiteX3" fmla="*/ 0 w 55273"/>
              <a:gd name="connsiteY3" fmla="*/ 27637 h 55273"/>
              <a:gd name="connsiteX4" fmla="*/ 27637 w 55273"/>
              <a:gd name="connsiteY4" fmla="*/ 0 h 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73" h="55273">
                <a:moveTo>
                  <a:pt x="27637" y="0"/>
                </a:moveTo>
                <a:cubicBezTo>
                  <a:pt x="42737" y="0"/>
                  <a:pt x="55273" y="12251"/>
                  <a:pt x="55273" y="27637"/>
                </a:cubicBezTo>
                <a:cubicBezTo>
                  <a:pt x="55273" y="43022"/>
                  <a:pt x="43022" y="55273"/>
                  <a:pt x="27637" y="55273"/>
                </a:cubicBezTo>
                <a:cubicBezTo>
                  <a:pt x="12251" y="55273"/>
                  <a:pt x="0" y="43022"/>
                  <a:pt x="0" y="27637"/>
                </a:cubicBezTo>
                <a:cubicBezTo>
                  <a:pt x="0" y="12251"/>
                  <a:pt x="12251" y="0"/>
                  <a:pt x="27637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6" name="任意多边形: 形状 305"/>
          <p:cNvSpPr/>
          <p:nvPr userDrawn="1">
            <p:custDataLst>
              <p:tags r:id="rId146"/>
            </p:custDataLst>
          </p:nvPr>
        </p:nvSpPr>
        <p:spPr>
          <a:xfrm>
            <a:off x="8376285" y="4140835"/>
            <a:ext cx="52070" cy="52070"/>
          </a:xfrm>
          <a:custGeom>
            <a:avLst/>
            <a:gdLst>
              <a:gd name="connsiteX0" fmla="*/ 25927 w 51854"/>
              <a:gd name="connsiteY0" fmla="*/ 0 h 51854"/>
              <a:gd name="connsiteX1" fmla="*/ 51854 w 51854"/>
              <a:gd name="connsiteY1" fmla="*/ 25927 h 51854"/>
              <a:gd name="connsiteX2" fmla="*/ 25927 w 51854"/>
              <a:gd name="connsiteY2" fmla="*/ 51854 h 51854"/>
              <a:gd name="connsiteX3" fmla="*/ 0 w 51854"/>
              <a:gd name="connsiteY3" fmla="*/ 25927 h 51854"/>
              <a:gd name="connsiteX4" fmla="*/ 25927 w 51854"/>
              <a:gd name="connsiteY4" fmla="*/ 0 h 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4" h="51854">
                <a:moveTo>
                  <a:pt x="25927" y="0"/>
                </a:moveTo>
                <a:cubicBezTo>
                  <a:pt x="40173" y="0"/>
                  <a:pt x="51854" y="11682"/>
                  <a:pt x="51854" y="25927"/>
                </a:cubicBezTo>
                <a:cubicBezTo>
                  <a:pt x="51854" y="40173"/>
                  <a:pt x="40173" y="51854"/>
                  <a:pt x="25927" y="51854"/>
                </a:cubicBezTo>
                <a:cubicBezTo>
                  <a:pt x="11681" y="51854"/>
                  <a:pt x="0" y="40173"/>
                  <a:pt x="0" y="25927"/>
                </a:cubicBezTo>
                <a:cubicBezTo>
                  <a:pt x="0" y="11682"/>
                  <a:pt x="11681" y="0"/>
                  <a:pt x="25927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7" name="任意多边形: 形状 306"/>
          <p:cNvSpPr/>
          <p:nvPr userDrawn="1">
            <p:custDataLst>
              <p:tags r:id="rId147"/>
            </p:custDataLst>
          </p:nvPr>
        </p:nvSpPr>
        <p:spPr>
          <a:xfrm>
            <a:off x="8309610" y="4269105"/>
            <a:ext cx="47625" cy="47625"/>
          </a:xfrm>
          <a:custGeom>
            <a:avLst/>
            <a:gdLst>
              <a:gd name="connsiteX0" fmla="*/ 23933 w 47865"/>
              <a:gd name="connsiteY0" fmla="*/ 0 h 47865"/>
              <a:gd name="connsiteX1" fmla="*/ 47866 w 47865"/>
              <a:gd name="connsiteY1" fmla="*/ 23933 h 47865"/>
              <a:gd name="connsiteX2" fmla="*/ 23933 w 47865"/>
              <a:gd name="connsiteY2" fmla="*/ 47866 h 47865"/>
              <a:gd name="connsiteX3" fmla="*/ 0 w 47865"/>
              <a:gd name="connsiteY3" fmla="*/ 23933 h 47865"/>
              <a:gd name="connsiteX4" fmla="*/ 23933 w 47865"/>
              <a:gd name="connsiteY4" fmla="*/ 0 h 4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65" h="47865">
                <a:moveTo>
                  <a:pt x="23933" y="0"/>
                </a:moveTo>
                <a:cubicBezTo>
                  <a:pt x="37324" y="0"/>
                  <a:pt x="47866" y="10827"/>
                  <a:pt x="47866" y="23933"/>
                </a:cubicBezTo>
                <a:cubicBezTo>
                  <a:pt x="47866" y="37039"/>
                  <a:pt x="37039" y="47866"/>
                  <a:pt x="23933" y="47866"/>
                </a:cubicBezTo>
                <a:cubicBezTo>
                  <a:pt x="10827" y="47866"/>
                  <a:pt x="0" y="37039"/>
                  <a:pt x="0" y="23933"/>
                </a:cubicBezTo>
                <a:cubicBezTo>
                  <a:pt x="0" y="10827"/>
                  <a:pt x="10827" y="0"/>
                  <a:pt x="23933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8" name="任意多边形: 形状 307"/>
          <p:cNvSpPr/>
          <p:nvPr userDrawn="1">
            <p:custDataLst>
              <p:tags r:id="rId148"/>
            </p:custDataLst>
          </p:nvPr>
        </p:nvSpPr>
        <p:spPr>
          <a:xfrm>
            <a:off x="8223250" y="4140835"/>
            <a:ext cx="52070" cy="52070"/>
          </a:xfrm>
          <a:custGeom>
            <a:avLst/>
            <a:gdLst>
              <a:gd name="connsiteX0" fmla="*/ 25927 w 51854"/>
              <a:gd name="connsiteY0" fmla="*/ 0 h 51854"/>
              <a:gd name="connsiteX1" fmla="*/ 51854 w 51854"/>
              <a:gd name="connsiteY1" fmla="*/ 25927 h 51854"/>
              <a:gd name="connsiteX2" fmla="*/ 25927 w 51854"/>
              <a:gd name="connsiteY2" fmla="*/ 51854 h 51854"/>
              <a:gd name="connsiteX3" fmla="*/ 0 w 51854"/>
              <a:gd name="connsiteY3" fmla="*/ 25927 h 51854"/>
              <a:gd name="connsiteX4" fmla="*/ 25927 w 51854"/>
              <a:gd name="connsiteY4" fmla="*/ 0 h 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4" h="51854">
                <a:moveTo>
                  <a:pt x="25927" y="0"/>
                </a:moveTo>
                <a:cubicBezTo>
                  <a:pt x="40173" y="0"/>
                  <a:pt x="51854" y="11682"/>
                  <a:pt x="51854" y="25927"/>
                </a:cubicBezTo>
                <a:cubicBezTo>
                  <a:pt x="51854" y="40173"/>
                  <a:pt x="40173" y="51854"/>
                  <a:pt x="25927" y="51854"/>
                </a:cubicBezTo>
                <a:cubicBezTo>
                  <a:pt x="11681" y="51854"/>
                  <a:pt x="0" y="40173"/>
                  <a:pt x="0" y="25927"/>
                </a:cubicBezTo>
                <a:cubicBezTo>
                  <a:pt x="0" y="11682"/>
                  <a:pt x="11681" y="0"/>
                  <a:pt x="25927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9" name="任意多边形: 形状 308"/>
          <p:cNvSpPr/>
          <p:nvPr userDrawn="1">
            <p:custDataLst>
              <p:tags r:id="rId149"/>
            </p:custDataLst>
          </p:nvPr>
        </p:nvSpPr>
        <p:spPr>
          <a:xfrm>
            <a:off x="8294370" y="4018915"/>
            <a:ext cx="55245" cy="55245"/>
          </a:xfrm>
          <a:custGeom>
            <a:avLst/>
            <a:gdLst>
              <a:gd name="connsiteX0" fmla="*/ 27637 w 55273"/>
              <a:gd name="connsiteY0" fmla="*/ 0 h 55273"/>
              <a:gd name="connsiteX1" fmla="*/ 55273 w 55273"/>
              <a:gd name="connsiteY1" fmla="*/ 27637 h 55273"/>
              <a:gd name="connsiteX2" fmla="*/ 27637 w 55273"/>
              <a:gd name="connsiteY2" fmla="*/ 55273 h 55273"/>
              <a:gd name="connsiteX3" fmla="*/ 0 w 55273"/>
              <a:gd name="connsiteY3" fmla="*/ 27637 h 55273"/>
              <a:gd name="connsiteX4" fmla="*/ 27637 w 55273"/>
              <a:gd name="connsiteY4" fmla="*/ 0 h 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73" h="55273">
                <a:moveTo>
                  <a:pt x="27637" y="0"/>
                </a:moveTo>
                <a:cubicBezTo>
                  <a:pt x="42737" y="0"/>
                  <a:pt x="55273" y="12251"/>
                  <a:pt x="55273" y="27637"/>
                </a:cubicBezTo>
                <a:cubicBezTo>
                  <a:pt x="55273" y="43022"/>
                  <a:pt x="43022" y="55273"/>
                  <a:pt x="27637" y="55273"/>
                </a:cubicBezTo>
                <a:cubicBezTo>
                  <a:pt x="12251" y="55273"/>
                  <a:pt x="0" y="43022"/>
                  <a:pt x="0" y="27637"/>
                </a:cubicBezTo>
                <a:cubicBezTo>
                  <a:pt x="0" y="12251"/>
                  <a:pt x="12251" y="0"/>
                  <a:pt x="27637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0" name="任意多边形: 形状 309"/>
          <p:cNvSpPr/>
          <p:nvPr userDrawn="1">
            <p:custDataLst>
              <p:tags r:id="rId150"/>
            </p:custDataLst>
          </p:nvPr>
        </p:nvSpPr>
        <p:spPr>
          <a:xfrm>
            <a:off x="8361045" y="3902075"/>
            <a:ext cx="57785" cy="57785"/>
          </a:xfrm>
          <a:custGeom>
            <a:avLst/>
            <a:gdLst>
              <a:gd name="connsiteX0" fmla="*/ 28776 w 57552"/>
              <a:gd name="connsiteY0" fmla="*/ 0 h 57552"/>
              <a:gd name="connsiteX1" fmla="*/ 57553 w 57552"/>
              <a:gd name="connsiteY1" fmla="*/ 28776 h 57552"/>
              <a:gd name="connsiteX2" fmla="*/ 28776 w 57552"/>
              <a:gd name="connsiteY2" fmla="*/ 57553 h 57552"/>
              <a:gd name="connsiteX3" fmla="*/ 0 w 57552"/>
              <a:gd name="connsiteY3" fmla="*/ 28776 h 57552"/>
              <a:gd name="connsiteX4" fmla="*/ 28776 w 57552"/>
              <a:gd name="connsiteY4" fmla="*/ 0 h 5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2" h="57552">
                <a:moveTo>
                  <a:pt x="28776" y="0"/>
                </a:moveTo>
                <a:cubicBezTo>
                  <a:pt x="44732" y="0"/>
                  <a:pt x="57553" y="12821"/>
                  <a:pt x="57553" y="28776"/>
                </a:cubicBezTo>
                <a:cubicBezTo>
                  <a:pt x="57553" y="44732"/>
                  <a:pt x="44732" y="57553"/>
                  <a:pt x="28776" y="57553"/>
                </a:cubicBezTo>
                <a:cubicBezTo>
                  <a:pt x="12821" y="57553"/>
                  <a:pt x="0" y="44732"/>
                  <a:pt x="0" y="28776"/>
                </a:cubicBezTo>
                <a:cubicBezTo>
                  <a:pt x="0" y="12821"/>
                  <a:pt x="12821" y="0"/>
                  <a:pt x="28776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1" name="任意多边形: 形状 310"/>
          <p:cNvSpPr/>
          <p:nvPr userDrawn="1">
            <p:custDataLst>
              <p:tags r:id="rId151"/>
            </p:custDataLst>
          </p:nvPr>
        </p:nvSpPr>
        <p:spPr>
          <a:xfrm>
            <a:off x="8416925" y="3783965"/>
            <a:ext cx="60325" cy="60325"/>
          </a:xfrm>
          <a:custGeom>
            <a:avLst/>
            <a:gdLst>
              <a:gd name="connsiteX0" fmla="*/ 30201 w 60401"/>
              <a:gd name="connsiteY0" fmla="*/ 0 h 60401"/>
              <a:gd name="connsiteX1" fmla="*/ 60402 w 60401"/>
              <a:gd name="connsiteY1" fmla="*/ 30201 h 60401"/>
              <a:gd name="connsiteX2" fmla="*/ 30201 w 60401"/>
              <a:gd name="connsiteY2" fmla="*/ 60402 h 60401"/>
              <a:gd name="connsiteX3" fmla="*/ 0 w 60401"/>
              <a:gd name="connsiteY3" fmla="*/ 30201 h 60401"/>
              <a:gd name="connsiteX4" fmla="*/ 30201 w 60401"/>
              <a:gd name="connsiteY4" fmla="*/ 0 h 6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01" h="60401">
                <a:moveTo>
                  <a:pt x="30201" y="0"/>
                </a:moveTo>
                <a:cubicBezTo>
                  <a:pt x="46726" y="0"/>
                  <a:pt x="60402" y="13391"/>
                  <a:pt x="60402" y="30201"/>
                </a:cubicBezTo>
                <a:cubicBezTo>
                  <a:pt x="60402" y="47011"/>
                  <a:pt x="47011" y="60402"/>
                  <a:pt x="30201" y="60402"/>
                </a:cubicBezTo>
                <a:cubicBezTo>
                  <a:pt x="13391" y="60402"/>
                  <a:pt x="0" y="47011"/>
                  <a:pt x="0" y="30201"/>
                </a:cubicBezTo>
                <a:cubicBezTo>
                  <a:pt x="0" y="13391"/>
                  <a:pt x="13391" y="0"/>
                  <a:pt x="30201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2" name="任意多边形: 形状 311"/>
          <p:cNvSpPr/>
          <p:nvPr userDrawn="1">
            <p:custDataLst>
              <p:tags r:id="rId152"/>
            </p:custDataLst>
          </p:nvPr>
        </p:nvSpPr>
        <p:spPr>
          <a:xfrm>
            <a:off x="8547735" y="3780155"/>
            <a:ext cx="60325" cy="60325"/>
          </a:xfrm>
          <a:custGeom>
            <a:avLst/>
            <a:gdLst>
              <a:gd name="connsiteX0" fmla="*/ 30201 w 60401"/>
              <a:gd name="connsiteY0" fmla="*/ 0 h 60401"/>
              <a:gd name="connsiteX1" fmla="*/ 60402 w 60401"/>
              <a:gd name="connsiteY1" fmla="*/ 30201 h 60401"/>
              <a:gd name="connsiteX2" fmla="*/ 30201 w 60401"/>
              <a:gd name="connsiteY2" fmla="*/ 60402 h 60401"/>
              <a:gd name="connsiteX3" fmla="*/ 0 w 60401"/>
              <a:gd name="connsiteY3" fmla="*/ 30201 h 60401"/>
              <a:gd name="connsiteX4" fmla="*/ 30201 w 60401"/>
              <a:gd name="connsiteY4" fmla="*/ 0 h 6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01" h="60401">
                <a:moveTo>
                  <a:pt x="30201" y="0"/>
                </a:moveTo>
                <a:cubicBezTo>
                  <a:pt x="46726" y="0"/>
                  <a:pt x="60402" y="13391"/>
                  <a:pt x="60402" y="30201"/>
                </a:cubicBezTo>
                <a:cubicBezTo>
                  <a:pt x="60402" y="47011"/>
                  <a:pt x="47011" y="60402"/>
                  <a:pt x="30201" y="60402"/>
                </a:cubicBezTo>
                <a:cubicBezTo>
                  <a:pt x="13391" y="60402"/>
                  <a:pt x="0" y="47011"/>
                  <a:pt x="0" y="30201"/>
                </a:cubicBezTo>
                <a:cubicBezTo>
                  <a:pt x="0" y="13391"/>
                  <a:pt x="13391" y="0"/>
                  <a:pt x="30201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3" name="任意多边形: 形状 312"/>
          <p:cNvSpPr/>
          <p:nvPr userDrawn="1">
            <p:custDataLst>
              <p:tags r:id="rId153"/>
            </p:custDataLst>
          </p:nvPr>
        </p:nvSpPr>
        <p:spPr>
          <a:xfrm>
            <a:off x="8672195" y="3766820"/>
            <a:ext cx="60325" cy="60325"/>
          </a:xfrm>
          <a:custGeom>
            <a:avLst/>
            <a:gdLst>
              <a:gd name="connsiteX0" fmla="*/ 30201 w 60401"/>
              <a:gd name="connsiteY0" fmla="*/ 0 h 60401"/>
              <a:gd name="connsiteX1" fmla="*/ 60402 w 60401"/>
              <a:gd name="connsiteY1" fmla="*/ 30201 h 60401"/>
              <a:gd name="connsiteX2" fmla="*/ 30201 w 60401"/>
              <a:gd name="connsiteY2" fmla="*/ 60402 h 60401"/>
              <a:gd name="connsiteX3" fmla="*/ 0 w 60401"/>
              <a:gd name="connsiteY3" fmla="*/ 30201 h 60401"/>
              <a:gd name="connsiteX4" fmla="*/ 30201 w 60401"/>
              <a:gd name="connsiteY4" fmla="*/ 0 h 6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01" h="60401">
                <a:moveTo>
                  <a:pt x="30201" y="0"/>
                </a:moveTo>
                <a:cubicBezTo>
                  <a:pt x="47011" y="0"/>
                  <a:pt x="60402" y="13391"/>
                  <a:pt x="60402" y="30201"/>
                </a:cubicBezTo>
                <a:cubicBezTo>
                  <a:pt x="60402" y="47011"/>
                  <a:pt x="47011" y="60402"/>
                  <a:pt x="30201" y="60402"/>
                </a:cubicBezTo>
                <a:cubicBezTo>
                  <a:pt x="13391" y="60402"/>
                  <a:pt x="0" y="47011"/>
                  <a:pt x="0" y="30201"/>
                </a:cubicBezTo>
                <a:cubicBezTo>
                  <a:pt x="0" y="13391"/>
                  <a:pt x="13391" y="0"/>
                  <a:pt x="30201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4" name="任意多边形: 形状 313"/>
          <p:cNvSpPr/>
          <p:nvPr userDrawn="1">
            <p:custDataLst>
              <p:tags r:id="rId154"/>
            </p:custDataLst>
          </p:nvPr>
        </p:nvSpPr>
        <p:spPr>
          <a:xfrm>
            <a:off x="8776970" y="3827780"/>
            <a:ext cx="59055" cy="59055"/>
          </a:xfrm>
          <a:custGeom>
            <a:avLst/>
            <a:gdLst>
              <a:gd name="connsiteX0" fmla="*/ 29631 w 59262"/>
              <a:gd name="connsiteY0" fmla="*/ 0 h 59262"/>
              <a:gd name="connsiteX1" fmla="*/ 59262 w 59262"/>
              <a:gd name="connsiteY1" fmla="*/ 29631 h 59262"/>
              <a:gd name="connsiteX2" fmla="*/ 29631 w 59262"/>
              <a:gd name="connsiteY2" fmla="*/ 59262 h 59262"/>
              <a:gd name="connsiteX3" fmla="*/ 0 w 59262"/>
              <a:gd name="connsiteY3" fmla="*/ 29631 h 59262"/>
              <a:gd name="connsiteX4" fmla="*/ 29631 w 59262"/>
              <a:gd name="connsiteY4" fmla="*/ 0 h 5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62" h="59262">
                <a:moveTo>
                  <a:pt x="29631" y="0"/>
                </a:moveTo>
                <a:cubicBezTo>
                  <a:pt x="45871" y="0"/>
                  <a:pt x="59262" y="13391"/>
                  <a:pt x="59262" y="29631"/>
                </a:cubicBezTo>
                <a:cubicBezTo>
                  <a:pt x="59262" y="45871"/>
                  <a:pt x="45871" y="59262"/>
                  <a:pt x="29631" y="59262"/>
                </a:cubicBezTo>
                <a:cubicBezTo>
                  <a:pt x="13391" y="59262"/>
                  <a:pt x="0" y="45871"/>
                  <a:pt x="0" y="29631"/>
                </a:cubicBezTo>
                <a:cubicBezTo>
                  <a:pt x="0" y="13391"/>
                  <a:pt x="13391" y="0"/>
                  <a:pt x="29631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5" name="任意多边形: 形状 314"/>
          <p:cNvSpPr/>
          <p:nvPr userDrawn="1">
            <p:custDataLst>
              <p:tags r:id="rId155"/>
            </p:custDataLst>
          </p:nvPr>
        </p:nvSpPr>
        <p:spPr>
          <a:xfrm>
            <a:off x="8872220" y="3747135"/>
            <a:ext cx="60960" cy="60960"/>
          </a:xfrm>
          <a:custGeom>
            <a:avLst/>
            <a:gdLst>
              <a:gd name="connsiteX0" fmla="*/ 60972 w 60971"/>
              <a:gd name="connsiteY0" fmla="*/ 30486 h 60971"/>
              <a:gd name="connsiteX1" fmla="*/ 30486 w 60971"/>
              <a:gd name="connsiteY1" fmla="*/ 60972 h 60971"/>
              <a:gd name="connsiteX2" fmla="*/ 0 w 60971"/>
              <a:gd name="connsiteY2" fmla="*/ 30486 h 60971"/>
              <a:gd name="connsiteX3" fmla="*/ 30486 w 60971"/>
              <a:gd name="connsiteY3" fmla="*/ 0 h 60971"/>
              <a:gd name="connsiteX4" fmla="*/ 60972 w 60971"/>
              <a:gd name="connsiteY4" fmla="*/ 30486 h 6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71" h="60971">
                <a:moveTo>
                  <a:pt x="60972" y="30486"/>
                </a:moveTo>
                <a:cubicBezTo>
                  <a:pt x="60972" y="47323"/>
                  <a:pt x="47323" y="60972"/>
                  <a:pt x="30486" y="60972"/>
                </a:cubicBezTo>
                <a:cubicBezTo>
                  <a:pt x="13649" y="60972"/>
                  <a:pt x="0" y="47323"/>
                  <a:pt x="0" y="30486"/>
                </a:cubicBezTo>
                <a:cubicBezTo>
                  <a:pt x="0" y="13649"/>
                  <a:pt x="13649" y="0"/>
                  <a:pt x="30486" y="0"/>
                </a:cubicBezTo>
                <a:cubicBezTo>
                  <a:pt x="47323" y="0"/>
                  <a:pt x="60972" y="13649"/>
                  <a:pt x="60972" y="30486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6" name="任意多边形: 形状 315"/>
          <p:cNvSpPr/>
          <p:nvPr userDrawn="1">
            <p:custDataLst>
              <p:tags r:id="rId156"/>
            </p:custDataLst>
          </p:nvPr>
        </p:nvSpPr>
        <p:spPr>
          <a:xfrm>
            <a:off x="8857615" y="3629025"/>
            <a:ext cx="64135" cy="64135"/>
          </a:xfrm>
          <a:custGeom>
            <a:avLst/>
            <a:gdLst>
              <a:gd name="connsiteX0" fmla="*/ 64391 w 64390"/>
              <a:gd name="connsiteY0" fmla="*/ 32195 h 64390"/>
              <a:gd name="connsiteX1" fmla="*/ 32195 w 64390"/>
              <a:gd name="connsiteY1" fmla="*/ 64391 h 64390"/>
              <a:gd name="connsiteX2" fmla="*/ 0 w 64390"/>
              <a:gd name="connsiteY2" fmla="*/ 32195 h 64390"/>
              <a:gd name="connsiteX3" fmla="*/ 32195 w 64390"/>
              <a:gd name="connsiteY3" fmla="*/ 0 h 64390"/>
              <a:gd name="connsiteX4" fmla="*/ 64391 w 64390"/>
              <a:gd name="connsiteY4" fmla="*/ 32195 h 6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90" h="64390">
                <a:moveTo>
                  <a:pt x="64391" y="32195"/>
                </a:moveTo>
                <a:cubicBezTo>
                  <a:pt x="64391" y="49977"/>
                  <a:pt x="49976" y="64391"/>
                  <a:pt x="32195" y="64391"/>
                </a:cubicBezTo>
                <a:cubicBezTo>
                  <a:pt x="14414" y="64391"/>
                  <a:pt x="0" y="49976"/>
                  <a:pt x="0" y="32195"/>
                </a:cubicBezTo>
                <a:cubicBezTo>
                  <a:pt x="0" y="14414"/>
                  <a:pt x="14414" y="0"/>
                  <a:pt x="32195" y="0"/>
                </a:cubicBezTo>
                <a:cubicBezTo>
                  <a:pt x="49976" y="0"/>
                  <a:pt x="64391" y="14415"/>
                  <a:pt x="64391" y="32195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7"/>
            </p:custDataLst>
          </p:nvPr>
        </p:nvSpPr>
        <p:spPr>
          <a:xfrm>
            <a:off x="8746490" y="3669665"/>
            <a:ext cx="63500" cy="63500"/>
          </a:xfrm>
          <a:custGeom>
            <a:avLst/>
            <a:gdLst>
              <a:gd name="connsiteX0" fmla="*/ 63251 w 63251"/>
              <a:gd name="connsiteY0" fmla="*/ 31626 h 63251"/>
              <a:gd name="connsiteX1" fmla="*/ 31626 w 63251"/>
              <a:gd name="connsiteY1" fmla="*/ 63251 h 63251"/>
              <a:gd name="connsiteX2" fmla="*/ 0 w 63251"/>
              <a:gd name="connsiteY2" fmla="*/ 31626 h 63251"/>
              <a:gd name="connsiteX3" fmla="*/ 31626 w 63251"/>
              <a:gd name="connsiteY3" fmla="*/ 0 h 63251"/>
              <a:gd name="connsiteX4" fmla="*/ 63251 w 63251"/>
              <a:gd name="connsiteY4" fmla="*/ 31626 h 6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51" h="63251">
                <a:moveTo>
                  <a:pt x="63251" y="31626"/>
                </a:moveTo>
                <a:cubicBezTo>
                  <a:pt x="63251" y="49092"/>
                  <a:pt x="49092" y="63251"/>
                  <a:pt x="31626" y="63251"/>
                </a:cubicBezTo>
                <a:cubicBezTo>
                  <a:pt x="14159" y="63251"/>
                  <a:pt x="0" y="49092"/>
                  <a:pt x="0" y="31626"/>
                </a:cubicBezTo>
                <a:cubicBezTo>
                  <a:pt x="0" y="14159"/>
                  <a:pt x="14159" y="0"/>
                  <a:pt x="31626" y="0"/>
                </a:cubicBezTo>
                <a:cubicBezTo>
                  <a:pt x="49092" y="0"/>
                  <a:pt x="63251" y="14159"/>
                  <a:pt x="63251" y="31626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8" name="任意多边形: 形状 317"/>
          <p:cNvSpPr/>
          <p:nvPr userDrawn="1">
            <p:custDataLst>
              <p:tags r:id="rId158"/>
            </p:custDataLst>
          </p:nvPr>
        </p:nvSpPr>
        <p:spPr>
          <a:xfrm>
            <a:off x="8610600" y="3656330"/>
            <a:ext cx="63500" cy="63500"/>
          </a:xfrm>
          <a:custGeom>
            <a:avLst/>
            <a:gdLst>
              <a:gd name="connsiteX0" fmla="*/ 31910 w 63820"/>
              <a:gd name="connsiteY0" fmla="*/ 0 h 63820"/>
              <a:gd name="connsiteX1" fmla="*/ 63821 w 63820"/>
              <a:gd name="connsiteY1" fmla="*/ 31911 h 63820"/>
              <a:gd name="connsiteX2" fmla="*/ 31910 w 63820"/>
              <a:gd name="connsiteY2" fmla="*/ 63821 h 63820"/>
              <a:gd name="connsiteX3" fmla="*/ 0 w 63820"/>
              <a:gd name="connsiteY3" fmla="*/ 31911 h 63820"/>
              <a:gd name="connsiteX4" fmla="*/ 31910 w 63820"/>
              <a:gd name="connsiteY4" fmla="*/ 0 h 6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20" h="63820">
                <a:moveTo>
                  <a:pt x="31910" y="0"/>
                </a:moveTo>
                <a:cubicBezTo>
                  <a:pt x="49575" y="0"/>
                  <a:pt x="63821" y="14246"/>
                  <a:pt x="63821" y="31911"/>
                </a:cubicBezTo>
                <a:cubicBezTo>
                  <a:pt x="63821" y="49575"/>
                  <a:pt x="49575" y="63821"/>
                  <a:pt x="31910" y="63821"/>
                </a:cubicBezTo>
                <a:cubicBezTo>
                  <a:pt x="14246" y="63821"/>
                  <a:pt x="0" y="49575"/>
                  <a:pt x="0" y="31911"/>
                </a:cubicBezTo>
                <a:cubicBezTo>
                  <a:pt x="0" y="14246"/>
                  <a:pt x="14246" y="0"/>
                  <a:pt x="31910" y="0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9" name="任意多边形: 形状 318"/>
          <p:cNvSpPr/>
          <p:nvPr userDrawn="1">
            <p:custDataLst>
              <p:tags r:id="rId159"/>
            </p:custDataLst>
          </p:nvPr>
        </p:nvSpPr>
        <p:spPr>
          <a:xfrm>
            <a:off x="8481060" y="3662045"/>
            <a:ext cx="63500" cy="63500"/>
          </a:xfrm>
          <a:custGeom>
            <a:avLst/>
            <a:gdLst>
              <a:gd name="connsiteX0" fmla="*/ 63251 w 63251"/>
              <a:gd name="connsiteY0" fmla="*/ 31625 h 63251"/>
              <a:gd name="connsiteX1" fmla="*/ 31625 w 63251"/>
              <a:gd name="connsiteY1" fmla="*/ 63251 h 63251"/>
              <a:gd name="connsiteX2" fmla="*/ 0 w 63251"/>
              <a:gd name="connsiteY2" fmla="*/ 31625 h 63251"/>
              <a:gd name="connsiteX3" fmla="*/ 31625 w 63251"/>
              <a:gd name="connsiteY3" fmla="*/ 0 h 63251"/>
              <a:gd name="connsiteX4" fmla="*/ 63251 w 63251"/>
              <a:gd name="connsiteY4" fmla="*/ 31625 h 6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51" h="63251">
                <a:moveTo>
                  <a:pt x="63251" y="31625"/>
                </a:moveTo>
                <a:cubicBezTo>
                  <a:pt x="63251" y="49092"/>
                  <a:pt x="49092" y="63251"/>
                  <a:pt x="31625" y="63251"/>
                </a:cubicBezTo>
                <a:cubicBezTo>
                  <a:pt x="14159" y="63251"/>
                  <a:pt x="0" y="49092"/>
                  <a:pt x="0" y="31625"/>
                </a:cubicBezTo>
                <a:cubicBezTo>
                  <a:pt x="0" y="14159"/>
                  <a:pt x="14159" y="0"/>
                  <a:pt x="31625" y="0"/>
                </a:cubicBezTo>
                <a:cubicBezTo>
                  <a:pt x="49092" y="0"/>
                  <a:pt x="63251" y="14159"/>
                  <a:pt x="63251" y="31625"/>
                </a:cubicBezTo>
                <a:close/>
              </a:path>
            </a:pathLst>
          </a:custGeom>
          <a:solidFill>
            <a:schemeClr val="tx2"/>
          </a:solidFill>
          <a:ln w="2849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30" name="图形 229"/>
          <p:cNvPicPr>
            <a:picLocks noChangeAspect="1"/>
          </p:cNvPicPr>
          <p:nvPr userDrawn="1">
            <p:custDataLst>
              <p:tags r:id="rId160"/>
            </p:custDataLst>
          </p:nvPr>
        </p:nvPicPr>
        <p:blipFill>
          <a:blip r:embed="rId161">
            <a:extLst>
              <a:ext uri="{96DAC541-7B7A-43D3-8B79-37D633B846F1}">
                <asvg:svgBlip xmlns:asvg="http://schemas.microsoft.com/office/drawing/2016/SVG/main" r:embed="rId162"/>
              </a:ext>
            </a:extLst>
          </a:blip>
          <a:stretch>
            <a:fillRect/>
          </a:stretch>
        </p:blipFill>
        <p:spPr>
          <a:xfrm>
            <a:off x="7099300" y="4392930"/>
            <a:ext cx="554355" cy="92710"/>
          </a:xfrm>
          <a:prstGeom prst="rect">
            <a:avLst/>
          </a:prstGeom>
        </p:spPr>
      </p:pic>
      <p:pic>
        <p:nvPicPr>
          <p:cNvPr id="232" name="图形 231"/>
          <p:cNvPicPr>
            <a:picLocks noChangeAspect="1"/>
          </p:cNvPicPr>
          <p:nvPr userDrawn="1">
            <p:custDataLst>
              <p:tags r:id="rId163"/>
            </p:custDataLst>
          </p:nvPr>
        </p:nvPicPr>
        <p:blipFill>
          <a:blip r:embed="rId161">
            <a:extLst>
              <a:ext uri="{96DAC541-7B7A-43D3-8B79-37D633B846F1}">
                <asvg:svgBlip xmlns:asvg="http://schemas.microsoft.com/office/drawing/2016/SVG/main" r:embed="rId162"/>
              </a:ext>
            </a:extLst>
          </a:blip>
          <a:stretch>
            <a:fillRect/>
          </a:stretch>
        </p:blipFill>
        <p:spPr>
          <a:xfrm>
            <a:off x="7099300" y="4502785"/>
            <a:ext cx="554355" cy="92710"/>
          </a:xfrm>
          <a:prstGeom prst="rect">
            <a:avLst/>
          </a:prstGeom>
        </p:spPr>
      </p:pic>
      <p:sp>
        <p:nvSpPr>
          <p:cNvPr id="360" name="椭圆 359"/>
          <p:cNvSpPr/>
          <p:nvPr userDrawn="1">
            <p:custDataLst>
              <p:tags r:id="rId164"/>
            </p:custDataLst>
          </p:nvPr>
        </p:nvSpPr>
        <p:spPr>
          <a:xfrm>
            <a:off x="7607300" y="3357880"/>
            <a:ext cx="336550" cy="336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0" name="任意多边形: 形状 319"/>
          <p:cNvSpPr/>
          <p:nvPr userDrawn="1">
            <p:custDataLst>
              <p:tags r:id="rId165"/>
            </p:custDataLst>
          </p:nvPr>
        </p:nvSpPr>
        <p:spPr>
          <a:xfrm>
            <a:off x="7606030" y="3356610"/>
            <a:ext cx="339090" cy="339090"/>
          </a:xfrm>
          <a:custGeom>
            <a:avLst/>
            <a:gdLst>
              <a:gd name="connsiteX0" fmla="*/ 0 w 339048"/>
              <a:gd name="connsiteY0" fmla="*/ 169524 h 339048"/>
              <a:gd name="connsiteX1" fmla="*/ 169524 w 339048"/>
              <a:gd name="connsiteY1" fmla="*/ 0 h 339048"/>
              <a:gd name="connsiteX2" fmla="*/ 339048 w 339048"/>
              <a:gd name="connsiteY2" fmla="*/ 169524 h 339048"/>
              <a:gd name="connsiteX3" fmla="*/ 169524 w 339048"/>
              <a:gd name="connsiteY3" fmla="*/ 339048 h 339048"/>
              <a:gd name="connsiteX4" fmla="*/ 0 w 339048"/>
              <a:gd name="connsiteY4" fmla="*/ 169524 h 33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048" h="339048">
                <a:moveTo>
                  <a:pt x="0" y="169524"/>
                </a:moveTo>
                <a:cubicBezTo>
                  <a:pt x="0" y="75787"/>
                  <a:pt x="75787" y="0"/>
                  <a:pt x="169524" y="0"/>
                </a:cubicBezTo>
                <a:cubicBezTo>
                  <a:pt x="263261" y="0"/>
                  <a:pt x="339048" y="75787"/>
                  <a:pt x="339048" y="169524"/>
                </a:cubicBezTo>
                <a:cubicBezTo>
                  <a:pt x="339048" y="263261"/>
                  <a:pt x="263261" y="339048"/>
                  <a:pt x="169524" y="339048"/>
                </a:cubicBezTo>
                <a:cubicBezTo>
                  <a:pt x="75787" y="339048"/>
                  <a:pt x="0" y="263261"/>
                  <a:pt x="0" y="169524"/>
                </a:cubicBezTo>
                <a:close/>
              </a:path>
            </a:pathLst>
          </a:custGeom>
          <a:noFill/>
          <a:ln w="38748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5" Type="http://schemas.openxmlformats.org/officeDocument/2006/relationships/theme" Target="../theme/theme5.xml"/><Relationship Id="rId54" Type="http://schemas.openxmlformats.org/officeDocument/2006/relationships/tags" Target="../tags/tag380.xml"/><Relationship Id="rId53" Type="http://schemas.openxmlformats.org/officeDocument/2006/relationships/tags" Target="../tags/tag379.xml"/><Relationship Id="rId52" Type="http://schemas.openxmlformats.org/officeDocument/2006/relationships/image" Target="../media/image24.svg"/><Relationship Id="rId51" Type="http://schemas.openxmlformats.org/officeDocument/2006/relationships/image" Target="../media/image23.png"/><Relationship Id="rId50" Type="http://schemas.openxmlformats.org/officeDocument/2006/relationships/tags" Target="../tags/tag378.xml"/><Relationship Id="rId5" Type="http://schemas.openxmlformats.org/officeDocument/2006/relationships/slideLayout" Target="../slideLayouts/slideLayout35.xml"/><Relationship Id="rId49" Type="http://schemas.openxmlformats.org/officeDocument/2006/relationships/image" Target="../media/image15.svg"/><Relationship Id="rId48" Type="http://schemas.openxmlformats.org/officeDocument/2006/relationships/image" Target="../media/image14.png"/><Relationship Id="rId47" Type="http://schemas.openxmlformats.org/officeDocument/2006/relationships/tags" Target="../tags/tag377.xml"/><Relationship Id="rId46" Type="http://schemas.openxmlformats.org/officeDocument/2006/relationships/tags" Target="../tags/tag376.xml"/><Relationship Id="rId45" Type="http://schemas.openxmlformats.org/officeDocument/2006/relationships/image" Target="../media/image13.svg"/><Relationship Id="rId44" Type="http://schemas.openxmlformats.org/officeDocument/2006/relationships/image" Target="../media/image12.png"/><Relationship Id="rId43" Type="http://schemas.openxmlformats.org/officeDocument/2006/relationships/tags" Target="../tags/tag375.xml"/><Relationship Id="rId42" Type="http://schemas.openxmlformats.org/officeDocument/2006/relationships/tags" Target="../tags/tag374.xml"/><Relationship Id="rId41" Type="http://schemas.openxmlformats.org/officeDocument/2006/relationships/image" Target="../media/image11.svg"/><Relationship Id="rId40" Type="http://schemas.openxmlformats.org/officeDocument/2006/relationships/image" Target="../media/image10.png"/><Relationship Id="rId4" Type="http://schemas.openxmlformats.org/officeDocument/2006/relationships/slideLayout" Target="../slideLayouts/slideLayout34.xml"/><Relationship Id="rId39" Type="http://schemas.openxmlformats.org/officeDocument/2006/relationships/tags" Target="../tags/tag373.xml"/><Relationship Id="rId38" Type="http://schemas.openxmlformats.org/officeDocument/2006/relationships/tags" Target="../tags/tag372.xml"/><Relationship Id="rId37" Type="http://schemas.openxmlformats.org/officeDocument/2006/relationships/tags" Target="../tags/tag371.xml"/><Relationship Id="rId36" Type="http://schemas.openxmlformats.org/officeDocument/2006/relationships/tags" Target="../tags/tag370.xml"/><Relationship Id="rId35" Type="http://schemas.openxmlformats.org/officeDocument/2006/relationships/tags" Target="../tags/tag369.xml"/><Relationship Id="rId34" Type="http://schemas.openxmlformats.org/officeDocument/2006/relationships/tags" Target="../tags/tag368.xml"/><Relationship Id="rId33" Type="http://schemas.openxmlformats.org/officeDocument/2006/relationships/image" Target="../media/image5.svg"/><Relationship Id="rId32" Type="http://schemas.openxmlformats.org/officeDocument/2006/relationships/image" Target="../media/image4.png"/><Relationship Id="rId31" Type="http://schemas.openxmlformats.org/officeDocument/2006/relationships/tags" Target="../tags/tag367.xml"/><Relationship Id="rId30" Type="http://schemas.openxmlformats.org/officeDocument/2006/relationships/tags" Target="../tags/tag366.xml"/><Relationship Id="rId3" Type="http://schemas.openxmlformats.org/officeDocument/2006/relationships/slideLayout" Target="../slideLayouts/slideLayout33.xml"/><Relationship Id="rId29" Type="http://schemas.openxmlformats.org/officeDocument/2006/relationships/tags" Target="../tags/tag365.xml"/><Relationship Id="rId28" Type="http://schemas.openxmlformats.org/officeDocument/2006/relationships/tags" Target="../tags/tag364.xml"/><Relationship Id="rId27" Type="http://schemas.openxmlformats.org/officeDocument/2006/relationships/tags" Target="../tags/tag363.xml"/><Relationship Id="rId26" Type="http://schemas.openxmlformats.org/officeDocument/2006/relationships/tags" Target="../tags/tag362.xml"/><Relationship Id="rId25" Type="http://schemas.openxmlformats.org/officeDocument/2006/relationships/tags" Target="../tags/tag361.xml"/><Relationship Id="rId24" Type="http://schemas.openxmlformats.org/officeDocument/2006/relationships/image" Target="../media/image17.svg"/><Relationship Id="rId23" Type="http://schemas.openxmlformats.org/officeDocument/2006/relationships/image" Target="../media/image16.png"/><Relationship Id="rId22" Type="http://schemas.openxmlformats.org/officeDocument/2006/relationships/tags" Target="../tags/tag360.xml"/><Relationship Id="rId21" Type="http://schemas.openxmlformats.org/officeDocument/2006/relationships/tags" Target="../tags/tag359.xml"/><Relationship Id="rId20" Type="http://schemas.openxmlformats.org/officeDocument/2006/relationships/tags" Target="../tags/tag358.xml"/><Relationship Id="rId2" Type="http://schemas.openxmlformats.org/officeDocument/2006/relationships/slideLayout" Target="../slideLayouts/slideLayout32.xml"/><Relationship Id="rId19" Type="http://schemas.openxmlformats.org/officeDocument/2006/relationships/tags" Target="../tags/tag357.xml"/><Relationship Id="rId18" Type="http://schemas.openxmlformats.org/officeDocument/2006/relationships/tags" Target="../tags/tag356.xml"/><Relationship Id="rId17" Type="http://schemas.openxmlformats.org/officeDocument/2006/relationships/tags" Target="../tags/tag355.xml"/><Relationship Id="rId16" Type="http://schemas.openxmlformats.org/officeDocument/2006/relationships/tags" Target="../tags/tag354.xml"/><Relationship Id="rId15" Type="http://schemas.openxmlformats.org/officeDocument/2006/relationships/tags" Target="../tags/tag353.xml"/><Relationship Id="rId14" Type="http://schemas.openxmlformats.org/officeDocument/2006/relationships/tags" Target="../tags/tag352.xml"/><Relationship Id="rId13" Type="http://schemas.openxmlformats.org/officeDocument/2006/relationships/tags" Target="../tags/tag351.xml"/><Relationship Id="rId12" Type="http://schemas.openxmlformats.org/officeDocument/2006/relationships/tags" Target="../tags/tag350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209675"/>
            <a:ext cx="11160000" cy="496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0" name="组合 49"/>
          <p:cNvGrpSpPr/>
          <p:nvPr userDrawn="1">
            <p:custDataLst>
              <p:tags r:id="rId13"/>
            </p:custDataLst>
          </p:nvPr>
        </p:nvGrpSpPr>
        <p:grpSpPr>
          <a:xfrm>
            <a:off x="0" y="5029200"/>
            <a:ext cx="12192000" cy="1637011"/>
            <a:chOff x="0" y="4533900"/>
            <a:chExt cx="12192000" cy="2132311"/>
          </a:xfrm>
          <a:solidFill>
            <a:schemeClr val="accent1">
              <a:lumMod val="20000"/>
              <a:lumOff val="80000"/>
              <a:alpha val="20000"/>
            </a:schemeClr>
          </a:solidFill>
        </p:grpSpPr>
        <p:sp>
          <p:nvSpPr>
            <p:cNvPr id="46" name="矩形 45"/>
            <p:cNvSpPr/>
            <p:nvPr>
              <p:custDataLst>
                <p:tags r:id="rId14"/>
              </p:custDataLst>
            </p:nvPr>
          </p:nvSpPr>
          <p:spPr>
            <a:xfrm>
              <a:off x="0" y="4533900"/>
              <a:ext cx="12192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>
              <p:custDataLst>
                <p:tags r:id="rId15"/>
              </p:custDataLst>
            </p:nvPr>
          </p:nvSpPr>
          <p:spPr>
            <a:xfrm>
              <a:off x="0" y="5151537"/>
              <a:ext cx="12192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>
              <p:custDataLst>
                <p:tags r:id="rId16"/>
              </p:custDataLst>
            </p:nvPr>
          </p:nvSpPr>
          <p:spPr>
            <a:xfrm>
              <a:off x="0" y="5769174"/>
              <a:ext cx="12192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矩形 48"/>
            <p:cNvSpPr/>
            <p:nvPr>
              <p:custDataLst>
                <p:tags r:id="rId17"/>
              </p:custDataLst>
            </p:nvPr>
          </p:nvSpPr>
          <p:spPr>
            <a:xfrm>
              <a:off x="0" y="6386811"/>
              <a:ext cx="12192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Date Area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9" name="立方体 8"/>
          <p:cNvSpPr/>
          <p:nvPr userDrawn="1">
            <p:custDataLst>
              <p:tags r:id="rId21"/>
            </p:custDataLst>
          </p:nvPr>
        </p:nvSpPr>
        <p:spPr>
          <a:xfrm>
            <a:off x="658813" y="1632585"/>
            <a:ext cx="10925294" cy="4658511"/>
          </a:xfrm>
          <a:prstGeom prst="cube">
            <a:avLst>
              <a:gd name="adj" fmla="val 2100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3" name="图形 22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31656" t="25861" r="2438" b="18791"/>
          <a:stretch>
            <a:fillRect/>
          </a:stretch>
        </p:blipFill>
        <p:spPr>
          <a:xfrm flipH="1">
            <a:off x="677208" y="1738225"/>
            <a:ext cx="10817806" cy="4530371"/>
          </a:xfrm>
          <a:prstGeom prst="rect">
            <a:avLst/>
          </a:prstGeom>
        </p:spPr>
      </p:pic>
      <p:sp>
        <p:nvSpPr>
          <p:cNvPr id="24" name="任意多边形: 形状 23"/>
          <p:cNvSpPr/>
          <p:nvPr userDrawn="1">
            <p:custDataLst>
              <p:tags r:id="rId25"/>
            </p:custDataLst>
          </p:nvPr>
        </p:nvSpPr>
        <p:spPr>
          <a:xfrm>
            <a:off x="11020351" y="5837622"/>
            <a:ext cx="461963" cy="461963"/>
          </a:xfrm>
          <a:custGeom>
            <a:avLst/>
            <a:gdLst>
              <a:gd name="connsiteX0" fmla="*/ 804887 w 804887"/>
              <a:gd name="connsiteY0" fmla="*/ 0 h 804887"/>
              <a:gd name="connsiteX1" fmla="*/ 804887 w 804887"/>
              <a:gd name="connsiteY1" fmla="*/ 804887 h 804887"/>
              <a:gd name="connsiteX2" fmla="*/ 0 w 804887"/>
              <a:gd name="connsiteY2" fmla="*/ 804887 h 804887"/>
              <a:gd name="connsiteX3" fmla="*/ 804887 w 804887"/>
              <a:gd name="connsiteY3" fmla="*/ 0 h 80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887" h="804887">
                <a:moveTo>
                  <a:pt x="804887" y="0"/>
                </a:moveTo>
                <a:lnTo>
                  <a:pt x="804887" y="804887"/>
                </a:lnTo>
                <a:lnTo>
                  <a:pt x="0" y="804887"/>
                </a:lnTo>
                <a:cubicBezTo>
                  <a:pt x="0" y="360360"/>
                  <a:pt x="360360" y="0"/>
                  <a:pt x="804887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961390" y="1881505"/>
            <a:ext cx="10269220" cy="42062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Click to add text</a:t>
            </a:r>
            <a:endParaRPr lang="zh-CN" altLang="en-US" dirty="0"/>
          </a:p>
        </p:txBody>
      </p:sp>
      <p:sp>
        <p:nvSpPr>
          <p:cNvPr id="17" name="任意多边形: 形状 16"/>
          <p:cNvSpPr/>
          <p:nvPr userDrawn="1">
            <p:custDataLst>
              <p:tags r:id="rId27"/>
            </p:custDataLst>
          </p:nvPr>
        </p:nvSpPr>
        <p:spPr>
          <a:xfrm>
            <a:off x="658812" y="610386"/>
            <a:ext cx="8053387" cy="891389"/>
          </a:xfrm>
          <a:custGeom>
            <a:avLst/>
            <a:gdLst>
              <a:gd name="connsiteX0" fmla="*/ 0 w 7992554"/>
              <a:gd name="connsiteY0" fmla="*/ 0 h 891389"/>
              <a:gd name="connsiteX1" fmla="*/ 7992554 w 7992554"/>
              <a:gd name="connsiteY1" fmla="*/ 0 h 891389"/>
              <a:gd name="connsiteX2" fmla="*/ 7550771 w 7992554"/>
              <a:gd name="connsiteY2" fmla="*/ 891389 h 891389"/>
              <a:gd name="connsiteX3" fmla="*/ 0 w 7992554"/>
              <a:gd name="connsiteY3" fmla="*/ 891389 h 891389"/>
              <a:gd name="connsiteX4" fmla="*/ 0 w 7992554"/>
              <a:gd name="connsiteY4" fmla="*/ 0 h 89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2554" h="891389">
                <a:moveTo>
                  <a:pt x="0" y="0"/>
                </a:moveTo>
                <a:lnTo>
                  <a:pt x="7992554" y="0"/>
                </a:lnTo>
                <a:lnTo>
                  <a:pt x="7550771" y="891389"/>
                </a:lnTo>
                <a:lnTo>
                  <a:pt x="0" y="8913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 userDrawn="1">
            <p:custDataLst>
              <p:tags r:id="rId28"/>
            </p:custDataLst>
          </p:nvPr>
        </p:nvGrpSpPr>
        <p:grpSpPr>
          <a:xfrm>
            <a:off x="499858" y="876299"/>
            <a:ext cx="305526" cy="359562"/>
            <a:chOff x="457514" y="753727"/>
            <a:chExt cx="361636" cy="425595"/>
          </a:xfrm>
          <a:solidFill>
            <a:schemeClr val="bg1"/>
          </a:solidFill>
        </p:grpSpPr>
        <p:sp>
          <p:nvSpPr>
            <p:cNvPr id="37" name="矩形 36"/>
            <p:cNvSpPr/>
            <p:nvPr>
              <p:custDataLst>
                <p:tags r:id="rId29"/>
              </p:custDataLst>
            </p:nvPr>
          </p:nvSpPr>
          <p:spPr>
            <a:xfrm flipV="1">
              <a:off x="457514" y="753727"/>
              <a:ext cx="361636" cy="131644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30"/>
              </p:custDataLst>
            </p:nvPr>
          </p:nvSpPr>
          <p:spPr>
            <a:xfrm flipV="1">
              <a:off x="457514" y="1047677"/>
              <a:ext cx="361636" cy="131645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10" name="图形 2"/>
          <p:cNvPicPr>
            <a:picLocks noChangeAspect="1"/>
          </p:cNvPicPr>
          <p:nvPr userDrawn="1">
            <p:custDataLst>
              <p:tags r:id="rId31"/>
            </p:custDataLst>
          </p:nvPr>
        </p:nvPicPr>
        <p:blipFill rotWithShape="1"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-2578" t="34309" r="45705" b="58076"/>
          <a:stretch>
            <a:fillRect/>
          </a:stretch>
        </p:blipFill>
        <p:spPr>
          <a:xfrm>
            <a:off x="632036" y="657474"/>
            <a:ext cx="7663348" cy="771809"/>
          </a:xfrm>
          <a:prstGeom prst="rect">
            <a:avLst/>
          </a:prstGeom>
        </p:spPr>
      </p:pic>
      <p:sp>
        <p:nvSpPr>
          <p:cNvPr id="40" name="等腰三角形 39"/>
          <p:cNvSpPr/>
          <p:nvPr userDrawn="1">
            <p:custDataLst>
              <p:tags r:id="rId34"/>
            </p:custDataLst>
          </p:nvPr>
        </p:nvSpPr>
        <p:spPr>
          <a:xfrm rot="5400000">
            <a:off x="7745095" y="968375"/>
            <a:ext cx="203835" cy="17526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等腰三角形 40"/>
          <p:cNvSpPr/>
          <p:nvPr userDrawn="1">
            <p:custDataLst>
              <p:tags r:id="rId35"/>
            </p:custDataLst>
          </p:nvPr>
        </p:nvSpPr>
        <p:spPr>
          <a:xfrm rot="5400000">
            <a:off x="7850505" y="968375"/>
            <a:ext cx="203835" cy="17526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36"/>
            </p:custDataLst>
          </p:nvPr>
        </p:nvSpPr>
        <p:spPr>
          <a:xfrm>
            <a:off x="8431837" y="599591"/>
            <a:ext cx="3152270" cy="891389"/>
          </a:xfrm>
          <a:custGeom>
            <a:avLst/>
            <a:gdLst>
              <a:gd name="connsiteX0" fmla="*/ 441783 w 3152270"/>
              <a:gd name="connsiteY0" fmla="*/ 0 h 891389"/>
              <a:gd name="connsiteX1" fmla="*/ 3152270 w 3152270"/>
              <a:gd name="connsiteY1" fmla="*/ 0 h 891389"/>
              <a:gd name="connsiteX2" fmla="*/ 3152270 w 3152270"/>
              <a:gd name="connsiteY2" fmla="*/ 891389 h 891389"/>
              <a:gd name="connsiteX3" fmla="*/ 0 w 3152270"/>
              <a:gd name="connsiteY3" fmla="*/ 891389 h 891389"/>
              <a:gd name="connsiteX4" fmla="*/ 441783 w 3152270"/>
              <a:gd name="connsiteY4" fmla="*/ 0 h 89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2270" h="891389">
                <a:moveTo>
                  <a:pt x="441783" y="0"/>
                </a:moveTo>
                <a:lnTo>
                  <a:pt x="3152270" y="0"/>
                </a:lnTo>
                <a:lnTo>
                  <a:pt x="3152270" y="891389"/>
                </a:lnTo>
                <a:lnTo>
                  <a:pt x="0" y="891389"/>
                </a:lnTo>
                <a:lnTo>
                  <a:pt x="44178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7"/>
            </p:custDataLst>
          </p:nvPr>
        </p:nvGrpSpPr>
        <p:grpSpPr>
          <a:xfrm>
            <a:off x="10519410" y="948690"/>
            <a:ext cx="697865" cy="193040"/>
            <a:chOff x="16566" y="1494"/>
            <a:chExt cx="1099" cy="304"/>
          </a:xfrm>
        </p:grpSpPr>
        <p:sp>
          <p:nvSpPr>
            <p:cNvPr id="12" name="椭圆 11"/>
            <p:cNvSpPr/>
            <p:nvPr userDrawn="1">
              <p:custDataLst>
                <p:tags r:id="rId38"/>
              </p:custDataLst>
            </p:nvPr>
          </p:nvSpPr>
          <p:spPr>
            <a:xfrm flipV="1">
              <a:off x="16566" y="1494"/>
              <a:ext cx="305" cy="305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3" name="图形 8" descr="343732303738313b343732313338383bb4f3d3da"/>
            <p:cNvPicPr>
              <a:picLocks noChangeAspect="1"/>
            </p:cNvPicPr>
            <p:nvPr userDrawn="1">
              <p:custDataLst>
                <p:tags r:id="rId39"/>
              </p:custDataLst>
            </p:nvPr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 flipV="1">
              <a:off x="16646" y="1573"/>
              <a:ext cx="145" cy="145"/>
            </a:xfrm>
            <a:prstGeom prst="rect">
              <a:avLst/>
            </a:prstGeom>
          </p:spPr>
        </p:pic>
        <p:sp>
          <p:nvSpPr>
            <p:cNvPr id="14" name="椭圆 13"/>
            <p:cNvSpPr/>
            <p:nvPr userDrawn="1">
              <p:custDataLst>
                <p:tags r:id="rId42"/>
              </p:custDataLst>
            </p:nvPr>
          </p:nvSpPr>
          <p:spPr>
            <a:xfrm flipV="1">
              <a:off x="16964" y="1494"/>
              <a:ext cx="305" cy="30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5" name="图形 10" descr="343732303738313b343732313338373bbcd3bac5"/>
            <p:cNvPicPr>
              <a:picLocks noChangeAspect="1"/>
            </p:cNvPicPr>
            <p:nvPr userDrawn="1">
              <p:custDataLst>
                <p:tags r:id="rId43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 flipH="1" flipV="1">
              <a:off x="17043" y="1573"/>
              <a:ext cx="145" cy="145"/>
            </a:xfrm>
            <a:prstGeom prst="rect">
              <a:avLst/>
            </a:prstGeom>
          </p:spPr>
        </p:pic>
        <p:sp>
          <p:nvSpPr>
            <p:cNvPr id="18" name="椭圆 17"/>
            <p:cNvSpPr/>
            <p:nvPr userDrawn="1">
              <p:custDataLst>
                <p:tags r:id="rId46"/>
              </p:custDataLst>
            </p:nvPr>
          </p:nvSpPr>
          <p:spPr>
            <a:xfrm flipV="1">
              <a:off x="17361" y="1494"/>
              <a:ext cx="305" cy="30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9" name="图形 12" descr="343732303738313b343732313338363bbcf5bac5"/>
            <p:cNvPicPr>
              <a:picLocks noChangeAspect="1"/>
            </p:cNvPicPr>
            <p:nvPr userDrawn="1">
              <p:custDataLst>
                <p:tags r:id="rId47"/>
              </p:custDataLst>
            </p:nvPr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 flipH="1" flipV="1">
              <a:off x="17441" y="1573"/>
              <a:ext cx="145" cy="145"/>
            </a:xfrm>
            <a:prstGeom prst="rect">
              <a:avLst/>
            </a:prstGeom>
          </p:spPr>
        </p:pic>
      </p:grpSp>
      <p:pic>
        <p:nvPicPr>
          <p:cNvPr id="20" name="图形 1"/>
          <p:cNvPicPr>
            <a:picLocks noChangeAspect="1"/>
          </p:cNvPicPr>
          <p:nvPr userDrawn="1">
            <p:custDataLst>
              <p:tags r:id="rId50"/>
            </p:custDataLst>
          </p:nvPr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 flipH="1">
            <a:off x="9070901" y="797325"/>
            <a:ext cx="1165420" cy="49592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53"/>
            </p:custDataLst>
          </p:nvPr>
        </p:nvSpPr>
        <p:spPr>
          <a:xfrm>
            <a:off x="928370" y="62035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Click to add title</a:t>
            </a:r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5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tags" Target="../tags/tag387.xml"/><Relationship Id="rId7" Type="http://schemas.openxmlformats.org/officeDocument/2006/relationships/tags" Target="../tags/tag386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2" Type="http://schemas.openxmlformats.org/officeDocument/2006/relationships/slideLayout" Target="../slideLayouts/slideLayout26.xml"/><Relationship Id="rId11" Type="http://schemas.openxmlformats.org/officeDocument/2006/relationships/tags" Target="../tags/tag390.xml"/><Relationship Id="rId10" Type="http://schemas.openxmlformats.org/officeDocument/2006/relationships/tags" Target="../tags/tag389.xm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tags" Target="../tags/tag396.xml"/><Relationship Id="rId5" Type="http://schemas.openxmlformats.org/officeDocument/2006/relationships/tags" Target="../tags/tag395.xml"/><Relationship Id="rId41" Type="http://schemas.openxmlformats.org/officeDocument/2006/relationships/slideLayout" Target="../slideLayouts/slideLayout32.xml"/><Relationship Id="rId40" Type="http://schemas.openxmlformats.org/officeDocument/2006/relationships/tags" Target="../tags/tag430.xml"/><Relationship Id="rId4" Type="http://schemas.openxmlformats.org/officeDocument/2006/relationships/tags" Target="../tags/tag394.xml"/><Relationship Id="rId39" Type="http://schemas.openxmlformats.org/officeDocument/2006/relationships/tags" Target="../tags/tag429.xml"/><Relationship Id="rId38" Type="http://schemas.openxmlformats.org/officeDocument/2006/relationships/tags" Target="../tags/tag428.xml"/><Relationship Id="rId37" Type="http://schemas.openxmlformats.org/officeDocument/2006/relationships/tags" Target="../tags/tag427.xml"/><Relationship Id="rId36" Type="http://schemas.openxmlformats.org/officeDocument/2006/relationships/tags" Target="../tags/tag426.xml"/><Relationship Id="rId35" Type="http://schemas.openxmlformats.org/officeDocument/2006/relationships/tags" Target="../tags/tag425.xml"/><Relationship Id="rId34" Type="http://schemas.openxmlformats.org/officeDocument/2006/relationships/tags" Target="../tags/tag424.xml"/><Relationship Id="rId33" Type="http://schemas.openxmlformats.org/officeDocument/2006/relationships/tags" Target="../tags/tag423.xml"/><Relationship Id="rId32" Type="http://schemas.openxmlformats.org/officeDocument/2006/relationships/tags" Target="../tags/tag422.xml"/><Relationship Id="rId31" Type="http://schemas.openxmlformats.org/officeDocument/2006/relationships/tags" Target="../tags/tag421.xml"/><Relationship Id="rId30" Type="http://schemas.openxmlformats.org/officeDocument/2006/relationships/tags" Target="../tags/tag420.xml"/><Relationship Id="rId3" Type="http://schemas.openxmlformats.org/officeDocument/2006/relationships/tags" Target="../tags/tag393.xml"/><Relationship Id="rId29" Type="http://schemas.openxmlformats.org/officeDocument/2006/relationships/tags" Target="../tags/tag419.xml"/><Relationship Id="rId28" Type="http://schemas.openxmlformats.org/officeDocument/2006/relationships/tags" Target="../tags/tag418.xml"/><Relationship Id="rId27" Type="http://schemas.openxmlformats.org/officeDocument/2006/relationships/tags" Target="../tags/tag417.xml"/><Relationship Id="rId26" Type="http://schemas.openxmlformats.org/officeDocument/2006/relationships/tags" Target="../tags/tag416.xml"/><Relationship Id="rId25" Type="http://schemas.openxmlformats.org/officeDocument/2006/relationships/tags" Target="../tags/tag415.xml"/><Relationship Id="rId24" Type="http://schemas.openxmlformats.org/officeDocument/2006/relationships/tags" Target="../tags/tag414.xml"/><Relationship Id="rId23" Type="http://schemas.openxmlformats.org/officeDocument/2006/relationships/tags" Target="../tags/tag413.xml"/><Relationship Id="rId22" Type="http://schemas.openxmlformats.org/officeDocument/2006/relationships/tags" Target="../tags/tag412.xml"/><Relationship Id="rId21" Type="http://schemas.openxmlformats.org/officeDocument/2006/relationships/tags" Target="../tags/tag411.xml"/><Relationship Id="rId20" Type="http://schemas.openxmlformats.org/officeDocument/2006/relationships/tags" Target="../tags/tag410.xml"/><Relationship Id="rId2" Type="http://schemas.openxmlformats.org/officeDocument/2006/relationships/tags" Target="../tags/tag392.xml"/><Relationship Id="rId19" Type="http://schemas.openxmlformats.org/officeDocument/2006/relationships/tags" Target="../tags/tag409.xml"/><Relationship Id="rId18" Type="http://schemas.openxmlformats.org/officeDocument/2006/relationships/tags" Target="../tags/tag408.xml"/><Relationship Id="rId17" Type="http://schemas.openxmlformats.org/officeDocument/2006/relationships/tags" Target="../tags/tag407.xml"/><Relationship Id="rId16" Type="http://schemas.openxmlformats.org/officeDocument/2006/relationships/tags" Target="../tags/tag406.xml"/><Relationship Id="rId15" Type="http://schemas.openxmlformats.org/officeDocument/2006/relationships/tags" Target="../tags/tag405.xml"/><Relationship Id="rId14" Type="http://schemas.openxmlformats.org/officeDocument/2006/relationships/tags" Target="../tags/tag404.xml"/><Relationship Id="rId13" Type="http://schemas.openxmlformats.org/officeDocument/2006/relationships/tags" Target="../tags/tag403.xml"/><Relationship Id="rId12" Type="http://schemas.openxmlformats.org/officeDocument/2006/relationships/tags" Target="../tags/tag402.xml"/><Relationship Id="rId11" Type="http://schemas.openxmlformats.org/officeDocument/2006/relationships/tags" Target="../tags/tag401.xml"/><Relationship Id="rId10" Type="http://schemas.openxmlformats.org/officeDocument/2006/relationships/tags" Target="../tags/tag400.xml"/><Relationship Id="rId1" Type="http://schemas.openxmlformats.org/officeDocument/2006/relationships/tags" Target="../tags/tag39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39.xml"/><Relationship Id="rId8" Type="http://schemas.openxmlformats.org/officeDocument/2006/relationships/tags" Target="../tags/tag438.xml"/><Relationship Id="rId7" Type="http://schemas.openxmlformats.org/officeDocument/2006/relationships/tags" Target="../tags/tag437.xml"/><Relationship Id="rId6" Type="http://schemas.openxmlformats.org/officeDocument/2006/relationships/tags" Target="../tags/tag436.xml"/><Relationship Id="rId5" Type="http://schemas.openxmlformats.org/officeDocument/2006/relationships/tags" Target="../tags/tag435.xml"/><Relationship Id="rId4" Type="http://schemas.openxmlformats.org/officeDocument/2006/relationships/tags" Target="../tags/tag434.xml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2" Type="http://schemas.openxmlformats.org/officeDocument/2006/relationships/slideLayout" Target="../slideLayouts/slideLayout32.xml"/><Relationship Id="rId11" Type="http://schemas.openxmlformats.org/officeDocument/2006/relationships/tags" Target="../tags/tag441.xml"/><Relationship Id="rId10" Type="http://schemas.openxmlformats.org/officeDocument/2006/relationships/tags" Target="../tags/tag440.xml"/><Relationship Id="rId1" Type="http://schemas.openxmlformats.org/officeDocument/2006/relationships/tags" Target="../tags/tag4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" t="-701" r="291" b="20133"/>
          <a:stretch>
            <a:fillRect/>
          </a:stretch>
        </p:blipFill>
        <p:spPr>
          <a:xfrm>
            <a:off x="-33694" y="-56727"/>
            <a:ext cx="12225693" cy="6914727"/>
          </a:xfrm>
          <a:prstGeom prst="rect">
            <a:avLst/>
          </a:prstGeom>
        </p:spPr>
      </p:pic>
      <p:sp>
        <p:nvSpPr>
          <p:cNvPr id="3" name="灯片编号占位符 1"/>
          <p:cNvSpPr txBox="1"/>
          <p:nvPr/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20165" y="252730"/>
            <a:ext cx="8632825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altLang="zh-CN" sz="32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Strategic and optimized plan for stock management at Gala Groceries</a:t>
            </a:r>
            <a:endParaRPr lang="en-IN" altLang="zh-CN" sz="3200" b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500600" y="1303090"/>
            <a:ext cx="9216000" cy="0"/>
          </a:xfrm>
          <a:prstGeom prst="line">
            <a:avLst/>
          </a:prstGeom>
          <a:ln w="1587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74082" y="184440"/>
            <a:ext cx="9216000" cy="0"/>
          </a:xfrm>
          <a:prstGeom prst="line">
            <a:avLst/>
          </a:prstGeom>
          <a:ln w="1587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77470" y="1471930"/>
            <a:ext cx="3948430" cy="473202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>
            <p:custDataLst>
              <p:tags r:id="rId2"/>
            </p:custDataLst>
          </p:nvPr>
        </p:nvSpPr>
        <p:spPr>
          <a:xfrm>
            <a:off x="4108450" y="1471930"/>
            <a:ext cx="3948430" cy="4732020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>
            <p:custDataLst>
              <p:tags r:id="rId3"/>
            </p:custDataLst>
          </p:nvPr>
        </p:nvSpPr>
        <p:spPr>
          <a:xfrm>
            <a:off x="8139430" y="1471930"/>
            <a:ext cx="3948430" cy="4723130"/>
          </a:xfrm>
          <a:prstGeom prst="rect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97180" y="1753235"/>
            <a:ext cx="372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DATA UTILIZATION</a:t>
            </a:r>
            <a:endParaRPr lang="en-IN" altLang="en-US"/>
          </a:p>
        </p:txBody>
      </p:sp>
      <p:sp>
        <p:nvSpPr>
          <p:cNvPr id="19" name="Text Box 18"/>
          <p:cNvSpPr txBox="1"/>
          <p:nvPr>
            <p:custDataLst>
              <p:tags r:id="rId4"/>
            </p:custDataLst>
          </p:nvPr>
        </p:nvSpPr>
        <p:spPr>
          <a:xfrm>
            <a:off x="8231505" y="1718945"/>
            <a:ext cx="372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20" name="Text Box 19"/>
          <p:cNvSpPr txBox="1"/>
          <p:nvPr>
            <p:custDataLst>
              <p:tags r:id="rId5"/>
            </p:custDataLst>
          </p:nvPr>
        </p:nvSpPr>
        <p:spPr>
          <a:xfrm>
            <a:off x="4247515" y="1753235"/>
            <a:ext cx="372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STRATEGIC PLAN</a:t>
            </a:r>
            <a:endParaRPr lang="en-IN" altLang="en-US"/>
          </a:p>
        </p:txBody>
      </p:sp>
      <p:sp>
        <p:nvSpPr>
          <p:cNvPr id="21" name="Oval 13"/>
          <p:cNvSpPr/>
          <p:nvPr>
            <p:custDataLst>
              <p:tags r:id="rId6"/>
            </p:custDataLst>
          </p:nvPr>
        </p:nvSpPr>
        <p:spPr>
          <a:xfrm>
            <a:off x="2602865" y="1649730"/>
            <a:ext cx="574675" cy="575310"/>
          </a:xfrm>
          <a:prstGeom prst="ellipse">
            <a:avLst/>
          </a:prstGeom>
          <a:solidFill>
            <a:srgbClr val="D10909"/>
          </a:solidFill>
          <a:ln w="12700">
            <a:noFill/>
          </a:ln>
        </p:spPr>
        <p:txBody>
          <a:bodyPr anchor="ctr"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800" dirty="0">
              <a:solidFill>
                <a:srgbClr val="F2F2F2"/>
              </a:solidFill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64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2740717" y="1822827"/>
            <a:ext cx="298450" cy="298450"/>
          </a:xfrm>
          <a:custGeom>
            <a:avLst/>
            <a:gdLst>
              <a:gd name="T0" fmla="*/ 123 w 131"/>
              <a:gd name="T1" fmla="*/ 72 h 131"/>
              <a:gd name="T2" fmla="*/ 51 w 131"/>
              <a:gd name="T3" fmla="*/ 0 h 131"/>
              <a:gd name="T4" fmla="*/ 0 w 131"/>
              <a:gd name="T5" fmla="*/ 0 h 131"/>
              <a:gd name="T6" fmla="*/ 0 w 131"/>
              <a:gd name="T7" fmla="*/ 51 h 131"/>
              <a:gd name="T8" fmla="*/ 72 w 131"/>
              <a:gd name="T9" fmla="*/ 123 h 131"/>
              <a:gd name="T10" fmla="*/ 89 w 131"/>
              <a:gd name="T11" fmla="*/ 123 h 131"/>
              <a:gd name="T12" fmla="*/ 123 w 131"/>
              <a:gd name="T13" fmla="*/ 89 h 131"/>
              <a:gd name="T14" fmla="*/ 123 w 131"/>
              <a:gd name="T15" fmla="*/ 72 h 131"/>
              <a:gd name="T16" fmla="*/ 34 w 131"/>
              <a:gd name="T17" fmla="*/ 34 h 131"/>
              <a:gd name="T18" fmla="*/ 17 w 131"/>
              <a:gd name="T19" fmla="*/ 34 h 131"/>
              <a:gd name="T20" fmla="*/ 17 w 131"/>
              <a:gd name="T21" fmla="*/ 17 h 131"/>
              <a:gd name="T22" fmla="*/ 34 w 131"/>
              <a:gd name="T23" fmla="*/ 17 h 131"/>
              <a:gd name="T24" fmla="*/ 34 w 131"/>
              <a:gd name="T25" fmla="*/ 3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123" y="72"/>
                </a:moveTo>
                <a:cubicBezTo>
                  <a:pt x="114" y="63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3"/>
                  <a:pt x="80" y="131"/>
                  <a:pt x="89" y="123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89"/>
                  <a:pt x="131" y="80"/>
                  <a:pt x="123" y="72"/>
                </a:cubicBezTo>
                <a:moveTo>
                  <a:pt x="34" y="34"/>
                </a:moveTo>
                <a:cubicBezTo>
                  <a:pt x="29" y="38"/>
                  <a:pt x="21" y="38"/>
                  <a:pt x="17" y="34"/>
                </a:cubicBezTo>
                <a:cubicBezTo>
                  <a:pt x="12" y="29"/>
                  <a:pt x="12" y="21"/>
                  <a:pt x="17" y="17"/>
                </a:cubicBezTo>
                <a:cubicBezTo>
                  <a:pt x="21" y="12"/>
                  <a:pt x="29" y="12"/>
                  <a:pt x="34" y="17"/>
                </a:cubicBezTo>
                <a:cubicBezTo>
                  <a:pt x="38" y="21"/>
                  <a:pt x="38" y="29"/>
                  <a:pt x="34" y="3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pPr defTabSz="685165">
              <a:defRPr/>
            </a:pPr>
            <a:endParaRPr lang="zh-CN" altLang="en-US" sz="1350" noProof="1">
              <a:solidFill>
                <a:srgbClr val="000000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椭圆 67"/>
          <p:cNvSpPr/>
          <p:nvPr>
            <p:custDataLst>
              <p:tags r:id="rId8"/>
            </p:custDataLst>
          </p:nvPr>
        </p:nvSpPr>
        <p:spPr>
          <a:xfrm>
            <a:off x="6764020" y="1598930"/>
            <a:ext cx="699770" cy="643255"/>
          </a:xfrm>
          <a:prstGeom prst="ellipse">
            <a:avLst/>
          </a:prstGeom>
          <a:solidFill>
            <a:srgbClr val="D10909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Freeform 6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970395" y="1753235"/>
            <a:ext cx="287020" cy="264160"/>
          </a:xfrm>
          <a:custGeom>
            <a:avLst/>
            <a:gdLst>
              <a:gd name="T0" fmla="*/ 402 w 476"/>
              <a:gd name="T1" fmla="*/ 524 h 1017"/>
              <a:gd name="T2" fmla="*/ 274 w 476"/>
              <a:gd name="T3" fmla="*/ 411 h 1017"/>
              <a:gd name="T4" fmla="*/ 204 w 476"/>
              <a:gd name="T5" fmla="*/ 330 h 1017"/>
              <a:gd name="T6" fmla="*/ 212 w 476"/>
              <a:gd name="T7" fmla="*/ 297 h 1017"/>
              <a:gd name="T8" fmla="*/ 267 w 476"/>
              <a:gd name="T9" fmla="*/ 300 h 1017"/>
              <a:gd name="T10" fmla="*/ 278 w 476"/>
              <a:gd name="T11" fmla="*/ 346 h 1017"/>
              <a:gd name="T12" fmla="*/ 328 w 476"/>
              <a:gd name="T13" fmla="*/ 403 h 1017"/>
              <a:gd name="T14" fmla="*/ 411 w 476"/>
              <a:gd name="T15" fmla="*/ 407 h 1017"/>
              <a:gd name="T16" fmla="*/ 467 w 476"/>
              <a:gd name="T17" fmla="*/ 356 h 1017"/>
              <a:gd name="T18" fmla="*/ 456 w 476"/>
              <a:gd name="T19" fmla="*/ 228 h 1017"/>
              <a:gd name="T20" fmla="*/ 369 w 476"/>
              <a:gd name="T21" fmla="*/ 133 h 1017"/>
              <a:gd name="T22" fmla="*/ 269 w 476"/>
              <a:gd name="T23" fmla="*/ 97 h 1017"/>
              <a:gd name="T24" fmla="*/ 245 w 476"/>
              <a:gd name="T25" fmla="*/ 0 h 1017"/>
              <a:gd name="T26" fmla="*/ 207 w 476"/>
              <a:gd name="T27" fmla="*/ 24 h 1017"/>
              <a:gd name="T28" fmla="*/ 131 w 476"/>
              <a:gd name="T29" fmla="*/ 119 h 1017"/>
              <a:gd name="T30" fmla="*/ 31 w 476"/>
              <a:gd name="T31" fmla="*/ 207 h 1017"/>
              <a:gd name="T32" fmla="*/ 0 w 476"/>
              <a:gd name="T33" fmla="*/ 318 h 1017"/>
              <a:gd name="T34" fmla="*/ 47 w 476"/>
              <a:gd name="T35" fmla="*/ 457 h 1017"/>
              <a:gd name="T36" fmla="*/ 174 w 476"/>
              <a:gd name="T37" fmla="*/ 582 h 1017"/>
              <a:gd name="T38" fmla="*/ 271 w 476"/>
              <a:gd name="T39" fmla="*/ 685 h 1017"/>
              <a:gd name="T40" fmla="*/ 260 w 476"/>
              <a:gd name="T41" fmla="*/ 723 h 1017"/>
              <a:gd name="T42" fmla="*/ 224 w 476"/>
              <a:gd name="T43" fmla="*/ 726 h 1017"/>
              <a:gd name="T44" fmla="*/ 201 w 476"/>
              <a:gd name="T45" fmla="*/ 679 h 1017"/>
              <a:gd name="T46" fmla="*/ 157 w 476"/>
              <a:gd name="T47" fmla="*/ 617 h 1017"/>
              <a:gd name="T48" fmla="*/ 74 w 476"/>
              <a:gd name="T49" fmla="*/ 606 h 1017"/>
              <a:gd name="T50" fmla="*/ 14 w 476"/>
              <a:gd name="T51" fmla="*/ 652 h 1017"/>
              <a:gd name="T52" fmla="*/ 12 w 476"/>
              <a:gd name="T53" fmla="*/ 765 h 1017"/>
              <a:gd name="T54" fmla="*/ 92 w 476"/>
              <a:gd name="T55" fmla="*/ 874 h 1017"/>
              <a:gd name="T56" fmla="*/ 193 w 476"/>
              <a:gd name="T57" fmla="*/ 917 h 1017"/>
              <a:gd name="T58" fmla="*/ 225 w 476"/>
              <a:gd name="T59" fmla="*/ 1015 h 1017"/>
              <a:gd name="T60" fmla="*/ 267 w 476"/>
              <a:gd name="T61" fmla="*/ 997 h 1017"/>
              <a:gd name="T62" fmla="*/ 332 w 476"/>
              <a:gd name="T63" fmla="*/ 904 h 1017"/>
              <a:gd name="T64" fmla="*/ 433 w 476"/>
              <a:gd name="T65" fmla="*/ 825 h 1017"/>
              <a:gd name="T66" fmla="*/ 476 w 476"/>
              <a:gd name="T67" fmla="*/ 698 h 1017"/>
              <a:gd name="T68" fmla="*/ 367 w 476"/>
              <a:gd name="T69" fmla="*/ 804 h 1017"/>
              <a:gd name="T70" fmla="*/ 285 w 476"/>
              <a:gd name="T71" fmla="*/ 851 h 1017"/>
              <a:gd name="T72" fmla="*/ 159 w 476"/>
              <a:gd name="T73" fmla="*/ 840 h 1017"/>
              <a:gd name="T74" fmla="*/ 84 w 476"/>
              <a:gd name="T75" fmla="*/ 770 h 1017"/>
              <a:gd name="T76" fmla="*/ 68 w 476"/>
              <a:gd name="T77" fmla="*/ 686 h 1017"/>
              <a:gd name="T78" fmla="*/ 109 w 476"/>
              <a:gd name="T79" fmla="*/ 666 h 1017"/>
              <a:gd name="T80" fmla="*/ 140 w 476"/>
              <a:gd name="T81" fmla="*/ 698 h 1017"/>
              <a:gd name="T82" fmla="*/ 201 w 476"/>
              <a:gd name="T83" fmla="*/ 785 h 1017"/>
              <a:gd name="T84" fmla="*/ 295 w 476"/>
              <a:gd name="T85" fmla="*/ 776 h 1017"/>
              <a:gd name="T86" fmla="*/ 338 w 476"/>
              <a:gd name="T87" fmla="*/ 707 h 1017"/>
              <a:gd name="T88" fmla="*/ 320 w 476"/>
              <a:gd name="T89" fmla="*/ 639 h 1017"/>
              <a:gd name="T90" fmla="*/ 172 w 476"/>
              <a:gd name="T91" fmla="*/ 497 h 1017"/>
              <a:gd name="T92" fmla="*/ 77 w 476"/>
              <a:gd name="T93" fmla="*/ 382 h 1017"/>
              <a:gd name="T94" fmla="*/ 71 w 476"/>
              <a:gd name="T95" fmla="*/ 271 h 1017"/>
              <a:gd name="T96" fmla="*/ 117 w 476"/>
              <a:gd name="T97" fmla="*/ 202 h 1017"/>
              <a:gd name="T98" fmla="*/ 219 w 476"/>
              <a:gd name="T99" fmla="*/ 159 h 1017"/>
              <a:gd name="T100" fmla="*/ 324 w 476"/>
              <a:gd name="T101" fmla="*/ 180 h 1017"/>
              <a:gd name="T102" fmla="*/ 393 w 476"/>
              <a:gd name="T103" fmla="*/ 245 h 1017"/>
              <a:gd name="T104" fmla="*/ 409 w 476"/>
              <a:gd name="T105" fmla="*/ 330 h 1017"/>
              <a:gd name="T106" fmla="*/ 359 w 476"/>
              <a:gd name="T107" fmla="*/ 348 h 1017"/>
              <a:gd name="T108" fmla="*/ 336 w 476"/>
              <a:gd name="T109" fmla="*/ 304 h 1017"/>
              <a:gd name="T110" fmla="*/ 275 w 476"/>
              <a:gd name="T111" fmla="*/ 230 h 1017"/>
              <a:gd name="T112" fmla="*/ 182 w 476"/>
              <a:gd name="T113" fmla="*/ 240 h 1017"/>
              <a:gd name="T114" fmla="*/ 138 w 476"/>
              <a:gd name="T115" fmla="*/ 318 h 1017"/>
              <a:gd name="T116" fmla="*/ 163 w 476"/>
              <a:gd name="T117" fmla="*/ 388 h 1017"/>
              <a:gd name="T118" fmla="*/ 264 w 476"/>
              <a:gd name="T119" fmla="*/ 485 h 1017"/>
              <a:gd name="T120" fmla="*/ 376 w 476"/>
              <a:gd name="T121" fmla="*/ 593 h 1017"/>
              <a:gd name="T122" fmla="*/ 412 w 476"/>
              <a:gd name="T123" fmla="*/ 683 h 1017"/>
              <a:gd name="T124" fmla="*/ 390 w 476"/>
              <a:gd name="T125" fmla="*/ 77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6" h="1017">
                <a:moveTo>
                  <a:pt x="458" y="612"/>
                </a:moveTo>
                <a:lnTo>
                  <a:pt x="458" y="612"/>
                </a:lnTo>
                <a:lnTo>
                  <a:pt x="453" y="598"/>
                </a:lnTo>
                <a:lnTo>
                  <a:pt x="446" y="584"/>
                </a:lnTo>
                <a:lnTo>
                  <a:pt x="437" y="569"/>
                </a:lnTo>
                <a:lnTo>
                  <a:pt x="427" y="554"/>
                </a:lnTo>
                <a:lnTo>
                  <a:pt x="427" y="554"/>
                </a:lnTo>
                <a:lnTo>
                  <a:pt x="402" y="524"/>
                </a:lnTo>
                <a:lnTo>
                  <a:pt x="402" y="524"/>
                </a:lnTo>
                <a:lnTo>
                  <a:pt x="387" y="507"/>
                </a:lnTo>
                <a:lnTo>
                  <a:pt x="370" y="491"/>
                </a:lnTo>
                <a:lnTo>
                  <a:pt x="370" y="491"/>
                </a:lnTo>
                <a:lnTo>
                  <a:pt x="352" y="474"/>
                </a:lnTo>
                <a:lnTo>
                  <a:pt x="334" y="459"/>
                </a:lnTo>
                <a:lnTo>
                  <a:pt x="334" y="459"/>
                </a:lnTo>
                <a:lnTo>
                  <a:pt x="303" y="434"/>
                </a:lnTo>
                <a:lnTo>
                  <a:pt x="303" y="434"/>
                </a:lnTo>
                <a:lnTo>
                  <a:pt x="274" y="411"/>
                </a:lnTo>
                <a:lnTo>
                  <a:pt x="251" y="390"/>
                </a:lnTo>
                <a:lnTo>
                  <a:pt x="251" y="390"/>
                </a:lnTo>
                <a:lnTo>
                  <a:pt x="235" y="374"/>
                </a:lnTo>
                <a:lnTo>
                  <a:pt x="221" y="359"/>
                </a:lnTo>
                <a:lnTo>
                  <a:pt x="221" y="359"/>
                </a:lnTo>
                <a:lnTo>
                  <a:pt x="211" y="345"/>
                </a:lnTo>
                <a:lnTo>
                  <a:pt x="208" y="338"/>
                </a:lnTo>
                <a:lnTo>
                  <a:pt x="204" y="330"/>
                </a:lnTo>
                <a:lnTo>
                  <a:pt x="204" y="330"/>
                </a:lnTo>
                <a:lnTo>
                  <a:pt x="203" y="325"/>
                </a:lnTo>
                <a:lnTo>
                  <a:pt x="202" y="318"/>
                </a:lnTo>
                <a:lnTo>
                  <a:pt x="202" y="318"/>
                </a:lnTo>
                <a:lnTo>
                  <a:pt x="202" y="313"/>
                </a:lnTo>
                <a:lnTo>
                  <a:pt x="204" y="308"/>
                </a:lnTo>
                <a:lnTo>
                  <a:pt x="204" y="308"/>
                </a:lnTo>
                <a:lnTo>
                  <a:pt x="206" y="303"/>
                </a:lnTo>
                <a:lnTo>
                  <a:pt x="209" y="300"/>
                </a:lnTo>
                <a:lnTo>
                  <a:pt x="212" y="297"/>
                </a:lnTo>
                <a:lnTo>
                  <a:pt x="217" y="294"/>
                </a:lnTo>
                <a:lnTo>
                  <a:pt x="217" y="294"/>
                </a:lnTo>
                <a:lnTo>
                  <a:pt x="225" y="289"/>
                </a:lnTo>
                <a:lnTo>
                  <a:pt x="235" y="287"/>
                </a:lnTo>
                <a:lnTo>
                  <a:pt x="244" y="287"/>
                </a:lnTo>
                <a:lnTo>
                  <a:pt x="251" y="289"/>
                </a:lnTo>
                <a:lnTo>
                  <a:pt x="251" y="289"/>
                </a:lnTo>
                <a:lnTo>
                  <a:pt x="261" y="295"/>
                </a:lnTo>
                <a:lnTo>
                  <a:pt x="267" y="300"/>
                </a:lnTo>
                <a:lnTo>
                  <a:pt x="267" y="300"/>
                </a:lnTo>
                <a:lnTo>
                  <a:pt x="270" y="304"/>
                </a:lnTo>
                <a:lnTo>
                  <a:pt x="271" y="309"/>
                </a:lnTo>
                <a:lnTo>
                  <a:pt x="273" y="314"/>
                </a:lnTo>
                <a:lnTo>
                  <a:pt x="274" y="318"/>
                </a:lnTo>
                <a:lnTo>
                  <a:pt x="274" y="318"/>
                </a:lnTo>
                <a:lnTo>
                  <a:pt x="274" y="328"/>
                </a:lnTo>
                <a:lnTo>
                  <a:pt x="276" y="338"/>
                </a:lnTo>
                <a:lnTo>
                  <a:pt x="278" y="346"/>
                </a:lnTo>
                <a:lnTo>
                  <a:pt x="281" y="356"/>
                </a:lnTo>
                <a:lnTo>
                  <a:pt x="285" y="363"/>
                </a:lnTo>
                <a:lnTo>
                  <a:pt x="291" y="372"/>
                </a:lnTo>
                <a:lnTo>
                  <a:pt x="297" y="379"/>
                </a:lnTo>
                <a:lnTo>
                  <a:pt x="304" y="387"/>
                </a:lnTo>
                <a:lnTo>
                  <a:pt x="304" y="387"/>
                </a:lnTo>
                <a:lnTo>
                  <a:pt x="311" y="393"/>
                </a:lnTo>
                <a:lnTo>
                  <a:pt x="320" y="399"/>
                </a:lnTo>
                <a:lnTo>
                  <a:pt x="328" y="403"/>
                </a:lnTo>
                <a:lnTo>
                  <a:pt x="337" y="407"/>
                </a:lnTo>
                <a:lnTo>
                  <a:pt x="346" y="409"/>
                </a:lnTo>
                <a:lnTo>
                  <a:pt x="355" y="412"/>
                </a:lnTo>
                <a:lnTo>
                  <a:pt x="365" y="414"/>
                </a:lnTo>
                <a:lnTo>
                  <a:pt x="373" y="414"/>
                </a:lnTo>
                <a:lnTo>
                  <a:pt x="383" y="414"/>
                </a:lnTo>
                <a:lnTo>
                  <a:pt x="393" y="412"/>
                </a:lnTo>
                <a:lnTo>
                  <a:pt x="402" y="409"/>
                </a:lnTo>
                <a:lnTo>
                  <a:pt x="411" y="407"/>
                </a:lnTo>
                <a:lnTo>
                  <a:pt x="420" y="403"/>
                </a:lnTo>
                <a:lnTo>
                  <a:pt x="428" y="399"/>
                </a:lnTo>
                <a:lnTo>
                  <a:pt x="437" y="393"/>
                </a:lnTo>
                <a:lnTo>
                  <a:pt x="444" y="387"/>
                </a:lnTo>
                <a:lnTo>
                  <a:pt x="444" y="387"/>
                </a:lnTo>
                <a:lnTo>
                  <a:pt x="451" y="379"/>
                </a:lnTo>
                <a:lnTo>
                  <a:pt x="457" y="372"/>
                </a:lnTo>
                <a:lnTo>
                  <a:pt x="462" y="363"/>
                </a:lnTo>
                <a:lnTo>
                  <a:pt x="467" y="356"/>
                </a:lnTo>
                <a:lnTo>
                  <a:pt x="470" y="346"/>
                </a:lnTo>
                <a:lnTo>
                  <a:pt x="472" y="338"/>
                </a:lnTo>
                <a:lnTo>
                  <a:pt x="474" y="328"/>
                </a:lnTo>
                <a:lnTo>
                  <a:pt x="474" y="318"/>
                </a:lnTo>
                <a:lnTo>
                  <a:pt x="474" y="318"/>
                </a:lnTo>
                <a:lnTo>
                  <a:pt x="473" y="295"/>
                </a:lnTo>
                <a:lnTo>
                  <a:pt x="470" y="272"/>
                </a:lnTo>
                <a:lnTo>
                  <a:pt x="464" y="251"/>
                </a:lnTo>
                <a:lnTo>
                  <a:pt x="456" y="228"/>
                </a:lnTo>
                <a:lnTo>
                  <a:pt x="456" y="228"/>
                </a:lnTo>
                <a:lnTo>
                  <a:pt x="447" y="214"/>
                </a:lnTo>
                <a:lnTo>
                  <a:pt x="439" y="200"/>
                </a:lnTo>
                <a:lnTo>
                  <a:pt x="429" y="186"/>
                </a:lnTo>
                <a:lnTo>
                  <a:pt x="420" y="174"/>
                </a:lnTo>
                <a:lnTo>
                  <a:pt x="408" y="163"/>
                </a:lnTo>
                <a:lnTo>
                  <a:pt x="396" y="152"/>
                </a:lnTo>
                <a:lnTo>
                  <a:pt x="383" y="141"/>
                </a:lnTo>
                <a:lnTo>
                  <a:pt x="369" y="133"/>
                </a:lnTo>
                <a:lnTo>
                  <a:pt x="369" y="133"/>
                </a:lnTo>
                <a:lnTo>
                  <a:pt x="358" y="125"/>
                </a:lnTo>
                <a:lnTo>
                  <a:pt x="347" y="120"/>
                </a:lnTo>
                <a:lnTo>
                  <a:pt x="334" y="113"/>
                </a:lnTo>
                <a:lnTo>
                  <a:pt x="322" y="109"/>
                </a:lnTo>
                <a:lnTo>
                  <a:pt x="309" y="105"/>
                </a:lnTo>
                <a:lnTo>
                  <a:pt x="296" y="102"/>
                </a:lnTo>
                <a:lnTo>
                  <a:pt x="283" y="99"/>
                </a:lnTo>
                <a:lnTo>
                  <a:pt x="269" y="97"/>
                </a:lnTo>
                <a:lnTo>
                  <a:pt x="269" y="31"/>
                </a:lnTo>
                <a:lnTo>
                  <a:pt x="269" y="31"/>
                </a:lnTo>
                <a:lnTo>
                  <a:pt x="269" y="24"/>
                </a:lnTo>
                <a:lnTo>
                  <a:pt x="267" y="19"/>
                </a:lnTo>
                <a:lnTo>
                  <a:pt x="264" y="14"/>
                </a:lnTo>
                <a:lnTo>
                  <a:pt x="261" y="8"/>
                </a:lnTo>
                <a:lnTo>
                  <a:pt x="255" y="5"/>
                </a:lnTo>
                <a:lnTo>
                  <a:pt x="250" y="2"/>
                </a:lnTo>
                <a:lnTo>
                  <a:pt x="245" y="0"/>
                </a:lnTo>
                <a:lnTo>
                  <a:pt x="238" y="0"/>
                </a:lnTo>
                <a:lnTo>
                  <a:pt x="238" y="0"/>
                </a:lnTo>
                <a:lnTo>
                  <a:pt x="232" y="0"/>
                </a:lnTo>
                <a:lnTo>
                  <a:pt x="225" y="2"/>
                </a:lnTo>
                <a:lnTo>
                  <a:pt x="220" y="5"/>
                </a:lnTo>
                <a:lnTo>
                  <a:pt x="216" y="8"/>
                </a:lnTo>
                <a:lnTo>
                  <a:pt x="211" y="14"/>
                </a:lnTo>
                <a:lnTo>
                  <a:pt x="209" y="19"/>
                </a:lnTo>
                <a:lnTo>
                  <a:pt x="207" y="24"/>
                </a:lnTo>
                <a:lnTo>
                  <a:pt x="206" y="31"/>
                </a:lnTo>
                <a:lnTo>
                  <a:pt x="206" y="97"/>
                </a:lnTo>
                <a:lnTo>
                  <a:pt x="206" y="97"/>
                </a:lnTo>
                <a:lnTo>
                  <a:pt x="191" y="99"/>
                </a:lnTo>
                <a:lnTo>
                  <a:pt x="175" y="103"/>
                </a:lnTo>
                <a:lnTo>
                  <a:pt x="161" y="107"/>
                </a:lnTo>
                <a:lnTo>
                  <a:pt x="146" y="112"/>
                </a:lnTo>
                <a:lnTo>
                  <a:pt x="146" y="112"/>
                </a:lnTo>
                <a:lnTo>
                  <a:pt x="131" y="119"/>
                </a:lnTo>
                <a:lnTo>
                  <a:pt x="117" y="126"/>
                </a:lnTo>
                <a:lnTo>
                  <a:pt x="103" y="134"/>
                </a:lnTo>
                <a:lnTo>
                  <a:pt x="89" y="143"/>
                </a:lnTo>
                <a:lnTo>
                  <a:pt x="76" y="154"/>
                </a:lnTo>
                <a:lnTo>
                  <a:pt x="63" y="166"/>
                </a:lnTo>
                <a:lnTo>
                  <a:pt x="52" y="179"/>
                </a:lnTo>
                <a:lnTo>
                  <a:pt x="40" y="193"/>
                </a:lnTo>
                <a:lnTo>
                  <a:pt x="40" y="193"/>
                </a:lnTo>
                <a:lnTo>
                  <a:pt x="31" y="207"/>
                </a:lnTo>
                <a:lnTo>
                  <a:pt x="24" y="221"/>
                </a:lnTo>
                <a:lnTo>
                  <a:pt x="16" y="236"/>
                </a:lnTo>
                <a:lnTo>
                  <a:pt x="11" y="251"/>
                </a:lnTo>
                <a:lnTo>
                  <a:pt x="11" y="251"/>
                </a:lnTo>
                <a:lnTo>
                  <a:pt x="5" y="267"/>
                </a:lnTo>
                <a:lnTo>
                  <a:pt x="2" y="284"/>
                </a:lnTo>
                <a:lnTo>
                  <a:pt x="0" y="301"/>
                </a:lnTo>
                <a:lnTo>
                  <a:pt x="0" y="318"/>
                </a:lnTo>
                <a:lnTo>
                  <a:pt x="0" y="318"/>
                </a:lnTo>
                <a:lnTo>
                  <a:pt x="1" y="340"/>
                </a:lnTo>
                <a:lnTo>
                  <a:pt x="4" y="362"/>
                </a:lnTo>
                <a:lnTo>
                  <a:pt x="10" y="384"/>
                </a:lnTo>
                <a:lnTo>
                  <a:pt x="18" y="406"/>
                </a:lnTo>
                <a:lnTo>
                  <a:pt x="18" y="406"/>
                </a:lnTo>
                <a:lnTo>
                  <a:pt x="25" y="419"/>
                </a:lnTo>
                <a:lnTo>
                  <a:pt x="31" y="432"/>
                </a:lnTo>
                <a:lnTo>
                  <a:pt x="39" y="445"/>
                </a:lnTo>
                <a:lnTo>
                  <a:pt x="47" y="457"/>
                </a:lnTo>
                <a:lnTo>
                  <a:pt x="56" y="470"/>
                </a:lnTo>
                <a:lnTo>
                  <a:pt x="65" y="481"/>
                </a:lnTo>
                <a:lnTo>
                  <a:pt x="76" y="493"/>
                </a:lnTo>
                <a:lnTo>
                  <a:pt x="87" y="505"/>
                </a:lnTo>
                <a:lnTo>
                  <a:pt x="87" y="505"/>
                </a:lnTo>
                <a:lnTo>
                  <a:pt x="108" y="526"/>
                </a:lnTo>
                <a:lnTo>
                  <a:pt x="131" y="547"/>
                </a:lnTo>
                <a:lnTo>
                  <a:pt x="174" y="582"/>
                </a:lnTo>
                <a:lnTo>
                  <a:pt x="174" y="582"/>
                </a:lnTo>
                <a:lnTo>
                  <a:pt x="203" y="606"/>
                </a:lnTo>
                <a:lnTo>
                  <a:pt x="225" y="625"/>
                </a:lnTo>
                <a:lnTo>
                  <a:pt x="225" y="625"/>
                </a:lnTo>
                <a:lnTo>
                  <a:pt x="241" y="642"/>
                </a:lnTo>
                <a:lnTo>
                  <a:pt x="255" y="657"/>
                </a:lnTo>
                <a:lnTo>
                  <a:pt x="255" y="657"/>
                </a:lnTo>
                <a:lnTo>
                  <a:pt x="265" y="670"/>
                </a:lnTo>
                <a:lnTo>
                  <a:pt x="271" y="685"/>
                </a:lnTo>
                <a:lnTo>
                  <a:pt x="271" y="685"/>
                </a:lnTo>
                <a:lnTo>
                  <a:pt x="274" y="691"/>
                </a:lnTo>
                <a:lnTo>
                  <a:pt x="275" y="697"/>
                </a:lnTo>
                <a:lnTo>
                  <a:pt x="275" y="697"/>
                </a:lnTo>
                <a:lnTo>
                  <a:pt x="274" y="703"/>
                </a:lnTo>
                <a:lnTo>
                  <a:pt x="273" y="708"/>
                </a:lnTo>
                <a:lnTo>
                  <a:pt x="273" y="708"/>
                </a:lnTo>
                <a:lnTo>
                  <a:pt x="270" y="712"/>
                </a:lnTo>
                <a:lnTo>
                  <a:pt x="267" y="716"/>
                </a:lnTo>
                <a:lnTo>
                  <a:pt x="260" y="723"/>
                </a:lnTo>
                <a:lnTo>
                  <a:pt x="260" y="723"/>
                </a:lnTo>
                <a:lnTo>
                  <a:pt x="255" y="725"/>
                </a:lnTo>
                <a:lnTo>
                  <a:pt x="250" y="727"/>
                </a:lnTo>
                <a:lnTo>
                  <a:pt x="245" y="728"/>
                </a:lnTo>
                <a:lnTo>
                  <a:pt x="239" y="728"/>
                </a:lnTo>
                <a:lnTo>
                  <a:pt x="239" y="728"/>
                </a:lnTo>
                <a:lnTo>
                  <a:pt x="231" y="728"/>
                </a:lnTo>
                <a:lnTo>
                  <a:pt x="224" y="726"/>
                </a:lnTo>
                <a:lnTo>
                  <a:pt x="224" y="726"/>
                </a:lnTo>
                <a:lnTo>
                  <a:pt x="216" y="721"/>
                </a:lnTo>
                <a:lnTo>
                  <a:pt x="209" y="715"/>
                </a:lnTo>
                <a:lnTo>
                  <a:pt x="209" y="715"/>
                </a:lnTo>
                <a:lnTo>
                  <a:pt x="206" y="710"/>
                </a:lnTo>
                <a:lnTo>
                  <a:pt x="204" y="706"/>
                </a:lnTo>
                <a:lnTo>
                  <a:pt x="203" y="698"/>
                </a:lnTo>
                <a:lnTo>
                  <a:pt x="203" y="698"/>
                </a:lnTo>
                <a:lnTo>
                  <a:pt x="202" y="688"/>
                </a:lnTo>
                <a:lnTo>
                  <a:pt x="201" y="679"/>
                </a:lnTo>
                <a:lnTo>
                  <a:pt x="199" y="669"/>
                </a:lnTo>
                <a:lnTo>
                  <a:pt x="195" y="660"/>
                </a:lnTo>
                <a:lnTo>
                  <a:pt x="191" y="652"/>
                </a:lnTo>
                <a:lnTo>
                  <a:pt x="186" y="643"/>
                </a:lnTo>
                <a:lnTo>
                  <a:pt x="179" y="636"/>
                </a:lnTo>
                <a:lnTo>
                  <a:pt x="172" y="628"/>
                </a:lnTo>
                <a:lnTo>
                  <a:pt x="172" y="628"/>
                </a:lnTo>
                <a:lnTo>
                  <a:pt x="164" y="622"/>
                </a:lnTo>
                <a:lnTo>
                  <a:pt x="157" y="617"/>
                </a:lnTo>
                <a:lnTo>
                  <a:pt x="148" y="612"/>
                </a:lnTo>
                <a:lnTo>
                  <a:pt x="140" y="608"/>
                </a:lnTo>
                <a:lnTo>
                  <a:pt x="130" y="606"/>
                </a:lnTo>
                <a:lnTo>
                  <a:pt x="121" y="604"/>
                </a:lnTo>
                <a:lnTo>
                  <a:pt x="112" y="603"/>
                </a:lnTo>
                <a:lnTo>
                  <a:pt x="102" y="601"/>
                </a:lnTo>
                <a:lnTo>
                  <a:pt x="92" y="603"/>
                </a:lnTo>
                <a:lnTo>
                  <a:pt x="84" y="604"/>
                </a:lnTo>
                <a:lnTo>
                  <a:pt x="74" y="606"/>
                </a:lnTo>
                <a:lnTo>
                  <a:pt x="65" y="608"/>
                </a:lnTo>
                <a:lnTo>
                  <a:pt x="56" y="612"/>
                </a:lnTo>
                <a:lnTo>
                  <a:pt x="47" y="617"/>
                </a:lnTo>
                <a:lnTo>
                  <a:pt x="40" y="622"/>
                </a:lnTo>
                <a:lnTo>
                  <a:pt x="32" y="628"/>
                </a:lnTo>
                <a:lnTo>
                  <a:pt x="32" y="628"/>
                </a:lnTo>
                <a:lnTo>
                  <a:pt x="25" y="636"/>
                </a:lnTo>
                <a:lnTo>
                  <a:pt x="19" y="643"/>
                </a:lnTo>
                <a:lnTo>
                  <a:pt x="14" y="652"/>
                </a:lnTo>
                <a:lnTo>
                  <a:pt x="10" y="660"/>
                </a:lnTo>
                <a:lnTo>
                  <a:pt x="6" y="669"/>
                </a:lnTo>
                <a:lnTo>
                  <a:pt x="3" y="679"/>
                </a:lnTo>
                <a:lnTo>
                  <a:pt x="2" y="688"/>
                </a:lnTo>
                <a:lnTo>
                  <a:pt x="2" y="698"/>
                </a:lnTo>
                <a:lnTo>
                  <a:pt x="2" y="698"/>
                </a:lnTo>
                <a:lnTo>
                  <a:pt x="3" y="721"/>
                </a:lnTo>
                <a:lnTo>
                  <a:pt x="6" y="743"/>
                </a:lnTo>
                <a:lnTo>
                  <a:pt x="12" y="765"/>
                </a:lnTo>
                <a:lnTo>
                  <a:pt x="20" y="786"/>
                </a:lnTo>
                <a:lnTo>
                  <a:pt x="20" y="786"/>
                </a:lnTo>
                <a:lnTo>
                  <a:pt x="28" y="801"/>
                </a:lnTo>
                <a:lnTo>
                  <a:pt x="37" y="815"/>
                </a:lnTo>
                <a:lnTo>
                  <a:pt x="46" y="828"/>
                </a:lnTo>
                <a:lnTo>
                  <a:pt x="56" y="841"/>
                </a:lnTo>
                <a:lnTo>
                  <a:pt x="68" y="853"/>
                </a:lnTo>
                <a:lnTo>
                  <a:pt x="79" y="863"/>
                </a:lnTo>
                <a:lnTo>
                  <a:pt x="92" y="874"/>
                </a:lnTo>
                <a:lnTo>
                  <a:pt x="106" y="883"/>
                </a:lnTo>
                <a:lnTo>
                  <a:pt x="106" y="883"/>
                </a:lnTo>
                <a:lnTo>
                  <a:pt x="118" y="890"/>
                </a:lnTo>
                <a:lnTo>
                  <a:pt x="130" y="897"/>
                </a:lnTo>
                <a:lnTo>
                  <a:pt x="142" y="902"/>
                </a:lnTo>
                <a:lnTo>
                  <a:pt x="155" y="907"/>
                </a:lnTo>
                <a:lnTo>
                  <a:pt x="167" y="910"/>
                </a:lnTo>
                <a:lnTo>
                  <a:pt x="180" y="915"/>
                </a:lnTo>
                <a:lnTo>
                  <a:pt x="193" y="917"/>
                </a:lnTo>
                <a:lnTo>
                  <a:pt x="206" y="919"/>
                </a:lnTo>
                <a:lnTo>
                  <a:pt x="206" y="986"/>
                </a:lnTo>
                <a:lnTo>
                  <a:pt x="206" y="986"/>
                </a:lnTo>
                <a:lnTo>
                  <a:pt x="207" y="992"/>
                </a:lnTo>
                <a:lnTo>
                  <a:pt x="209" y="997"/>
                </a:lnTo>
                <a:lnTo>
                  <a:pt x="211" y="1003"/>
                </a:lnTo>
                <a:lnTo>
                  <a:pt x="216" y="1008"/>
                </a:lnTo>
                <a:lnTo>
                  <a:pt x="220" y="1011"/>
                </a:lnTo>
                <a:lnTo>
                  <a:pt x="225" y="1015"/>
                </a:lnTo>
                <a:lnTo>
                  <a:pt x="232" y="1017"/>
                </a:lnTo>
                <a:lnTo>
                  <a:pt x="238" y="1017"/>
                </a:lnTo>
                <a:lnTo>
                  <a:pt x="238" y="1017"/>
                </a:lnTo>
                <a:lnTo>
                  <a:pt x="245" y="1017"/>
                </a:lnTo>
                <a:lnTo>
                  <a:pt x="250" y="1015"/>
                </a:lnTo>
                <a:lnTo>
                  <a:pt x="255" y="1011"/>
                </a:lnTo>
                <a:lnTo>
                  <a:pt x="261" y="1008"/>
                </a:lnTo>
                <a:lnTo>
                  <a:pt x="264" y="1003"/>
                </a:lnTo>
                <a:lnTo>
                  <a:pt x="267" y="997"/>
                </a:lnTo>
                <a:lnTo>
                  <a:pt x="269" y="992"/>
                </a:lnTo>
                <a:lnTo>
                  <a:pt x="269" y="986"/>
                </a:lnTo>
                <a:lnTo>
                  <a:pt x="269" y="919"/>
                </a:lnTo>
                <a:lnTo>
                  <a:pt x="269" y="919"/>
                </a:lnTo>
                <a:lnTo>
                  <a:pt x="285" y="917"/>
                </a:lnTo>
                <a:lnTo>
                  <a:pt x="300" y="914"/>
                </a:lnTo>
                <a:lnTo>
                  <a:pt x="315" y="909"/>
                </a:lnTo>
                <a:lnTo>
                  <a:pt x="332" y="904"/>
                </a:lnTo>
                <a:lnTo>
                  <a:pt x="332" y="904"/>
                </a:lnTo>
                <a:lnTo>
                  <a:pt x="347" y="897"/>
                </a:lnTo>
                <a:lnTo>
                  <a:pt x="362" y="889"/>
                </a:lnTo>
                <a:lnTo>
                  <a:pt x="376" y="880"/>
                </a:lnTo>
                <a:lnTo>
                  <a:pt x="388" y="871"/>
                </a:lnTo>
                <a:lnTo>
                  <a:pt x="401" y="860"/>
                </a:lnTo>
                <a:lnTo>
                  <a:pt x="413" y="849"/>
                </a:lnTo>
                <a:lnTo>
                  <a:pt x="424" y="836"/>
                </a:lnTo>
                <a:lnTo>
                  <a:pt x="433" y="825"/>
                </a:lnTo>
                <a:lnTo>
                  <a:pt x="433" y="825"/>
                </a:lnTo>
                <a:lnTo>
                  <a:pt x="444" y="810"/>
                </a:lnTo>
                <a:lnTo>
                  <a:pt x="453" y="795"/>
                </a:lnTo>
                <a:lnTo>
                  <a:pt x="460" y="780"/>
                </a:lnTo>
                <a:lnTo>
                  <a:pt x="466" y="763"/>
                </a:lnTo>
                <a:lnTo>
                  <a:pt x="471" y="748"/>
                </a:lnTo>
                <a:lnTo>
                  <a:pt x="474" y="731"/>
                </a:lnTo>
                <a:lnTo>
                  <a:pt x="476" y="715"/>
                </a:lnTo>
                <a:lnTo>
                  <a:pt x="476" y="698"/>
                </a:lnTo>
                <a:lnTo>
                  <a:pt x="476" y="698"/>
                </a:lnTo>
                <a:lnTo>
                  <a:pt x="475" y="677"/>
                </a:lnTo>
                <a:lnTo>
                  <a:pt x="472" y="655"/>
                </a:lnTo>
                <a:lnTo>
                  <a:pt x="467" y="634"/>
                </a:lnTo>
                <a:lnTo>
                  <a:pt x="458" y="612"/>
                </a:lnTo>
                <a:lnTo>
                  <a:pt x="458" y="612"/>
                </a:lnTo>
                <a:close/>
                <a:moveTo>
                  <a:pt x="383" y="786"/>
                </a:moveTo>
                <a:lnTo>
                  <a:pt x="383" y="786"/>
                </a:lnTo>
                <a:lnTo>
                  <a:pt x="376" y="796"/>
                </a:lnTo>
                <a:lnTo>
                  <a:pt x="367" y="804"/>
                </a:lnTo>
                <a:lnTo>
                  <a:pt x="358" y="813"/>
                </a:lnTo>
                <a:lnTo>
                  <a:pt x="350" y="820"/>
                </a:lnTo>
                <a:lnTo>
                  <a:pt x="340" y="827"/>
                </a:lnTo>
                <a:lnTo>
                  <a:pt x="329" y="834"/>
                </a:lnTo>
                <a:lnTo>
                  <a:pt x="319" y="840"/>
                </a:lnTo>
                <a:lnTo>
                  <a:pt x="308" y="845"/>
                </a:lnTo>
                <a:lnTo>
                  <a:pt x="308" y="845"/>
                </a:lnTo>
                <a:lnTo>
                  <a:pt x="296" y="848"/>
                </a:lnTo>
                <a:lnTo>
                  <a:pt x="285" y="851"/>
                </a:lnTo>
                <a:lnTo>
                  <a:pt x="275" y="855"/>
                </a:lnTo>
                <a:lnTo>
                  <a:pt x="263" y="856"/>
                </a:lnTo>
                <a:lnTo>
                  <a:pt x="252" y="858"/>
                </a:lnTo>
                <a:lnTo>
                  <a:pt x="241" y="858"/>
                </a:lnTo>
                <a:lnTo>
                  <a:pt x="231" y="858"/>
                </a:lnTo>
                <a:lnTo>
                  <a:pt x="220" y="857"/>
                </a:lnTo>
                <a:lnTo>
                  <a:pt x="200" y="854"/>
                </a:lnTo>
                <a:lnTo>
                  <a:pt x="179" y="848"/>
                </a:lnTo>
                <a:lnTo>
                  <a:pt x="159" y="840"/>
                </a:lnTo>
                <a:lnTo>
                  <a:pt x="141" y="829"/>
                </a:lnTo>
                <a:lnTo>
                  <a:pt x="141" y="829"/>
                </a:lnTo>
                <a:lnTo>
                  <a:pt x="130" y="823"/>
                </a:lnTo>
                <a:lnTo>
                  <a:pt x="121" y="815"/>
                </a:lnTo>
                <a:lnTo>
                  <a:pt x="112" y="807"/>
                </a:lnTo>
                <a:lnTo>
                  <a:pt x="104" y="799"/>
                </a:lnTo>
                <a:lnTo>
                  <a:pt x="97" y="789"/>
                </a:lnTo>
                <a:lnTo>
                  <a:pt x="89" y="781"/>
                </a:lnTo>
                <a:lnTo>
                  <a:pt x="84" y="770"/>
                </a:lnTo>
                <a:lnTo>
                  <a:pt x="78" y="760"/>
                </a:lnTo>
                <a:lnTo>
                  <a:pt x="78" y="760"/>
                </a:lnTo>
                <a:lnTo>
                  <a:pt x="73" y="745"/>
                </a:lnTo>
                <a:lnTo>
                  <a:pt x="69" y="730"/>
                </a:lnTo>
                <a:lnTo>
                  <a:pt x="67" y="714"/>
                </a:lnTo>
                <a:lnTo>
                  <a:pt x="65" y="698"/>
                </a:lnTo>
                <a:lnTo>
                  <a:pt x="65" y="698"/>
                </a:lnTo>
                <a:lnTo>
                  <a:pt x="65" y="692"/>
                </a:lnTo>
                <a:lnTo>
                  <a:pt x="68" y="686"/>
                </a:lnTo>
                <a:lnTo>
                  <a:pt x="71" y="680"/>
                </a:lnTo>
                <a:lnTo>
                  <a:pt x="75" y="676"/>
                </a:lnTo>
                <a:lnTo>
                  <a:pt x="75" y="676"/>
                </a:lnTo>
                <a:lnTo>
                  <a:pt x="82" y="670"/>
                </a:lnTo>
                <a:lnTo>
                  <a:pt x="88" y="667"/>
                </a:lnTo>
                <a:lnTo>
                  <a:pt x="94" y="666"/>
                </a:lnTo>
                <a:lnTo>
                  <a:pt x="102" y="665"/>
                </a:lnTo>
                <a:lnTo>
                  <a:pt x="102" y="665"/>
                </a:lnTo>
                <a:lnTo>
                  <a:pt x="109" y="666"/>
                </a:lnTo>
                <a:lnTo>
                  <a:pt x="117" y="667"/>
                </a:lnTo>
                <a:lnTo>
                  <a:pt x="123" y="670"/>
                </a:lnTo>
                <a:lnTo>
                  <a:pt x="129" y="676"/>
                </a:lnTo>
                <a:lnTo>
                  <a:pt x="129" y="676"/>
                </a:lnTo>
                <a:lnTo>
                  <a:pt x="133" y="680"/>
                </a:lnTo>
                <a:lnTo>
                  <a:pt x="136" y="685"/>
                </a:lnTo>
                <a:lnTo>
                  <a:pt x="138" y="692"/>
                </a:lnTo>
                <a:lnTo>
                  <a:pt x="140" y="698"/>
                </a:lnTo>
                <a:lnTo>
                  <a:pt x="140" y="698"/>
                </a:lnTo>
                <a:lnTo>
                  <a:pt x="141" y="712"/>
                </a:lnTo>
                <a:lnTo>
                  <a:pt x="144" y="725"/>
                </a:lnTo>
                <a:lnTo>
                  <a:pt x="149" y="739"/>
                </a:lnTo>
                <a:lnTo>
                  <a:pt x="158" y="753"/>
                </a:lnTo>
                <a:lnTo>
                  <a:pt x="158" y="753"/>
                </a:lnTo>
                <a:lnTo>
                  <a:pt x="166" y="763"/>
                </a:lnTo>
                <a:lnTo>
                  <a:pt x="177" y="772"/>
                </a:lnTo>
                <a:lnTo>
                  <a:pt x="188" y="780"/>
                </a:lnTo>
                <a:lnTo>
                  <a:pt x="201" y="785"/>
                </a:lnTo>
                <a:lnTo>
                  <a:pt x="201" y="785"/>
                </a:lnTo>
                <a:lnTo>
                  <a:pt x="212" y="789"/>
                </a:lnTo>
                <a:lnTo>
                  <a:pt x="224" y="791"/>
                </a:lnTo>
                <a:lnTo>
                  <a:pt x="237" y="792"/>
                </a:lnTo>
                <a:lnTo>
                  <a:pt x="249" y="791"/>
                </a:lnTo>
                <a:lnTo>
                  <a:pt x="261" y="789"/>
                </a:lnTo>
                <a:lnTo>
                  <a:pt x="273" y="786"/>
                </a:lnTo>
                <a:lnTo>
                  <a:pt x="284" y="782"/>
                </a:lnTo>
                <a:lnTo>
                  <a:pt x="295" y="776"/>
                </a:lnTo>
                <a:lnTo>
                  <a:pt x="295" y="776"/>
                </a:lnTo>
                <a:lnTo>
                  <a:pt x="306" y="768"/>
                </a:lnTo>
                <a:lnTo>
                  <a:pt x="315" y="758"/>
                </a:lnTo>
                <a:lnTo>
                  <a:pt x="324" y="746"/>
                </a:lnTo>
                <a:lnTo>
                  <a:pt x="330" y="735"/>
                </a:lnTo>
                <a:lnTo>
                  <a:pt x="330" y="735"/>
                </a:lnTo>
                <a:lnTo>
                  <a:pt x="334" y="726"/>
                </a:lnTo>
                <a:lnTo>
                  <a:pt x="336" y="716"/>
                </a:lnTo>
                <a:lnTo>
                  <a:pt x="338" y="707"/>
                </a:lnTo>
                <a:lnTo>
                  <a:pt x="338" y="697"/>
                </a:lnTo>
                <a:lnTo>
                  <a:pt x="338" y="697"/>
                </a:lnTo>
                <a:lnTo>
                  <a:pt x="337" y="686"/>
                </a:lnTo>
                <a:lnTo>
                  <a:pt x="336" y="677"/>
                </a:lnTo>
                <a:lnTo>
                  <a:pt x="334" y="667"/>
                </a:lnTo>
                <a:lnTo>
                  <a:pt x="329" y="659"/>
                </a:lnTo>
                <a:lnTo>
                  <a:pt x="329" y="659"/>
                </a:lnTo>
                <a:lnTo>
                  <a:pt x="325" y="649"/>
                </a:lnTo>
                <a:lnTo>
                  <a:pt x="320" y="639"/>
                </a:lnTo>
                <a:lnTo>
                  <a:pt x="313" y="628"/>
                </a:lnTo>
                <a:lnTo>
                  <a:pt x="305" y="618"/>
                </a:lnTo>
                <a:lnTo>
                  <a:pt x="305" y="618"/>
                </a:lnTo>
                <a:lnTo>
                  <a:pt x="289" y="599"/>
                </a:lnTo>
                <a:lnTo>
                  <a:pt x="268" y="579"/>
                </a:lnTo>
                <a:lnTo>
                  <a:pt x="268" y="579"/>
                </a:lnTo>
                <a:lnTo>
                  <a:pt x="245" y="557"/>
                </a:lnTo>
                <a:lnTo>
                  <a:pt x="214" y="533"/>
                </a:lnTo>
                <a:lnTo>
                  <a:pt x="172" y="497"/>
                </a:lnTo>
                <a:lnTo>
                  <a:pt x="172" y="497"/>
                </a:lnTo>
                <a:lnTo>
                  <a:pt x="152" y="480"/>
                </a:lnTo>
                <a:lnTo>
                  <a:pt x="133" y="461"/>
                </a:lnTo>
                <a:lnTo>
                  <a:pt x="133" y="461"/>
                </a:lnTo>
                <a:lnTo>
                  <a:pt x="115" y="442"/>
                </a:lnTo>
                <a:lnTo>
                  <a:pt x="100" y="421"/>
                </a:lnTo>
                <a:lnTo>
                  <a:pt x="87" y="402"/>
                </a:lnTo>
                <a:lnTo>
                  <a:pt x="77" y="382"/>
                </a:lnTo>
                <a:lnTo>
                  <a:pt x="77" y="382"/>
                </a:lnTo>
                <a:lnTo>
                  <a:pt x="71" y="365"/>
                </a:lnTo>
                <a:lnTo>
                  <a:pt x="67" y="349"/>
                </a:lnTo>
                <a:lnTo>
                  <a:pt x="64" y="333"/>
                </a:lnTo>
                <a:lnTo>
                  <a:pt x="63" y="318"/>
                </a:lnTo>
                <a:lnTo>
                  <a:pt x="63" y="318"/>
                </a:lnTo>
                <a:lnTo>
                  <a:pt x="63" y="306"/>
                </a:lnTo>
                <a:lnTo>
                  <a:pt x="65" y="295"/>
                </a:lnTo>
                <a:lnTo>
                  <a:pt x="68" y="283"/>
                </a:lnTo>
                <a:lnTo>
                  <a:pt x="71" y="271"/>
                </a:lnTo>
                <a:lnTo>
                  <a:pt x="71" y="271"/>
                </a:lnTo>
                <a:lnTo>
                  <a:pt x="75" y="260"/>
                </a:lnTo>
                <a:lnTo>
                  <a:pt x="80" y="250"/>
                </a:lnTo>
                <a:lnTo>
                  <a:pt x="86" y="239"/>
                </a:lnTo>
                <a:lnTo>
                  <a:pt x="91" y="230"/>
                </a:lnTo>
                <a:lnTo>
                  <a:pt x="91" y="230"/>
                </a:lnTo>
                <a:lnTo>
                  <a:pt x="100" y="221"/>
                </a:lnTo>
                <a:lnTo>
                  <a:pt x="108" y="211"/>
                </a:lnTo>
                <a:lnTo>
                  <a:pt x="117" y="202"/>
                </a:lnTo>
                <a:lnTo>
                  <a:pt x="127" y="195"/>
                </a:lnTo>
                <a:lnTo>
                  <a:pt x="137" y="187"/>
                </a:lnTo>
                <a:lnTo>
                  <a:pt x="148" y="181"/>
                </a:lnTo>
                <a:lnTo>
                  <a:pt x="159" y="176"/>
                </a:lnTo>
                <a:lnTo>
                  <a:pt x="171" y="171"/>
                </a:lnTo>
                <a:lnTo>
                  <a:pt x="171" y="171"/>
                </a:lnTo>
                <a:lnTo>
                  <a:pt x="186" y="166"/>
                </a:lnTo>
                <a:lnTo>
                  <a:pt x="202" y="162"/>
                </a:lnTo>
                <a:lnTo>
                  <a:pt x="219" y="159"/>
                </a:lnTo>
                <a:lnTo>
                  <a:pt x="237" y="158"/>
                </a:lnTo>
                <a:lnTo>
                  <a:pt x="237" y="158"/>
                </a:lnTo>
                <a:lnTo>
                  <a:pt x="250" y="158"/>
                </a:lnTo>
                <a:lnTo>
                  <a:pt x="264" y="161"/>
                </a:lnTo>
                <a:lnTo>
                  <a:pt x="277" y="163"/>
                </a:lnTo>
                <a:lnTo>
                  <a:pt x="289" y="165"/>
                </a:lnTo>
                <a:lnTo>
                  <a:pt x="302" y="169"/>
                </a:lnTo>
                <a:lnTo>
                  <a:pt x="313" y="173"/>
                </a:lnTo>
                <a:lnTo>
                  <a:pt x="324" y="180"/>
                </a:lnTo>
                <a:lnTo>
                  <a:pt x="336" y="186"/>
                </a:lnTo>
                <a:lnTo>
                  <a:pt x="336" y="186"/>
                </a:lnTo>
                <a:lnTo>
                  <a:pt x="346" y="193"/>
                </a:lnTo>
                <a:lnTo>
                  <a:pt x="355" y="200"/>
                </a:lnTo>
                <a:lnTo>
                  <a:pt x="364" y="208"/>
                </a:lnTo>
                <a:lnTo>
                  <a:pt x="371" y="216"/>
                </a:lnTo>
                <a:lnTo>
                  <a:pt x="379" y="226"/>
                </a:lnTo>
                <a:lnTo>
                  <a:pt x="386" y="235"/>
                </a:lnTo>
                <a:lnTo>
                  <a:pt x="393" y="245"/>
                </a:lnTo>
                <a:lnTo>
                  <a:pt x="398" y="255"/>
                </a:lnTo>
                <a:lnTo>
                  <a:pt x="398" y="255"/>
                </a:lnTo>
                <a:lnTo>
                  <a:pt x="403" y="270"/>
                </a:lnTo>
                <a:lnTo>
                  <a:pt x="408" y="286"/>
                </a:lnTo>
                <a:lnTo>
                  <a:pt x="410" y="301"/>
                </a:lnTo>
                <a:lnTo>
                  <a:pt x="411" y="318"/>
                </a:lnTo>
                <a:lnTo>
                  <a:pt x="411" y="318"/>
                </a:lnTo>
                <a:lnTo>
                  <a:pt x="410" y="325"/>
                </a:lnTo>
                <a:lnTo>
                  <a:pt x="409" y="330"/>
                </a:lnTo>
                <a:lnTo>
                  <a:pt x="406" y="335"/>
                </a:lnTo>
                <a:lnTo>
                  <a:pt x="400" y="340"/>
                </a:lnTo>
                <a:lnTo>
                  <a:pt x="400" y="340"/>
                </a:lnTo>
                <a:lnTo>
                  <a:pt x="395" y="345"/>
                </a:lnTo>
                <a:lnTo>
                  <a:pt x="387" y="348"/>
                </a:lnTo>
                <a:lnTo>
                  <a:pt x="381" y="350"/>
                </a:lnTo>
                <a:lnTo>
                  <a:pt x="373" y="350"/>
                </a:lnTo>
                <a:lnTo>
                  <a:pt x="367" y="350"/>
                </a:lnTo>
                <a:lnTo>
                  <a:pt x="359" y="348"/>
                </a:lnTo>
                <a:lnTo>
                  <a:pt x="353" y="345"/>
                </a:lnTo>
                <a:lnTo>
                  <a:pt x="348" y="340"/>
                </a:lnTo>
                <a:lnTo>
                  <a:pt x="348" y="340"/>
                </a:lnTo>
                <a:lnTo>
                  <a:pt x="342" y="335"/>
                </a:lnTo>
                <a:lnTo>
                  <a:pt x="339" y="330"/>
                </a:lnTo>
                <a:lnTo>
                  <a:pt x="338" y="325"/>
                </a:lnTo>
                <a:lnTo>
                  <a:pt x="337" y="318"/>
                </a:lnTo>
                <a:lnTo>
                  <a:pt x="337" y="318"/>
                </a:lnTo>
                <a:lnTo>
                  <a:pt x="336" y="304"/>
                </a:lnTo>
                <a:lnTo>
                  <a:pt x="333" y="290"/>
                </a:lnTo>
                <a:lnTo>
                  <a:pt x="326" y="276"/>
                </a:lnTo>
                <a:lnTo>
                  <a:pt x="319" y="262"/>
                </a:lnTo>
                <a:lnTo>
                  <a:pt x="319" y="262"/>
                </a:lnTo>
                <a:lnTo>
                  <a:pt x="309" y="252"/>
                </a:lnTo>
                <a:lnTo>
                  <a:pt x="299" y="243"/>
                </a:lnTo>
                <a:lnTo>
                  <a:pt x="288" y="237"/>
                </a:lnTo>
                <a:lnTo>
                  <a:pt x="275" y="230"/>
                </a:lnTo>
                <a:lnTo>
                  <a:pt x="275" y="230"/>
                </a:lnTo>
                <a:lnTo>
                  <a:pt x="264" y="227"/>
                </a:lnTo>
                <a:lnTo>
                  <a:pt x="252" y="225"/>
                </a:lnTo>
                <a:lnTo>
                  <a:pt x="240" y="224"/>
                </a:lnTo>
                <a:lnTo>
                  <a:pt x="229" y="224"/>
                </a:lnTo>
                <a:lnTo>
                  <a:pt x="217" y="226"/>
                </a:lnTo>
                <a:lnTo>
                  <a:pt x="205" y="229"/>
                </a:lnTo>
                <a:lnTo>
                  <a:pt x="193" y="233"/>
                </a:lnTo>
                <a:lnTo>
                  <a:pt x="182" y="240"/>
                </a:lnTo>
                <a:lnTo>
                  <a:pt x="182" y="240"/>
                </a:lnTo>
                <a:lnTo>
                  <a:pt x="171" y="248"/>
                </a:lnTo>
                <a:lnTo>
                  <a:pt x="161" y="258"/>
                </a:lnTo>
                <a:lnTo>
                  <a:pt x="152" y="269"/>
                </a:lnTo>
                <a:lnTo>
                  <a:pt x="146" y="281"/>
                </a:lnTo>
                <a:lnTo>
                  <a:pt x="146" y="281"/>
                </a:lnTo>
                <a:lnTo>
                  <a:pt x="143" y="289"/>
                </a:lnTo>
                <a:lnTo>
                  <a:pt x="141" y="299"/>
                </a:lnTo>
                <a:lnTo>
                  <a:pt x="138" y="309"/>
                </a:lnTo>
                <a:lnTo>
                  <a:pt x="138" y="318"/>
                </a:lnTo>
                <a:lnTo>
                  <a:pt x="138" y="318"/>
                </a:lnTo>
                <a:lnTo>
                  <a:pt x="138" y="329"/>
                </a:lnTo>
                <a:lnTo>
                  <a:pt x="141" y="339"/>
                </a:lnTo>
                <a:lnTo>
                  <a:pt x="143" y="348"/>
                </a:lnTo>
                <a:lnTo>
                  <a:pt x="146" y="356"/>
                </a:lnTo>
                <a:lnTo>
                  <a:pt x="146" y="356"/>
                </a:lnTo>
                <a:lnTo>
                  <a:pt x="151" y="367"/>
                </a:lnTo>
                <a:lnTo>
                  <a:pt x="157" y="377"/>
                </a:lnTo>
                <a:lnTo>
                  <a:pt x="163" y="388"/>
                </a:lnTo>
                <a:lnTo>
                  <a:pt x="172" y="398"/>
                </a:lnTo>
                <a:lnTo>
                  <a:pt x="172" y="398"/>
                </a:lnTo>
                <a:lnTo>
                  <a:pt x="179" y="407"/>
                </a:lnTo>
                <a:lnTo>
                  <a:pt x="188" y="417"/>
                </a:lnTo>
                <a:lnTo>
                  <a:pt x="208" y="437"/>
                </a:lnTo>
                <a:lnTo>
                  <a:pt x="208" y="437"/>
                </a:lnTo>
                <a:lnTo>
                  <a:pt x="233" y="459"/>
                </a:lnTo>
                <a:lnTo>
                  <a:pt x="264" y="485"/>
                </a:lnTo>
                <a:lnTo>
                  <a:pt x="264" y="485"/>
                </a:lnTo>
                <a:lnTo>
                  <a:pt x="294" y="508"/>
                </a:lnTo>
                <a:lnTo>
                  <a:pt x="294" y="508"/>
                </a:lnTo>
                <a:lnTo>
                  <a:pt x="310" y="521"/>
                </a:lnTo>
                <a:lnTo>
                  <a:pt x="326" y="537"/>
                </a:lnTo>
                <a:lnTo>
                  <a:pt x="326" y="537"/>
                </a:lnTo>
                <a:lnTo>
                  <a:pt x="341" y="551"/>
                </a:lnTo>
                <a:lnTo>
                  <a:pt x="354" y="566"/>
                </a:lnTo>
                <a:lnTo>
                  <a:pt x="354" y="566"/>
                </a:lnTo>
                <a:lnTo>
                  <a:pt x="376" y="593"/>
                </a:lnTo>
                <a:lnTo>
                  <a:pt x="376" y="593"/>
                </a:lnTo>
                <a:lnTo>
                  <a:pt x="383" y="604"/>
                </a:lnTo>
                <a:lnTo>
                  <a:pt x="390" y="614"/>
                </a:lnTo>
                <a:lnTo>
                  <a:pt x="395" y="625"/>
                </a:lnTo>
                <a:lnTo>
                  <a:pt x="399" y="636"/>
                </a:lnTo>
                <a:lnTo>
                  <a:pt x="399" y="636"/>
                </a:lnTo>
                <a:lnTo>
                  <a:pt x="406" y="652"/>
                </a:lnTo>
                <a:lnTo>
                  <a:pt x="410" y="667"/>
                </a:lnTo>
                <a:lnTo>
                  <a:pt x="412" y="683"/>
                </a:lnTo>
                <a:lnTo>
                  <a:pt x="413" y="698"/>
                </a:lnTo>
                <a:lnTo>
                  <a:pt x="413" y="698"/>
                </a:lnTo>
                <a:lnTo>
                  <a:pt x="412" y="710"/>
                </a:lnTo>
                <a:lnTo>
                  <a:pt x="411" y="722"/>
                </a:lnTo>
                <a:lnTo>
                  <a:pt x="409" y="732"/>
                </a:lnTo>
                <a:lnTo>
                  <a:pt x="406" y="744"/>
                </a:lnTo>
                <a:lnTo>
                  <a:pt x="401" y="755"/>
                </a:lnTo>
                <a:lnTo>
                  <a:pt x="396" y="766"/>
                </a:lnTo>
                <a:lnTo>
                  <a:pt x="390" y="776"/>
                </a:lnTo>
                <a:lnTo>
                  <a:pt x="383" y="786"/>
                </a:lnTo>
                <a:lnTo>
                  <a:pt x="383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椭圆 48"/>
          <p:cNvSpPr/>
          <p:nvPr>
            <p:custDataLst>
              <p:tags r:id="rId10"/>
            </p:custDataLst>
          </p:nvPr>
        </p:nvSpPr>
        <p:spPr>
          <a:xfrm>
            <a:off x="10690225" y="1637665"/>
            <a:ext cx="650240" cy="587375"/>
          </a:xfrm>
          <a:prstGeom prst="ellipse">
            <a:avLst/>
          </a:prstGeom>
          <a:solidFill>
            <a:srgbClr val="D10909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Freeform 49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856595" y="1774190"/>
            <a:ext cx="345440" cy="313055"/>
          </a:xfrm>
          <a:custGeom>
            <a:avLst/>
            <a:gdLst>
              <a:gd name="T0" fmla="*/ 992 w 1017"/>
              <a:gd name="T1" fmla="*/ 1 h 1018"/>
              <a:gd name="T2" fmla="*/ 808 w 1017"/>
              <a:gd name="T3" fmla="*/ 193 h 1018"/>
              <a:gd name="T4" fmla="*/ 732 w 1017"/>
              <a:gd name="T5" fmla="*/ 277 h 1018"/>
              <a:gd name="T6" fmla="*/ 563 w 1017"/>
              <a:gd name="T7" fmla="*/ 447 h 1018"/>
              <a:gd name="T8" fmla="*/ 480 w 1017"/>
              <a:gd name="T9" fmla="*/ 519 h 1018"/>
              <a:gd name="T10" fmla="*/ 222 w 1017"/>
              <a:gd name="T11" fmla="*/ 604 h 1018"/>
              <a:gd name="T12" fmla="*/ 131 w 1017"/>
              <a:gd name="T13" fmla="*/ 672 h 1018"/>
              <a:gd name="T14" fmla="*/ 0 w 1017"/>
              <a:gd name="T15" fmla="*/ 986 h 1018"/>
              <a:gd name="T16" fmla="*/ 46 w 1017"/>
              <a:gd name="T17" fmla="*/ 1014 h 1018"/>
              <a:gd name="T18" fmla="*/ 275 w 1017"/>
              <a:gd name="T19" fmla="*/ 780 h 1018"/>
              <a:gd name="T20" fmla="*/ 505 w 1017"/>
              <a:gd name="T21" fmla="*/ 608 h 1018"/>
              <a:gd name="T22" fmla="*/ 618 w 1017"/>
              <a:gd name="T23" fmla="*/ 625 h 1018"/>
              <a:gd name="T24" fmla="*/ 668 w 1017"/>
              <a:gd name="T25" fmla="*/ 534 h 1018"/>
              <a:gd name="T26" fmla="*/ 864 w 1017"/>
              <a:gd name="T27" fmla="*/ 375 h 1018"/>
              <a:gd name="T28" fmla="*/ 922 w 1017"/>
              <a:gd name="T29" fmla="*/ 287 h 1018"/>
              <a:gd name="T30" fmla="*/ 211 w 1017"/>
              <a:gd name="T31" fmla="*/ 730 h 1018"/>
              <a:gd name="T32" fmla="*/ 211 w 1017"/>
              <a:gd name="T33" fmla="*/ 671 h 1018"/>
              <a:gd name="T34" fmla="*/ 253 w 1017"/>
              <a:gd name="T35" fmla="*/ 706 h 1018"/>
              <a:gd name="T36" fmla="*/ 555 w 1017"/>
              <a:gd name="T37" fmla="*/ 568 h 1018"/>
              <a:gd name="T38" fmla="*/ 566 w 1017"/>
              <a:gd name="T39" fmla="*/ 510 h 1018"/>
              <a:gd name="T40" fmla="*/ 602 w 1017"/>
              <a:gd name="T41" fmla="*/ 554 h 1018"/>
              <a:gd name="T42" fmla="*/ 804 w 1017"/>
              <a:gd name="T43" fmla="*/ 309 h 1018"/>
              <a:gd name="T44" fmla="*/ 826 w 1017"/>
              <a:gd name="T45" fmla="*/ 255 h 1018"/>
              <a:gd name="T46" fmla="*/ 853 w 1017"/>
              <a:gd name="T47" fmla="*/ 304 h 1018"/>
              <a:gd name="T48" fmla="*/ 164 w 1017"/>
              <a:gd name="T49" fmla="*/ 968 h 1018"/>
              <a:gd name="T50" fmla="*/ 191 w 1017"/>
              <a:gd name="T51" fmla="*/ 1018 h 1018"/>
              <a:gd name="T52" fmla="*/ 214 w 1017"/>
              <a:gd name="T53" fmla="*/ 964 h 1018"/>
              <a:gd name="T54" fmla="*/ 321 w 1017"/>
              <a:gd name="T55" fmla="*/ 973 h 1018"/>
              <a:gd name="T56" fmla="*/ 356 w 1017"/>
              <a:gd name="T57" fmla="*/ 1017 h 1018"/>
              <a:gd name="T58" fmla="*/ 367 w 1017"/>
              <a:gd name="T59" fmla="*/ 959 h 1018"/>
              <a:gd name="T60" fmla="*/ 478 w 1017"/>
              <a:gd name="T61" fmla="*/ 980 h 1018"/>
              <a:gd name="T62" fmla="*/ 522 w 1017"/>
              <a:gd name="T63" fmla="*/ 1015 h 1018"/>
              <a:gd name="T64" fmla="*/ 522 w 1017"/>
              <a:gd name="T65" fmla="*/ 957 h 1018"/>
              <a:gd name="T66" fmla="*/ 637 w 1017"/>
              <a:gd name="T67" fmla="*/ 986 h 1018"/>
              <a:gd name="T68" fmla="*/ 686 w 1017"/>
              <a:gd name="T69" fmla="*/ 1013 h 1018"/>
              <a:gd name="T70" fmla="*/ 674 w 1017"/>
              <a:gd name="T71" fmla="*/ 955 h 1018"/>
              <a:gd name="T72" fmla="*/ 795 w 1017"/>
              <a:gd name="T73" fmla="*/ 986 h 1018"/>
              <a:gd name="T74" fmla="*/ 849 w 1017"/>
              <a:gd name="T75" fmla="*/ 1009 h 1018"/>
              <a:gd name="T76" fmla="*/ 826 w 1017"/>
              <a:gd name="T77" fmla="*/ 954 h 1018"/>
              <a:gd name="T78" fmla="*/ 955 w 1017"/>
              <a:gd name="T79" fmla="*/ 993 h 1018"/>
              <a:gd name="T80" fmla="*/ 1012 w 1017"/>
              <a:gd name="T81" fmla="*/ 1005 h 1018"/>
              <a:gd name="T82" fmla="*/ 986 w 1017"/>
              <a:gd name="T83" fmla="*/ 954 h 1018"/>
              <a:gd name="T84" fmla="*/ 61 w 1017"/>
              <a:gd name="T85" fmla="*/ 815 h 1018"/>
              <a:gd name="T86" fmla="*/ 2 w 1017"/>
              <a:gd name="T87" fmla="*/ 815 h 1018"/>
              <a:gd name="T88" fmla="*/ 31 w 1017"/>
              <a:gd name="T89" fmla="*/ 700 h 1018"/>
              <a:gd name="T90" fmla="*/ 58 w 1017"/>
              <a:gd name="T91" fmla="*/ 650 h 1018"/>
              <a:gd name="T92" fmla="*/ 0 w 1017"/>
              <a:gd name="T93" fmla="*/ 662 h 1018"/>
              <a:gd name="T94" fmla="*/ 31 w 1017"/>
              <a:gd name="T95" fmla="*/ 541 h 1018"/>
              <a:gd name="T96" fmla="*/ 54 w 1017"/>
              <a:gd name="T97" fmla="*/ 486 h 1018"/>
              <a:gd name="T98" fmla="*/ 0 w 1017"/>
              <a:gd name="T99" fmla="*/ 509 h 1018"/>
              <a:gd name="T100" fmla="*/ 38 w 1017"/>
              <a:gd name="T101" fmla="*/ 381 h 1018"/>
              <a:gd name="T102" fmla="*/ 50 w 1017"/>
              <a:gd name="T103" fmla="*/ 324 h 1018"/>
              <a:gd name="T104" fmla="*/ 0 w 1017"/>
              <a:gd name="T105" fmla="*/ 350 h 1018"/>
              <a:gd name="T106" fmla="*/ 44 w 1017"/>
              <a:gd name="T107" fmla="*/ 220 h 1018"/>
              <a:gd name="T108" fmla="*/ 44 w 1017"/>
              <a:gd name="T109" fmla="*/ 162 h 1018"/>
              <a:gd name="T110" fmla="*/ 0 w 1017"/>
              <a:gd name="T111" fmla="*/ 198 h 1018"/>
              <a:gd name="T112" fmla="*/ 50 w 1017"/>
              <a:gd name="T113" fmla="*/ 58 h 1018"/>
              <a:gd name="T114" fmla="*/ 38 w 1017"/>
              <a:gd name="T115" fmla="*/ 1 h 1018"/>
              <a:gd name="T116" fmla="*/ 2 w 1017"/>
              <a:gd name="T117" fmla="*/ 44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7" h="1018">
                <a:moveTo>
                  <a:pt x="1012" y="50"/>
                </a:moveTo>
                <a:lnTo>
                  <a:pt x="1012" y="50"/>
                </a:lnTo>
                <a:lnTo>
                  <a:pt x="1015" y="44"/>
                </a:lnTo>
                <a:lnTo>
                  <a:pt x="1017" y="38"/>
                </a:lnTo>
                <a:lnTo>
                  <a:pt x="1017" y="31"/>
                </a:lnTo>
                <a:lnTo>
                  <a:pt x="1017" y="26"/>
                </a:lnTo>
                <a:lnTo>
                  <a:pt x="1015" y="20"/>
                </a:lnTo>
                <a:lnTo>
                  <a:pt x="1012" y="14"/>
                </a:lnTo>
                <a:lnTo>
                  <a:pt x="1009" y="10"/>
                </a:lnTo>
                <a:lnTo>
                  <a:pt x="1003" y="6"/>
                </a:lnTo>
                <a:lnTo>
                  <a:pt x="1003" y="6"/>
                </a:lnTo>
                <a:lnTo>
                  <a:pt x="998" y="2"/>
                </a:lnTo>
                <a:lnTo>
                  <a:pt x="992" y="1"/>
                </a:lnTo>
                <a:lnTo>
                  <a:pt x="985" y="0"/>
                </a:lnTo>
                <a:lnTo>
                  <a:pt x="980" y="1"/>
                </a:lnTo>
                <a:lnTo>
                  <a:pt x="973" y="2"/>
                </a:lnTo>
                <a:lnTo>
                  <a:pt x="968" y="6"/>
                </a:lnTo>
                <a:lnTo>
                  <a:pt x="964" y="10"/>
                </a:lnTo>
                <a:lnTo>
                  <a:pt x="959" y="14"/>
                </a:lnTo>
                <a:lnTo>
                  <a:pt x="841" y="192"/>
                </a:lnTo>
                <a:lnTo>
                  <a:pt x="841" y="192"/>
                </a:lnTo>
                <a:lnTo>
                  <a:pt x="834" y="191"/>
                </a:lnTo>
                <a:lnTo>
                  <a:pt x="826" y="191"/>
                </a:lnTo>
                <a:lnTo>
                  <a:pt x="826" y="191"/>
                </a:lnTo>
                <a:lnTo>
                  <a:pt x="817" y="191"/>
                </a:lnTo>
                <a:lnTo>
                  <a:pt x="808" y="193"/>
                </a:lnTo>
                <a:lnTo>
                  <a:pt x="799" y="196"/>
                </a:lnTo>
                <a:lnTo>
                  <a:pt x="790" y="199"/>
                </a:lnTo>
                <a:lnTo>
                  <a:pt x="781" y="203"/>
                </a:lnTo>
                <a:lnTo>
                  <a:pt x="774" y="207"/>
                </a:lnTo>
                <a:lnTo>
                  <a:pt x="766" y="213"/>
                </a:lnTo>
                <a:lnTo>
                  <a:pt x="760" y="219"/>
                </a:lnTo>
                <a:lnTo>
                  <a:pt x="753" y="226"/>
                </a:lnTo>
                <a:lnTo>
                  <a:pt x="748" y="233"/>
                </a:lnTo>
                <a:lnTo>
                  <a:pt x="743" y="241"/>
                </a:lnTo>
                <a:lnTo>
                  <a:pt x="738" y="249"/>
                </a:lnTo>
                <a:lnTo>
                  <a:pt x="736" y="258"/>
                </a:lnTo>
                <a:lnTo>
                  <a:pt x="733" y="267"/>
                </a:lnTo>
                <a:lnTo>
                  <a:pt x="732" y="277"/>
                </a:lnTo>
                <a:lnTo>
                  <a:pt x="731" y="287"/>
                </a:lnTo>
                <a:lnTo>
                  <a:pt x="731" y="287"/>
                </a:lnTo>
                <a:lnTo>
                  <a:pt x="732" y="294"/>
                </a:lnTo>
                <a:lnTo>
                  <a:pt x="733" y="302"/>
                </a:lnTo>
                <a:lnTo>
                  <a:pt x="736" y="316"/>
                </a:lnTo>
                <a:lnTo>
                  <a:pt x="623" y="461"/>
                </a:lnTo>
                <a:lnTo>
                  <a:pt x="623" y="461"/>
                </a:lnTo>
                <a:lnTo>
                  <a:pt x="612" y="454"/>
                </a:lnTo>
                <a:lnTo>
                  <a:pt x="599" y="450"/>
                </a:lnTo>
                <a:lnTo>
                  <a:pt x="586" y="447"/>
                </a:lnTo>
                <a:lnTo>
                  <a:pt x="572" y="446"/>
                </a:lnTo>
                <a:lnTo>
                  <a:pt x="572" y="446"/>
                </a:lnTo>
                <a:lnTo>
                  <a:pt x="563" y="447"/>
                </a:lnTo>
                <a:lnTo>
                  <a:pt x="554" y="448"/>
                </a:lnTo>
                <a:lnTo>
                  <a:pt x="545" y="450"/>
                </a:lnTo>
                <a:lnTo>
                  <a:pt x="537" y="453"/>
                </a:lnTo>
                <a:lnTo>
                  <a:pt x="528" y="456"/>
                </a:lnTo>
                <a:lnTo>
                  <a:pt x="521" y="462"/>
                </a:lnTo>
                <a:lnTo>
                  <a:pt x="513" y="467"/>
                </a:lnTo>
                <a:lnTo>
                  <a:pt x="507" y="472"/>
                </a:lnTo>
                <a:lnTo>
                  <a:pt x="500" y="479"/>
                </a:lnTo>
                <a:lnTo>
                  <a:pt x="495" y="486"/>
                </a:lnTo>
                <a:lnTo>
                  <a:pt x="490" y="494"/>
                </a:lnTo>
                <a:lnTo>
                  <a:pt x="486" y="501"/>
                </a:lnTo>
                <a:lnTo>
                  <a:pt x="483" y="510"/>
                </a:lnTo>
                <a:lnTo>
                  <a:pt x="480" y="519"/>
                </a:lnTo>
                <a:lnTo>
                  <a:pt x="479" y="528"/>
                </a:lnTo>
                <a:lnTo>
                  <a:pt x="478" y="537"/>
                </a:lnTo>
                <a:lnTo>
                  <a:pt x="297" y="642"/>
                </a:lnTo>
                <a:lnTo>
                  <a:pt x="297" y="642"/>
                </a:lnTo>
                <a:lnTo>
                  <a:pt x="291" y="633"/>
                </a:lnTo>
                <a:lnTo>
                  <a:pt x="282" y="627"/>
                </a:lnTo>
                <a:lnTo>
                  <a:pt x="274" y="620"/>
                </a:lnTo>
                <a:lnTo>
                  <a:pt x="265" y="615"/>
                </a:lnTo>
                <a:lnTo>
                  <a:pt x="256" y="611"/>
                </a:lnTo>
                <a:lnTo>
                  <a:pt x="245" y="608"/>
                </a:lnTo>
                <a:lnTo>
                  <a:pt x="234" y="605"/>
                </a:lnTo>
                <a:lnTo>
                  <a:pt x="222" y="604"/>
                </a:lnTo>
                <a:lnTo>
                  <a:pt x="222" y="604"/>
                </a:lnTo>
                <a:lnTo>
                  <a:pt x="213" y="605"/>
                </a:lnTo>
                <a:lnTo>
                  <a:pt x="203" y="606"/>
                </a:lnTo>
                <a:lnTo>
                  <a:pt x="194" y="609"/>
                </a:lnTo>
                <a:lnTo>
                  <a:pt x="186" y="612"/>
                </a:lnTo>
                <a:lnTo>
                  <a:pt x="177" y="616"/>
                </a:lnTo>
                <a:lnTo>
                  <a:pt x="170" y="620"/>
                </a:lnTo>
                <a:lnTo>
                  <a:pt x="162" y="627"/>
                </a:lnTo>
                <a:lnTo>
                  <a:pt x="155" y="632"/>
                </a:lnTo>
                <a:lnTo>
                  <a:pt x="149" y="640"/>
                </a:lnTo>
                <a:lnTo>
                  <a:pt x="144" y="647"/>
                </a:lnTo>
                <a:lnTo>
                  <a:pt x="139" y="655"/>
                </a:lnTo>
                <a:lnTo>
                  <a:pt x="134" y="663"/>
                </a:lnTo>
                <a:lnTo>
                  <a:pt x="131" y="672"/>
                </a:lnTo>
                <a:lnTo>
                  <a:pt x="129" y="681"/>
                </a:lnTo>
                <a:lnTo>
                  <a:pt x="128" y="690"/>
                </a:lnTo>
                <a:lnTo>
                  <a:pt x="127" y="700"/>
                </a:lnTo>
                <a:lnTo>
                  <a:pt x="127" y="700"/>
                </a:lnTo>
                <a:lnTo>
                  <a:pt x="128" y="715"/>
                </a:lnTo>
                <a:lnTo>
                  <a:pt x="132" y="730"/>
                </a:lnTo>
                <a:lnTo>
                  <a:pt x="138" y="743"/>
                </a:lnTo>
                <a:lnTo>
                  <a:pt x="145" y="756"/>
                </a:lnTo>
                <a:lnTo>
                  <a:pt x="6" y="969"/>
                </a:lnTo>
                <a:lnTo>
                  <a:pt x="6" y="969"/>
                </a:lnTo>
                <a:lnTo>
                  <a:pt x="2" y="975"/>
                </a:lnTo>
                <a:lnTo>
                  <a:pt x="0" y="981"/>
                </a:lnTo>
                <a:lnTo>
                  <a:pt x="0" y="986"/>
                </a:lnTo>
                <a:lnTo>
                  <a:pt x="0" y="993"/>
                </a:lnTo>
                <a:lnTo>
                  <a:pt x="2" y="998"/>
                </a:lnTo>
                <a:lnTo>
                  <a:pt x="6" y="1003"/>
                </a:lnTo>
                <a:lnTo>
                  <a:pt x="9" y="1009"/>
                </a:lnTo>
                <a:lnTo>
                  <a:pt x="14" y="1013"/>
                </a:lnTo>
                <a:lnTo>
                  <a:pt x="14" y="1013"/>
                </a:lnTo>
                <a:lnTo>
                  <a:pt x="19" y="1015"/>
                </a:lnTo>
                <a:lnTo>
                  <a:pt x="23" y="1016"/>
                </a:lnTo>
                <a:lnTo>
                  <a:pt x="27" y="1017"/>
                </a:lnTo>
                <a:lnTo>
                  <a:pt x="31" y="1018"/>
                </a:lnTo>
                <a:lnTo>
                  <a:pt x="31" y="1018"/>
                </a:lnTo>
                <a:lnTo>
                  <a:pt x="40" y="1017"/>
                </a:lnTo>
                <a:lnTo>
                  <a:pt x="46" y="1014"/>
                </a:lnTo>
                <a:lnTo>
                  <a:pt x="53" y="1010"/>
                </a:lnTo>
                <a:lnTo>
                  <a:pt x="58" y="1003"/>
                </a:lnTo>
                <a:lnTo>
                  <a:pt x="198" y="792"/>
                </a:lnTo>
                <a:lnTo>
                  <a:pt x="198" y="792"/>
                </a:lnTo>
                <a:lnTo>
                  <a:pt x="210" y="794"/>
                </a:lnTo>
                <a:lnTo>
                  <a:pt x="222" y="795"/>
                </a:lnTo>
                <a:lnTo>
                  <a:pt x="222" y="795"/>
                </a:lnTo>
                <a:lnTo>
                  <a:pt x="232" y="795"/>
                </a:lnTo>
                <a:lnTo>
                  <a:pt x="242" y="793"/>
                </a:lnTo>
                <a:lnTo>
                  <a:pt x="250" y="791"/>
                </a:lnTo>
                <a:lnTo>
                  <a:pt x="259" y="788"/>
                </a:lnTo>
                <a:lnTo>
                  <a:pt x="267" y="785"/>
                </a:lnTo>
                <a:lnTo>
                  <a:pt x="275" y="780"/>
                </a:lnTo>
                <a:lnTo>
                  <a:pt x="282" y="775"/>
                </a:lnTo>
                <a:lnTo>
                  <a:pt x="289" y="769"/>
                </a:lnTo>
                <a:lnTo>
                  <a:pt x="294" y="762"/>
                </a:lnTo>
                <a:lnTo>
                  <a:pt x="301" y="756"/>
                </a:lnTo>
                <a:lnTo>
                  <a:pt x="305" y="748"/>
                </a:lnTo>
                <a:lnTo>
                  <a:pt x="309" y="740"/>
                </a:lnTo>
                <a:lnTo>
                  <a:pt x="313" y="731"/>
                </a:lnTo>
                <a:lnTo>
                  <a:pt x="315" y="722"/>
                </a:lnTo>
                <a:lnTo>
                  <a:pt x="317" y="714"/>
                </a:lnTo>
                <a:lnTo>
                  <a:pt x="318" y="704"/>
                </a:lnTo>
                <a:lnTo>
                  <a:pt x="497" y="599"/>
                </a:lnTo>
                <a:lnTo>
                  <a:pt x="497" y="599"/>
                </a:lnTo>
                <a:lnTo>
                  <a:pt x="505" y="608"/>
                </a:lnTo>
                <a:lnTo>
                  <a:pt x="512" y="614"/>
                </a:lnTo>
                <a:lnTo>
                  <a:pt x="521" y="620"/>
                </a:lnTo>
                <a:lnTo>
                  <a:pt x="530" y="626"/>
                </a:lnTo>
                <a:lnTo>
                  <a:pt x="540" y="630"/>
                </a:lnTo>
                <a:lnTo>
                  <a:pt x="551" y="633"/>
                </a:lnTo>
                <a:lnTo>
                  <a:pt x="561" y="635"/>
                </a:lnTo>
                <a:lnTo>
                  <a:pt x="572" y="637"/>
                </a:lnTo>
                <a:lnTo>
                  <a:pt x="572" y="637"/>
                </a:lnTo>
                <a:lnTo>
                  <a:pt x="582" y="635"/>
                </a:lnTo>
                <a:lnTo>
                  <a:pt x="591" y="634"/>
                </a:lnTo>
                <a:lnTo>
                  <a:pt x="601" y="632"/>
                </a:lnTo>
                <a:lnTo>
                  <a:pt x="610" y="629"/>
                </a:lnTo>
                <a:lnTo>
                  <a:pt x="618" y="625"/>
                </a:lnTo>
                <a:lnTo>
                  <a:pt x="626" y="620"/>
                </a:lnTo>
                <a:lnTo>
                  <a:pt x="633" y="615"/>
                </a:lnTo>
                <a:lnTo>
                  <a:pt x="640" y="609"/>
                </a:lnTo>
                <a:lnTo>
                  <a:pt x="646" y="602"/>
                </a:lnTo>
                <a:lnTo>
                  <a:pt x="652" y="595"/>
                </a:lnTo>
                <a:lnTo>
                  <a:pt x="656" y="586"/>
                </a:lnTo>
                <a:lnTo>
                  <a:pt x="660" y="579"/>
                </a:lnTo>
                <a:lnTo>
                  <a:pt x="663" y="569"/>
                </a:lnTo>
                <a:lnTo>
                  <a:pt x="666" y="560"/>
                </a:lnTo>
                <a:lnTo>
                  <a:pt x="668" y="551"/>
                </a:lnTo>
                <a:lnTo>
                  <a:pt x="668" y="541"/>
                </a:lnTo>
                <a:lnTo>
                  <a:pt x="668" y="541"/>
                </a:lnTo>
                <a:lnTo>
                  <a:pt x="668" y="534"/>
                </a:lnTo>
                <a:lnTo>
                  <a:pt x="667" y="526"/>
                </a:lnTo>
                <a:lnTo>
                  <a:pt x="663" y="512"/>
                </a:lnTo>
                <a:lnTo>
                  <a:pt x="777" y="367"/>
                </a:lnTo>
                <a:lnTo>
                  <a:pt x="777" y="367"/>
                </a:lnTo>
                <a:lnTo>
                  <a:pt x="788" y="374"/>
                </a:lnTo>
                <a:lnTo>
                  <a:pt x="801" y="378"/>
                </a:lnTo>
                <a:lnTo>
                  <a:pt x="814" y="381"/>
                </a:lnTo>
                <a:lnTo>
                  <a:pt x="826" y="382"/>
                </a:lnTo>
                <a:lnTo>
                  <a:pt x="826" y="382"/>
                </a:lnTo>
                <a:lnTo>
                  <a:pt x="837" y="381"/>
                </a:lnTo>
                <a:lnTo>
                  <a:pt x="846" y="380"/>
                </a:lnTo>
                <a:lnTo>
                  <a:pt x="855" y="378"/>
                </a:lnTo>
                <a:lnTo>
                  <a:pt x="864" y="375"/>
                </a:lnTo>
                <a:lnTo>
                  <a:pt x="873" y="370"/>
                </a:lnTo>
                <a:lnTo>
                  <a:pt x="880" y="366"/>
                </a:lnTo>
                <a:lnTo>
                  <a:pt x="888" y="360"/>
                </a:lnTo>
                <a:lnTo>
                  <a:pt x="894" y="354"/>
                </a:lnTo>
                <a:lnTo>
                  <a:pt x="900" y="347"/>
                </a:lnTo>
                <a:lnTo>
                  <a:pt x="906" y="340"/>
                </a:lnTo>
                <a:lnTo>
                  <a:pt x="911" y="332"/>
                </a:lnTo>
                <a:lnTo>
                  <a:pt x="914" y="323"/>
                </a:lnTo>
                <a:lnTo>
                  <a:pt x="918" y="315"/>
                </a:lnTo>
                <a:lnTo>
                  <a:pt x="921" y="306"/>
                </a:lnTo>
                <a:lnTo>
                  <a:pt x="922" y="296"/>
                </a:lnTo>
                <a:lnTo>
                  <a:pt x="922" y="287"/>
                </a:lnTo>
                <a:lnTo>
                  <a:pt x="922" y="287"/>
                </a:lnTo>
                <a:lnTo>
                  <a:pt x="922" y="277"/>
                </a:lnTo>
                <a:lnTo>
                  <a:pt x="921" y="269"/>
                </a:lnTo>
                <a:lnTo>
                  <a:pt x="919" y="260"/>
                </a:lnTo>
                <a:lnTo>
                  <a:pt x="916" y="252"/>
                </a:lnTo>
                <a:lnTo>
                  <a:pt x="912" y="244"/>
                </a:lnTo>
                <a:lnTo>
                  <a:pt x="908" y="237"/>
                </a:lnTo>
                <a:lnTo>
                  <a:pt x="903" y="230"/>
                </a:lnTo>
                <a:lnTo>
                  <a:pt x="897" y="223"/>
                </a:lnTo>
                <a:lnTo>
                  <a:pt x="1012" y="50"/>
                </a:lnTo>
                <a:close/>
                <a:moveTo>
                  <a:pt x="222" y="732"/>
                </a:moveTo>
                <a:lnTo>
                  <a:pt x="222" y="732"/>
                </a:lnTo>
                <a:lnTo>
                  <a:pt x="216" y="731"/>
                </a:lnTo>
                <a:lnTo>
                  <a:pt x="211" y="730"/>
                </a:lnTo>
                <a:lnTo>
                  <a:pt x="205" y="727"/>
                </a:lnTo>
                <a:lnTo>
                  <a:pt x="200" y="722"/>
                </a:lnTo>
                <a:lnTo>
                  <a:pt x="197" y="718"/>
                </a:lnTo>
                <a:lnTo>
                  <a:pt x="193" y="713"/>
                </a:lnTo>
                <a:lnTo>
                  <a:pt x="191" y="706"/>
                </a:lnTo>
                <a:lnTo>
                  <a:pt x="191" y="700"/>
                </a:lnTo>
                <a:lnTo>
                  <a:pt x="191" y="700"/>
                </a:lnTo>
                <a:lnTo>
                  <a:pt x="191" y="693"/>
                </a:lnTo>
                <a:lnTo>
                  <a:pt x="193" y="688"/>
                </a:lnTo>
                <a:lnTo>
                  <a:pt x="197" y="683"/>
                </a:lnTo>
                <a:lnTo>
                  <a:pt x="200" y="677"/>
                </a:lnTo>
                <a:lnTo>
                  <a:pt x="205" y="674"/>
                </a:lnTo>
                <a:lnTo>
                  <a:pt x="211" y="671"/>
                </a:lnTo>
                <a:lnTo>
                  <a:pt x="216" y="669"/>
                </a:lnTo>
                <a:lnTo>
                  <a:pt x="222" y="669"/>
                </a:lnTo>
                <a:lnTo>
                  <a:pt x="222" y="669"/>
                </a:lnTo>
                <a:lnTo>
                  <a:pt x="229" y="669"/>
                </a:lnTo>
                <a:lnTo>
                  <a:pt x="235" y="671"/>
                </a:lnTo>
                <a:lnTo>
                  <a:pt x="241" y="674"/>
                </a:lnTo>
                <a:lnTo>
                  <a:pt x="245" y="677"/>
                </a:lnTo>
                <a:lnTo>
                  <a:pt x="249" y="683"/>
                </a:lnTo>
                <a:lnTo>
                  <a:pt x="252" y="688"/>
                </a:lnTo>
                <a:lnTo>
                  <a:pt x="253" y="693"/>
                </a:lnTo>
                <a:lnTo>
                  <a:pt x="255" y="700"/>
                </a:lnTo>
                <a:lnTo>
                  <a:pt x="255" y="700"/>
                </a:lnTo>
                <a:lnTo>
                  <a:pt x="253" y="706"/>
                </a:lnTo>
                <a:lnTo>
                  <a:pt x="252" y="713"/>
                </a:lnTo>
                <a:lnTo>
                  <a:pt x="249" y="718"/>
                </a:lnTo>
                <a:lnTo>
                  <a:pt x="245" y="722"/>
                </a:lnTo>
                <a:lnTo>
                  <a:pt x="241" y="727"/>
                </a:lnTo>
                <a:lnTo>
                  <a:pt x="235" y="730"/>
                </a:lnTo>
                <a:lnTo>
                  <a:pt x="229" y="731"/>
                </a:lnTo>
                <a:lnTo>
                  <a:pt x="222" y="732"/>
                </a:lnTo>
                <a:lnTo>
                  <a:pt x="222" y="732"/>
                </a:lnTo>
                <a:close/>
                <a:moveTo>
                  <a:pt x="572" y="573"/>
                </a:moveTo>
                <a:lnTo>
                  <a:pt x="572" y="573"/>
                </a:lnTo>
                <a:lnTo>
                  <a:pt x="566" y="572"/>
                </a:lnTo>
                <a:lnTo>
                  <a:pt x="560" y="570"/>
                </a:lnTo>
                <a:lnTo>
                  <a:pt x="555" y="568"/>
                </a:lnTo>
                <a:lnTo>
                  <a:pt x="550" y="564"/>
                </a:lnTo>
                <a:lnTo>
                  <a:pt x="546" y="559"/>
                </a:lnTo>
                <a:lnTo>
                  <a:pt x="543" y="554"/>
                </a:lnTo>
                <a:lnTo>
                  <a:pt x="541" y="547"/>
                </a:lnTo>
                <a:lnTo>
                  <a:pt x="541" y="541"/>
                </a:lnTo>
                <a:lnTo>
                  <a:pt x="541" y="541"/>
                </a:lnTo>
                <a:lnTo>
                  <a:pt x="541" y="535"/>
                </a:lnTo>
                <a:lnTo>
                  <a:pt x="543" y="528"/>
                </a:lnTo>
                <a:lnTo>
                  <a:pt x="546" y="523"/>
                </a:lnTo>
                <a:lnTo>
                  <a:pt x="550" y="519"/>
                </a:lnTo>
                <a:lnTo>
                  <a:pt x="555" y="514"/>
                </a:lnTo>
                <a:lnTo>
                  <a:pt x="560" y="512"/>
                </a:lnTo>
                <a:lnTo>
                  <a:pt x="566" y="510"/>
                </a:lnTo>
                <a:lnTo>
                  <a:pt x="572" y="509"/>
                </a:lnTo>
                <a:lnTo>
                  <a:pt x="572" y="509"/>
                </a:lnTo>
                <a:lnTo>
                  <a:pt x="579" y="510"/>
                </a:lnTo>
                <a:lnTo>
                  <a:pt x="585" y="512"/>
                </a:lnTo>
                <a:lnTo>
                  <a:pt x="590" y="514"/>
                </a:lnTo>
                <a:lnTo>
                  <a:pt x="595" y="519"/>
                </a:lnTo>
                <a:lnTo>
                  <a:pt x="599" y="523"/>
                </a:lnTo>
                <a:lnTo>
                  <a:pt x="602" y="528"/>
                </a:lnTo>
                <a:lnTo>
                  <a:pt x="603" y="535"/>
                </a:lnTo>
                <a:lnTo>
                  <a:pt x="604" y="541"/>
                </a:lnTo>
                <a:lnTo>
                  <a:pt x="604" y="541"/>
                </a:lnTo>
                <a:lnTo>
                  <a:pt x="603" y="547"/>
                </a:lnTo>
                <a:lnTo>
                  <a:pt x="602" y="554"/>
                </a:lnTo>
                <a:lnTo>
                  <a:pt x="599" y="559"/>
                </a:lnTo>
                <a:lnTo>
                  <a:pt x="595" y="564"/>
                </a:lnTo>
                <a:lnTo>
                  <a:pt x="590" y="568"/>
                </a:lnTo>
                <a:lnTo>
                  <a:pt x="585" y="570"/>
                </a:lnTo>
                <a:lnTo>
                  <a:pt x="579" y="572"/>
                </a:lnTo>
                <a:lnTo>
                  <a:pt x="572" y="573"/>
                </a:lnTo>
                <a:lnTo>
                  <a:pt x="572" y="573"/>
                </a:lnTo>
                <a:close/>
                <a:moveTo>
                  <a:pt x="826" y="318"/>
                </a:moveTo>
                <a:lnTo>
                  <a:pt x="826" y="318"/>
                </a:lnTo>
                <a:lnTo>
                  <a:pt x="820" y="318"/>
                </a:lnTo>
                <a:lnTo>
                  <a:pt x="815" y="316"/>
                </a:lnTo>
                <a:lnTo>
                  <a:pt x="809" y="313"/>
                </a:lnTo>
                <a:lnTo>
                  <a:pt x="804" y="309"/>
                </a:lnTo>
                <a:lnTo>
                  <a:pt x="801" y="304"/>
                </a:lnTo>
                <a:lnTo>
                  <a:pt x="797" y="299"/>
                </a:lnTo>
                <a:lnTo>
                  <a:pt x="795" y="293"/>
                </a:lnTo>
                <a:lnTo>
                  <a:pt x="795" y="287"/>
                </a:lnTo>
                <a:lnTo>
                  <a:pt x="795" y="287"/>
                </a:lnTo>
                <a:lnTo>
                  <a:pt x="795" y="280"/>
                </a:lnTo>
                <a:lnTo>
                  <a:pt x="797" y="274"/>
                </a:lnTo>
                <a:lnTo>
                  <a:pt x="801" y="269"/>
                </a:lnTo>
                <a:lnTo>
                  <a:pt x="804" y="264"/>
                </a:lnTo>
                <a:lnTo>
                  <a:pt x="809" y="260"/>
                </a:lnTo>
                <a:lnTo>
                  <a:pt x="815" y="258"/>
                </a:lnTo>
                <a:lnTo>
                  <a:pt x="820" y="256"/>
                </a:lnTo>
                <a:lnTo>
                  <a:pt x="826" y="255"/>
                </a:lnTo>
                <a:lnTo>
                  <a:pt x="826" y="255"/>
                </a:lnTo>
                <a:lnTo>
                  <a:pt x="833" y="256"/>
                </a:lnTo>
                <a:lnTo>
                  <a:pt x="839" y="258"/>
                </a:lnTo>
                <a:lnTo>
                  <a:pt x="845" y="260"/>
                </a:lnTo>
                <a:lnTo>
                  <a:pt x="849" y="264"/>
                </a:lnTo>
                <a:lnTo>
                  <a:pt x="853" y="269"/>
                </a:lnTo>
                <a:lnTo>
                  <a:pt x="856" y="274"/>
                </a:lnTo>
                <a:lnTo>
                  <a:pt x="858" y="280"/>
                </a:lnTo>
                <a:lnTo>
                  <a:pt x="859" y="287"/>
                </a:lnTo>
                <a:lnTo>
                  <a:pt x="859" y="287"/>
                </a:lnTo>
                <a:lnTo>
                  <a:pt x="858" y="293"/>
                </a:lnTo>
                <a:lnTo>
                  <a:pt x="856" y="299"/>
                </a:lnTo>
                <a:lnTo>
                  <a:pt x="853" y="304"/>
                </a:lnTo>
                <a:lnTo>
                  <a:pt x="849" y="309"/>
                </a:lnTo>
                <a:lnTo>
                  <a:pt x="845" y="313"/>
                </a:lnTo>
                <a:lnTo>
                  <a:pt x="839" y="316"/>
                </a:lnTo>
                <a:lnTo>
                  <a:pt x="833" y="318"/>
                </a:lnTo>
                <a:lnTo>
                  <a:pt x="826" y="318"/>
                </a:lnTo>
                <a:lnTo>
                  <a:pt x="826" y="318"/>
                </a:lnTo>
                <a:close/>
                <a:moveTo>
                  <a:pt x="191" y="954"/>
                </a:moveTo>
                <a:lnTo>
                  <a:pt x="191" y="954"/>
                </a:lnTo>
                <a:lnTo>
                  <a:pt x="185" y="955"/>
                </a:lnTo>
                <a:lnTo>
                  <a:pt x="178" y="957"/>
                </a:lnTo>
                <a:lnTo>
                  <a:pt x="173" y="959"/>
                </a:lnTo>
                <a:lnTo>
                  <a:pt x="169" y="964"/>
                </a:lnTo>
                <a:lnTo>
                  <a:pt x="164" y="968"/>
                </a:lnTo>
                <a:lnTo>
                  <a:pt x="161" y="973"/>
                </a:lnTo>
                <a:lnTo>
                  <a:pt x="160" y="980"/>
                </a:lnTo>
                <a:lnTo>
                  <a:pt x="159" y="986"/>
                </a:lnTo>
                <a:lnTo>
                  <a:pt x="159" y="986"/>
                </a:lnTo>
                <a:lnTo>
                  <a:pt x="160" y="993"/>
                </a:lnTo>
                <a:lnTo>
                  <a:pt x="161" y="999"/>
                </a:lnTo>
                <a:lnTo>
                  <a:pt x="164" y="1005"/>
                </a:lnTo>
                <a:lnTo>
                  <a:pt x="169" y="1009"/>
                </a:lnTo>
                <a:lnTo>
                  <a:pt x="173" y="1013"/>
                </a:lnTo>
                <a:lnTo>
                  <a:pt x="178" y="1015"/>
                </a:lnTo>
                <a:lnTo>
                  <a:pt x="185" y="1017"/>
                </a:lnTo>
                <a:lnTo>
                  <a:pt x="191" y="1018"/>
                </a:lnTo>
                <a:lnTo>
                  <a:pt x="191" y="1018"/>
                </a:lnTo>
                <a:lnTo>
                  <a:pt x="198" y="1017"/>
                </a:lnTo>
                <a:lnTo>
                  <a:pt x="203" y="1015"/>
                </a:lnTo>
                <a:lnTo>
                  <a:pt x="208" y="1013"/>
                </a:lnTo>
                <a:lnTo>
                  <a:pt x="214" y="1009"/>
                </a:lnTo>
                <a:lnTo>
                  <a:pt x="217" y="1005"/>
                </a:lnTo>
                <a:lnTo>
                  <a:pt x="220" y="999"/>
                </a:lnTo>
                <a:lnTo>
                  <a:pt x="222" y="993"/>
                </a:lnTo>
                <a:lnTo>
                  <a:pt x="222" y="986"/>
                </a:lnTo>
                <a:lnTo>
                  <a:pt x="222" y="986"/>
                </a:lnTo>
                <a:lnTo>
                  <a:pt x="222" y="980"/>
                </a:lnTo>
                <a:lnTo>
                  <a:pt x="220" y="973"/>
                </a:lnTo>
                <a:lnTo>
                  <a:pt x="217" y="968"/>
                </a:lnTo>
                <a:lnTo>
                  <a:pt x="214" y="964"/>
                </a:lnTo>
                <a:lnTo>
                  <a:pt x="208" y="959"/>
                </a:lnTo>
                <a:lnTo>
                  <a:pt x="203" y="957"/>
                </a:lnTo>
                <a:lnTo>
                  <a:pt x="198" y="955"/>
                </a:lnTo>
                <a:lnTo>
                  <a:pt x="191" y="954"/>
                </a:lnTo>
                <a:lnTo>
                  <a:pt x="191" y="954"/>
                </a:lnTo>
                <a:close/>
                <a:moveTo>
                  <a:pt x="350" y="954"/>
                </a:moveTo>
                <a:lnTo>
                  <a:pt x="350" y="954"/>
                </a:lnTo>
                <a:lnTo>
                  <a:pt x="344" y="955"/>
                </a:lnTo>
                <a:lnTo>
                  <a:pt x="337" y="957"/>
                </a:lnTo>
                <a:lnTo>
                  <a:pt x="332" y="959"/>
                </a:lnTo>
                <a:lnTo>
                  <a:pt x="328" y="964"/>
                </a:lnTo>
                <a:lnTo>
                  <a:pt x="323" y="968"/>
                </a:lnTo>
                <a:lnTo>
                  <a:pt x="321" y="973"/>
                </a:lnTo>
                <a:lnTo>
                  <a:pt x="319" y="980"/>
                </a:lnTo>
                <a:lnTo>
                  <a:pt x="318" y="986"/>
                </a:lnTo>
                <a:lnTo>
                  <a:pt x="318" y="986"/>
                </a:lnTo>
                <a:lnTo>
                  <a:pt x="319" y="993"/>
                </a:lnTo>
                <a:lnTo>
                  <a:pt x="321" y="999"/>
                </a:lnTo>
                <a:lnTo>
                  <a:pt x="323" y="1005"/>
                </a:lnTo>
                <a:lnTo>
                  <a:pt x="328" y="1009"/>
                </a:lnTo>
                <a:lnTo>
                  <a:pt x="332" y="1013"/>
                </a:lnTo>
                <a:lnTo>
                  <a:pt x="337" y="1015"/>
                </a:lnTo>
                <a:lnTo>
                  <a:pt x="344" y="1017"/>
                </a:lnTo>
                <a:lnTo>
                  <a:pt x="350" y="1018"/>
                </a:lnTo>
                <a:lnTo>
                  <a:pt x="350" y="1018"/>
                </a:lnTo>
                <a:lnTo>
                  <a:pt x="356" y="1017"/>
                </a:lnTo>
                <a:lnTo>
                  <a:pt x="362" y="1015"/>
                </a:lnTo>
                <a:lnTo>
                  <a:pt x="367" y="1013"/>
                </a:lnTo>
                <a:lnTo>
                  <a:pt x="373" y="1009"/>
                </a:lnTo>
                <a:lnTo>
                  <a:pt x="376" y="1005"/>
                </a:lnTo>
                <a:lnTo>
                  <a:pt x="379" y="999"/>
                </a:lnTo>
                <a:lnTo>
                  <a:pt x="381" y="993"/>
                </a:lnTo>
                <a:lnTo>
                  <a:pt x="381" y="986"/>
                </a:lnTo>
                <a:lnTo>
                  <a:pt x="381" y="986"/>
                </a:lnTo>
                <a:lnTo>
                  <a:pt x="381" y="980"/>
                </a:lnTo>
                <a:lnTo>
                  <a:pt x="379" y="973"/>
                </a:lnTo>
                <a:lnTo>
                  <a:pt x="376" y="968"/>
                </a:lnTo>
                <a:lnTo>
                  <a:pt x="373" y="964"/>
                </a:lnTo>
                <a:lnTo>
                  <a:pt x="367" y="959"/>
                </a:lnTo>
                <a:lnTo>
                  <a:pt x="362" y="957"/>
                </a:lnTo>
                <a:lnTo>
                  <a:pt x="356" y="955"/>
                </a:lnTo>
                <a:lnTo>
                  <a:pt x="350" y="954"/>
                </a:lnTo>
                <a:lnTo>
                  <a:pt x="350" y="954"/>
                </a:lnTo>
                <a:close/>
                <a:moveTo>
                  <a:pt x="509" y="954"/>
                </a:moveTo>
                <a:lnTo>
                  <a:pt x="509" y="954"/>
                </a:lnTo>
                <a:lnTo>
                  <a:pt x="502" y="955"/>
                </a:lnTo>
                <a:lnTo>
                  <a:pt x="496" y="957"/>
                </a:lnTo>
                <a:lnTo>
                  <a:pt x="491" y="959"/>
                </a:lnTo>
                <a:lnTo>
                  <a:pt x="486" y="964"/>
                </a:lnTo>
                <a:lnTo>
                  <a:pt x="482" y="968"/>
                </a:lnTo>
                <a:lnTo>
                  <a:pt x="480" y="973"/>
                </a:lnTo>
                <a:lnTo>
                  <a:pt x="478" y="980"/>
                </a:lnTo>
                <a:lnTo>
                  <a:pt x="477" y="986"/>
                </a:lnTo>
                <a:lnTo>
                  <a:pt x="477" y="986"/>
                </a:lnTo>
                <a:lnTo>
                  <a:pt x="478" y="993"/>
                </a:lnTo>
                <a:lnTo>
                  <a:pt x="480" y="999"/>
                </a:lnTo>
                <a:lnTo>
                  <a:pt x="482" y="1005"/>
                </a:lnTo>
                <a:lnTo>
                  <a:pt x="486" y="1009"/>
                </a:lnTo>
                <a:lnTo>
                  <a:pt x="491" y="1013"/>
                </a:lnTo>
                <a:lnTo>
                  <a:pt x="496" y="1015"/>
                </a:lnTo>
                <a:lnTo>
                  <a:pt x="502" y="1017"/>
                </a:lnTo>
                <a:lnTo>
                  <a:pt x="509" y="1018"/>
                </a:lnTo>
                <a:lnTo>
                  <a:pt x="509" y="1018"/>
                </a:lnTo>
                <a:lnTo>
                  <a:pt x="515" y="1017"/>
                </a:lnTo>
                <a:lnTo>
                  <a:pt x="522" y="1015"/>
                </a:lnTo>
                <a:lnTo>
                  <a:pt x="527" y="1013"/>
                </a:lnTo>
                <a:lnTo>
                  <a:pt x="531" y="1009"/>
                </a:lnTo>
                <a:lnTo>
                  <a:pt x="536" y="1005"/>
                </a:lnTo>
                <a:lnTo>
                  <a:pt x="538" y="999"/>
                </a:lnTo>
                <a:lnTo>
                  <a:pt x="540" y="993"/>
                </a:lnTo>
                <a:lnTo>
                  <a:pt x="541" y="986"/>
                </a:lnTo>
                <a:lnTo>
                  <a:pt x="541" y="986"/>
                </a:lnTo>
                <a:lnTo>
                  <a:pt x="540" y="980"/>
                </a:lnTo>
                <a:lnTo>
                  <a:pt x="538" y="973"/>
                </a:lnTo>
                <a:lnTo>
                  <a:pt x="536" y="968"/>
                </a:lnTo>
                <a:lnTo>
                  <a:pt x="531" y="964"/>
                </a:lnTo>
                <a:lnTo>
                  <a:pt x="527" y="959"/>
                </a:lnTo>
                <a:lnTo>
                  <a:pt x="522" y="957"/>
                </a:lnTo>
                <a:lnTo>
                  <a:pt x="515" y="955"/>
                </a:lnTo>
                <a:lnTo>
                  <a:pt x="509" y="954"/>
                </a:lnTo>
                <a:lnTo>
                  <a:pt x="509" y="954"/>
                </a:lnTo>
                <a:close/>
                <a:moveTo>
                  <a:pt x="668" y="954"/>
                </a:moveTo>
                <a:lnTo>
                  <a:pt x="668" y="954"/>
                </a:lnTo>
                <a:lnTo>
                  <a:pt x="661" y="955"/>
                </a:lnTo>
                <a:lnTo>
                  <a:pt x="656" y="957"/>
                </a:lnTo>
                <a:lnTo>
                  <a:pt x="650" y="959"/>
                </a:lnTo>
                <a:lnTo>
                  <a:pt x="645" y="964"/>
                </a:lnTo>
                <a:lnTo>
                  <a:pt x="642" y="968"/>
                </a:lnTo>
                <a:lnTo>
                  <a:pt x="639" y="973"/>
                </a:lnTo>
                <a:lnTo>
                  <a:pt x="637" y="980"/>
                </a:lnTo>
                <a:lnTo>
                  <a:pt x="637" y="986"/>
                </a:lnTo>
                <a:lnTo>
                  <a:pt x="637" y="986"/>
                </a:lnTo>
                <a:lnTo>
                  <a:pt x="637" y="993"/>
                </a:lnTo>
                <a:lnTo>
                  <a:pt x="639" y="999"/>
                </a:lnTo>
                <a:lnTo>
                  <a:pt x="642" y="1005"/>
                </a:lnTo>
                <a:lnTo>
                  <a:pt x="645" y="1009"/>
                </a:lnTo>
                <a:lnTo>
                  <a:pt x="650" y="1013"/>
                </a:lnTo>
                <a:lnTo>
                  <a:pt x="656" y="1015"/>
                </a:lnTo>
                <a:lnTo>
                  <a:pt x="661" y="1017"/>
                </a:lnTo>
                <a:lnTo>
                  <a:pt x="668" y="1018"/>
                </a:lnTo>
                <a:lnTo>
                  <a:pt x="668" y="1018"/>
                </a:lnTo>
                <a:lnTo>
                  <a:pt x="674" y="1017"/>
                </a:lnTo>
                <a:lnTo>
                  <a:pt x="681" y="1015"/>
                </a:lnTo>
                <a:lnTo>
                  <a:pt x="686" y="1013"/>
                </a:lnTo>
                <a:lnTo>
                  <a:pt x="690" y="1009"/>
                </a:lnTo>
                <a:lnTo>
                  <a:pt x="694" y="1005"/>
                </a:lnTo>
                <a:lnTo>
                  <a:pt x="698" y="999"/>
                </a:lnTo>
                <a:lnTo>
                  <a:pt x="699" y="993"/>
                </a:lnTo>
                <a:lnTo>
                  <a:pt x="700" y="986"/>
                </a:lnTo>
                <a:lnTo>
                  <a:pt x="700" y="986"/>
                </a:lnTo>
                <a:lnTo>
                  <a:pt x="699" y="980"/>
                </a:lnTo>
                <a:lnTo>
                  <a:pt x="698" y="973"/>
                </a:lnTo>
                <a:lnTo>
                  <a:pt x="694" y="968"/>
                </a:lnTo>
                <a:lnTo>
                  <a:pt x="690" y="964"/>
                </a:lnTo>
                <a:lnTo>
                  <a:pt x="686" y="959"/>
                </a:lnTo>
                <a:lnTo>
                  <a:pt x="681" y="957"/>
                </a:lnTo>
                <a:lnTo>
                  <a:pt x="674" y="955"/>
                </a:lnTo>
                <a:lnTo>
                  <a:pt x="668" y="954"/>
                </a:lnTo>
                <a:lnTo>
                  <a:pt x="668" y="954"/>
                </a:lnTo>
                <a:close/>
                <a:moveTo>
                  <a:pt x="826" y="954"/>
                </a:moveTo>
                <a:lnTo>
                  <a:pt x="826" y="954"/>
                </a:lnTo>
                <a:lnTo>
                  <a:pt x="820" y="955"/>
                </a:lnTo>
                <a:lnTo>
                  <a:pt x="815" y="957"/>
                </a:lnTo>
                <a:lnTo>
                  <a:pt x="809" y="959"/>
                </a:lnTo>
                <a:lnTo>
                  <a:pt x="804" y="964"/>
                </a:lnTo>
                <a:lnTo>
                  <a:pt x="801" y="968"/>
                </a:lnTo>
                <a:lnTo>
                  <a:pt x="797" y="973"/>
                </a:lnTo>
                <a:lnTo>
                  <a:pt x="795" y="980"/>
                </a:lnTo>
                <a:lnTo>
                  <a:pt x="795" y="986"/>
                </a:lnTo>
                <a:lnTo>
                  <a:pt x="795" y="986"/>
                </a:lnTo>
                <a:lnTo>
                  <a:pt x="795" y="993"/>
                </a:lnTo>
                <a:lnTo>
                  <a:pt x="797" y="999"/>
                </a:lnTo>
                <a:lnTo>
                  <a:pt x="801" y="1005"/>
                </a:lnTo>
                <a:lnTo>
                  <a:pt x="804" y="1009"/>
                </a:lnTo>
                <a:lnTo>
                  <a:pt x="809" y="1013"/>
                </a:lnTo>
                <a:lnTo>
                  <a:pt x="815" y="1015"/>
                </a:lnTo>
                <a:lnTo>
                  <a:pt x="820" y="1017"/>
                </a:lnTo>
                <a:lnTo>
                  <a:pt x="826" y="1018"/>
                </a:lnTo>
                <a:lnTo>
                  <a:pt x="826" y="1018"/>
                </a:lnTo>
                <a:lnTo>
                  <a:pt x="833" y="1017"/>
                </a:lnTo>
                <a:lnTo>
                  <a:pt x="839" y="1015"/>
                </a:lnTo>
                <a:lnTo>
                  <a:pt x="845" y="1013"/>
                </a:lnTo>
                <a:lnTo>
                  <a:pt x="849" y="1009"/>
                </a:lnTo>
                <a:lnTo>
                  <a:pt x="853" y="1005"/>
                </a:lnTo>
                <a:lnTo>
                  <a:pt x="856" y="999"/>
                </a:lnTo>
                <a:lnTo>
                  <a:pt x="858" y="993"/>
                </a:lnTo>
                <a:lnTo>
                  <a:pt x="859" y="986"/>
                </a:lnTo>
                <a:lnTo>
                  <a:pt x="859" y="986"/>
                </a:lnTo>
                <a:lnTo>
                  <a:pt x="858" y="980"/>
                </a:lnTo>
                <a:lnTo>
                  <a:pt x="856" y="973"/>
                </a:lnTo>
                <a:lnTo>
                  <a:pt x="853" y="968"/>
                </a:lnTo>
                <a:lnTo>
                  <a:pt x="849" y="964"/>
                </a:lnTo>
                <a:lnTo>
                  <a:pt x="845" y="959"/>
                </a:lnTo>
                <a:lnTo>
                  <a:pt x="839" y="957"/>
                </a:lnTo>
                <a:lnTo>
                  <a:pt x="833" y="955"/>
                </a:lnTo>
                <a:lnTo>
                  <a:pt x="826" y="954"/>
                </a:lnTo>
                <a:lnTo>
                  <a:pt x="826" y="954"/>
                </a:lnTo>
                <a:close/>
                <a:moveTo>
                  <a:pt x="986" y="954"/>
                </a:moveTo>
                <a:lnTo>
                  <a:pt x="986" y="954"/>
                </a:lnTo>
                <a:lnTo>
                  <a:pt x="980" y="955"/>
                </a:lnTo>
                <a:lnTo>
                  <a:pt x="973" y="957"/>
                </a:lnTo>
                <a:lnTo>
                  <a:pt x="968" y="959"/>
                </a:lnTo>
                <a:lnTo>
                  <a:pt x="964" y="964"/>
                </a:lnTo>
                <a:lnTo>
                  <a:pt x="959" y="968"/>
                </a:lnTo>
                <a:lnTo>
                  <a:pt x="956" y="973"/>
                </a:lnTo>
                <a:lnTo>
                  <a:pt x="955" y="980"/>
                </a:lnTo>
                <a:lnTo>
                  <a:pt x="954" y="986"/>
                </a:lnTo>
                <a:lnTo>
                  <a:pt x="954" y="986"/>
                </a:lnTo>
                <a:lnTo>
                  <a:pt x="955" y="993"/>
                </a:lnTo>
                <a:lnTo>
                  <a:pt x="956" y="999"/>
                </a:lnTo>
                <a:lnTo>
                  <a:pt x="959" y="1005"/>
                </a:lnTo>
                <a:lnTo>
                  <a:pt x="964" y="1009"/>
                </a:lnTo>
                <a:lnTo>
                  <a:pt x="968" y="1013"/>
                </a:lnTo>
                <a:lnTo>
                  <a:pt x="973" y="1015"/>
                </a:lnTo>
                <a:lnTo>
                  <a:pt x="980" y="1017"/>
                </a:lnTo>
                <a:lnTo>
                  <a:pt x="986" y="1018"/>
                </a:lnTo>
                <a:lnTo>
                  <a:pt x="986" y="1018"/>
                </a:lnTo>
                <a:lnTo>
                  <a:pt x="993" y="1017"/>
                </a:lnTo>
                <a:lnTo>
                  <a:pt x="998" y="1015"/>
                </a:lnTo>
                <a:lnTo>
                  <a:pt x="1003" y="1013"/>
                </a:lnTo>
                <a:lnTo>
                  <a:pt x="1009" y="1009"/>
                </a:lnTo>
                <a:lnTo>
                  <a:pt x="1012" y="1005"/>
                </a:lnTo>
                <a:lnTo>
                  <a:pt x="1015" y="999"/>
                </a:lnTo>
                <a:lnTo>
                  <a:pt x="1017" y="993"/>
                </a:lnTo>
                <a:lnTo>
                  <a:pt x="1017" y="986"/>
                </a:lnTo>
                <a:lnTo>
                  <a:pt x="1017" y="986"/>
                </a:lnTo>
                <a:lnTo>
                  <a:pt x="1017" y="980"/>
                </a:lnTo>
                <a:lnTo>
                  <a:pt x="1015" y="973"/>
                </a:lnTo>
                <a:lnTo>
                  <a:pt x="1012" y="968"/>
                </a:lnTo>
                <a:lnTo>
                  <a:pt x="1009" y="964"/>
                </a:lnTo>
                <a:lnTo>
                  <a:pt x="1003" y="959"/>
                </a:lnTo>
                <a:lnTo>
                  <a:pt x="998" y="957"/>
                </a:lnTo>
                <a:lnTo>
                  <a:pt x="993" y="955"/>
                </a:lnTo>
                <a:lnTo>
                  <a:pt x="986" y="954"/>
                </a:lnTo>
                <a:lnTo>
                  <a:pt x="986" y="954"/>
                </a:lnTo>
                <a:close/>
                <a:moveTo>
                  <a:pt x="31" y="859"/>
                </a:moveTo>
                <a:lnTo>
                  <a:pt x="31" y="859"/>
                </a:lnTo>
                <a:lnTo>
                  <a:pt x="38" y="859"/>
                </a:lnTo>
                <a:lnTo>
                  <a:pt x="44" y="856"/>
                </a:lnTo>
                <a:lnTo>
                  <a:pt x="50" y="853"/>
                </a:lnTo>
                <a:lnTo>
                  <a:pt x="54" y="850"/>
                </a:lnTo>
                <a:lnTo>
                  <a:pt x="58" y="845"/>
                </a:lnTo>
                <a:lnTo>
                  <a:pt x="61" y="839"/>
                </a:lnTo>
                <a:lnTo>
                  <a:pt x="63" y="834"/>
                </a:lnTo>
                <a:lnTo>
                  <a:pt x="64" y="828"/>
                </a:lnTo>
                <a:lnTo>
                  <a:pt x="64" y="828"/>
                </a:lnTo>
                <a:lnTo>
                  <a:pt x="63" y="821"/>
                </a:lnTo>
                <a:lnTo>
                  <a:pt x="61" y="815"/>
                </a:lnTo>
                <a:lnTo>
                  <a:pt x="58" y="809"/>
                </a:lnTo>
                <a:lnTo>
                  <a:pt x="54" y="805"/>
                </a:lnTo>
                <a:lnTo>
                  <a:pt x="50" y="801"/>
                </a:lnTo>
                <a:lnTo>
                  <a:pt x="44" y="797"/>
                </a:lnTo>
                <a:lnTo>
                  <a:pt x="38" y="796"/>
                </a:lnTo>
                <a:lnTo>
                  <a:pt x="31" y="795"/>
                </a:lnTo>
                <a:lnTo>
                  <a:pt x="31" y="795"/>
                </a:lnTo>
                <a:lnTo>
                  <a:pt x="25" y="796"/>
                </a:lnTo>
                <a:lnTo>
                  <a:pt x="20" y="797"/>
                </a:lnTo>
                <a:lnTo>
                  <a:pt x="14" y="801"/>
                </a:lnTo>
                <a:lnTo>
                  <a:pt x="9" y="805"/>
                </a:lnTo>
                <a:lnTo>
                  <a:pt x="6" y="809"/>
                </a:lnTo>
                <a:lnTo>
                  <a:pt x="2" y="815"/>
                </a:lnTo>
                <a:lnTo>
                  <a:pt x="0" y="821"/>
                </a:lnTo>
                <a:lnTo>
                  <a:pt x="0" y="828"/>
                </a:lnTo>
                <a:lnTo>
                  <a:pt x="0" y="828"/>
                </a:lnTo>
                <a:lnTo>
                  <a:pt x="0" y="834"/>
                </a:lnTo>
                <a:lnTo>
                  <a:pt x="2" y="839"/>
                </a:lnTo>
                <a:lnTo>
                  <a:pt x="6" y="845"/>
                </a:lnTo>
                <a:lnTo>
                  <a:pt x="9" y="850"/>
                </a:lnTo>
                <a:lnTo>
                  <a:pt x="14" y="853"/>
                </a:lnTo>
                <a:lnTo>
                  <a:pt x="20" y="856"/>
                </a:lnTo>
                <a:lnTo>
                  <a:pt x="25" y="859"/>
                </a:lnTo>
                <a:lnTo>
                  <a:pt x="31" y="859"/>
                </a:lnTo>
                <a:lnTo>
                  <a:pt x="31" y="859"/>
                </a:lnTo>
                <a:close/>
                <a:moveTo>
                  <a:pt x="31" y="700"/>
                </a:moveTo>
                <a:lnTo>
                  <a:pt x="31" y="700"/>
                </a:lnTo>
                <a:lnTo>
                  <a:pt x="38" y="700"/>
                </a:lnTo>
                <a:lnTo>
                  <a:pt x="44" y="698"/>
                </a:lnTo>
                <a:lnTo>
                  <a:pt x="50" y="694"/>
                </a:lnTo>
                <a:lnTo>
                  <a:pt x="54" y="691"/>
                </a:lnTo>
                <a:lnTo>
                  <a:pt x="58" y="686"/>
                </a:lnTo>
                <a:lnTo>
                  <a:pt x="61" y="681"/>
                </a:lnTo>
                <a:lnTo>
                  <a:pt x="63" y="675"/>
                </a:lnTo>
                <a:lnTo>
                  <a:pt x="64" y="669"/>
                </a:lnTo>
                <a:lnTo>
                  <a:pt x="64" y="669"/>
                </a:lnTo>
                <a:lnTo>
                  <a:pt x="63" y="662"/>
                </a:lnTo>
                <a:lnTo>
                  <a:pt x="61" y="656"/>
                </a:lnTo>
                <a:lnTo>
                  <a:pt x="58" y="650"/>
                </a:lnTo>
                <a:lnTo>
                  <a:pt x="54" y="646"/>
                </a:lnTo>
                <a:lnTo>
                  <a:pt x="50" y="642"/>
                </a:lnTo>
                <a:lnTo>
                  <a:pt x="44" y="639"/>
                </a:lnTo>
                <a:lnTo>
                  <a:pt x="38" y="638"/>
                </a:lnTo>
                <a:lnTo>
                  <a:pt x="31" y="637"/>
                </a:lnTo>
                <a:lnTo>
                  <a:pt x="31" y="637"/>
                </a:lnTo>
                <a:lnTo>
                  <a:pt x="25" y="638"/>
                </a:lnTo>
                <a:lnTo>
                  <a:pt x="20" y="639"/>
                </a:lnTo>
                <a:lnTo>
                  <a:pt x="14" y="642"/>
                </a:lnTo>
                <a:lnTo>
                  <a:pt x="9" y="646"/>
                </a:lnTo>
                <a:lnTo>
                  <a:pt x="6" y="650"/>
                </a:lnTo>
                <a:lnTo>
                  <a:pt x="2" y="656"/>
                </a:lnTo>
                <a:lnTo>
                  <a:pt x="0" y="662"/>
                </a:lnTo>
                <a:lnTo>
                  <a:pt x="0" y="669"/>
                </a:lnTo>
                <a:lnTo>
                  <a:pt x="0" y="669"/>
                </a:lnTo>
                <a:lnTo>
                  <a:pt x="0" y="675"/>
                </a:lnTo>
                <a:lnTo>
                  <a:pt x="2" y="681"/>
                </a:lnTo>
                <a:lnTo>
                  <a:pt x="6" y="686"/>
                </a:lnTo>
                <a:lnTo>
                  <a:pt x="9" y="691"/>
                </a:lnTo>
                <a:lnTo>
                  <a:pt x="14" y="694"/>
                </a:lnTo>
                <a:lnTo>
                  <a:pt x="20" y="698"/>
                </a:lnTo>
                <a:lnTo>
                  <a:pt x="25" y="700"/>
                </a:lnTo>
                <a:lnTo>
                  <a:pt x="31" y="700"/>
                </a:lnTo>
                <a:lnTo>
                  <a:pt x="31" y="700"/>
                </a:lnTo>
                <a:close/>
                <a:moveTo>
                  <a:pt x="31" y="541"/>
                </a:moveTo>
                <a:lnTo>
                  <a:pt x="31" y="541"/>
                </a:lnTo>
                <a:lnTo>
                  <a:pt x="38" y="540"/>
                </a:lnTo>
                <a:lnTo>
                  <a:pt x="44" y="539"/>
                </a:lnTo>
                <a:lnTo>
                  <a:pt x="50" y="536"/>
                </a:lnTo>
                <a:lnTo>
                  <a:pt x="54" y="531"/>
                </a:lnTo>
                <a:lnTo>
                  <a:pt x="58" y="527"/>
                </a:lnTo>
                <a:lnTo>
                  <a:pt x="61" y="522"/>
                </a:lnTo>
                <a:lnTo>
                  <a:pt x="63" y="515"/>
                </a:lnTo>
                <a:lnTo>
                  <a:pt x="64" y="509"/>
                </a:lnTo>
                <a:lnTo>
                  <a:pt x="64" y="509"/>
                </a:lnTo>
                <a:lnTo>
                  <a:pt x="63" y="502"/>
                </a:lnTo>
                <a:lnTo>
                  <a:pt x="61" y="497"/>
                </a:lnTo>
                <a:lnTo>
                  <a:pt x="58" y="492"/>
                </a:lnTo>
                <a:lnTo>
                  <a:pt x="54" y="486"/>
                </a:lnTo>
                <a:lnTo>
                  <a:pt x="50" y="483"/>
                </a:lnTo>
                <a:lnTo>
                  <a:pt x="44" y="480"/>
                </a:lnTo>
                <a:lnTo>
                  <a:pt x="38" y="478"/>
                </a:lnTo>
                <a:lnTo>
                  <a:pt x="31" y="478"/>
                </a:lnTo>
                <a:lnTo>
                  <a:pt x="31" y="478"/>
                </a:lnTo>
                <a:lnTo>
                  <a:pt x="25" y="478"/>
                </a:lnTo>
                <a:lnTo>
                  <a:pt x="20" y="480"/>
                </a:lnTo>
                <a:lnTo>
                  <a:pt x="14" y="483"/>
                </a:lnTo>
                <a:lnTo>
                  <a:pt x="9" y="486"/>
                </a:lnTo>
                <a:lnTo>
                  <a:pt x="6" y="492"/>
                </a:lnTo>
                <a:lnTo>
                  <a:pt x="2" y="497"/>
                </a:lnTo>
                <a:lnTo>
                  <a:pt x="0" y="502"/>
                </a:lnTo>
                <a:lnTo>
                  <a:pt x="0" y="509"/>
                </a:lnTo>
                <a:lnTo>
                  <a:pt x="0" y="509"/>
                </a:lnTo>
                <a:lnTo>
                  <a:pt x="0" y="515"/>
                </a:lnTo>
                <a:lnTo>
                  <a:pt x="2" y="522"/>
                </a:lnTo>
                <a:lnTo>
                  <a:pt x="6" y="527"/>
                </a:lnTo>
                <a:lnTo>
                  <a:pt x="9" y="531"/>
                </a:lnTo>
                <a:lnTo>
                  <a:pt x="14" y="536"/>
                </a:lnTo>
                <a:lnTo>
                  <a:pt x="20" y="539"/>
                </a:lnTo>
                <a:lnTo>
                  <a:pt x="25" y="540"/>
                </a:lnTo>
                <a:lnTo>
                  <a:pt x="31" y="541"/>
                </a:lnTo>
                <a:lnTo>
                  <a:pt x="31" y="541"/>
                </a:lnTo>
                <a:close/>
                <a:moveTo>
                  <a:pt x="31" y="382"/>
                </a:moveTo>
                <a:lnTo>
                  <a:pt x="31" y="382"/>
                </a:lnTo>
                <a:lnTo>
                  <a:pt x="38" y="381"/>
                </a:lnTo>
                <a:lnTo>
                  <a:pt x="44" y="379"/>
                </a:lnTo>
                <a:lnTo>
                  <a:pt x="50" y="377"/>
                </a:lnTo>
                <a:lnTo>
                  <a:pt x="54" y="373"/>
                </a:lnTo>
                <a:lnTo>
                  <a:pt x="58" y="368"/>
                </a:lnTo>
                <a:lnTo>
                  <a:pt x="61" y="363"/>
                </a:lnTo>
                <a:lnTo>
                  <a:pt x="63" y="357"/>
                </a:lnTo>
                <a:lnTo>
                  <a:pt x="64" y="350"/>
                </a:lnTo>
                <a:lnTo>
                  <a:pt x="64" y="350"/>
                </a:lnTo>
                <a:lnTo>
                  <a:pt x="63" y="344"/>
                </a:lnTo>
                <a:lnTo>
                  <a:pt x="61" y="338"/>
                </a:lnTo>
                <a:lnTo>
                  <a:pt x="58" y="333"/>
                </a:lnTo>
                <a:lnTo>
                  <a:pt x="54" y="328"/>
                </a:lnTo>
                <a:lnTo>
                  <a:pt x="50" y="324"/>
                </a:lnTo>
                <a:lnTo>
                  <a:pt x="44" y="321"/>
                </a:lnTo>
                <a:lnTo>
                  <a:pt x="38" y="319"/>
                </a:lnTo>
                <a:lnTo>
                  <a:pt x="31" y="318"/>
                </a:lnTo>
                <a:lnTo>
                  <a:pt x="31" y="318"/>
                </a:lnTo>
                <a:lnTo>
                  <a:pt x="25" y="319"/>
                </a:lnTo>
                <a:lnTo>
                  <a:pt x="20" y="321"/>
                </a:lnTo>
                <a:lnTo>
                  <a:pt x="14" y="324"/>
                </a:lnTo>
                <a:lnTo>
                  <a:pt x="9" y="328"/>
                </a:lnTo>
                <a:lnTo>
                  <a:pt x="6" y="333"/>
                </a:lnTo>
                <a:lnTo>
                  <a:pt x="2" y="338"/>
                </a:lnTo>
                <a:lnTo>
                  <a:pt x="0" y="344"/>
                </a:lnTo>
                <a:lnTo>
                  <a:pt x="0" y="350"/>
                </a:lnTo>
                <a:lnTo>
                  <a:pt x="0" y="350"/>
                </a:lnTo>
                <a:lnTo>
                  <a:pt x="0" y="357"/>
                </a:lnTo>
                <a:lnTo>
                  <a:pt x="2" y="363"/>
                </a:lnTo>
                <a:lnTo>
                  <a:pt x="6" y="368"/>
                </a:lnTo>
                <a:lnTo>
                  <a:pt x="9" y="373"/>
                </a:lnTo>
                <a:lnTo>
                  <a:pt x="14" y="377"/>
                </a:lnTo>
                <a:lnTo>
                  <a:pt x="20" y="379"/>
                </a:lnTo>
                <a:lnTo>
                  <a:pt x="25" y="381"/>
                </a:lnTo>
                <a:lnTo>
                  <a:pt x="31" y="382"/>
                </a:lnTo>
                <a:lnTo>
                  <a:pt x="31" y="382"/>
                </a:lnTo>
                <a:close/>
                <a:moveTo>
                  <a:pt x="31" y="223"/>
                </a:moveTo>
                <a:lnTo>
                  <a:pt x="31" y="223"/>
                </a:lnTo>
                <a:lnTo>
                  <a:pt x="38" y="222"/>
                </a:lnTo>
                <a:lnTo>
                  <a:pt x="44" y="220"/>
                </a:lnTo>
                <a:lnTo>
                  <a:pt x="50" y="218"/>
                </a:lnTo>
                <a:lnTo>
                  <a:pt x="54" y="214"/>
                </a:lnTo>
                <a:lnTo>
                  <a:pt x="58" y="210"/>
                </a:lnTo>
                <a:lnTo>
                  <a:pt x="61" y="203"/>
                </a:lnTo>
                <a:lnTo>
                  <a:pt x="63" y="198"/>
                </a:lnTo>
                <a:lnTo>
                  <a:pt x="64" y="191"/>
                </a:lnTo>
                <a:lnTo>
                  <a:pt x="64" y="191"/>
                </a:lnTo>
                <a:lnTo>
                  <a:pt x="63" y="185"/>
                </a:lnTo>
                <a:lnTo>
                  <a:pt x="61" y="178"/>
                </a:lnTo>
                <a:lnTo>
                  <a:pt x="58" y="173"/>
                </a:lnTo>
                <a:lnTo>
                  <a:pt x="54" y="169"/>
                </a:lnTo>
                <a:lnTo>
                  <a:pt x="50" y="164"/>
                </a:lnTo>
                <a:lnTo>
                  <a:pt x="44" y="162"/>
                </a:lnTo>
                <a:lnTo>
                  <a:pt x="38" y="160"/>
                </a:lnTo>
                <a:lnTo>
                  <a:pt x="31" y="159"/>
                </a:lnTo>
                <a:lnTo>
                  <a:pt x="31" y="159"/>
                </a:lnTo>
                <a:lnTo>
                  <a:pt x="25" y="160"/>
                </a:lnTo>
                <a:lnTo>
                  <a:pt x="20" y="162"/>
                </a:lnTo>
                <a:lnTo>
                  <a:pt x="14" y="164"/>
                </a:lnTo>
                <a:lnTo>
                  <a:pt x="9" y="169"/>
                </a:lnTo>
                <a:lnTo>
                  <a:pt x="6" y="173"/>
                </a:lnTo>
                <a:lnTo>
                  <a:pt x="2" y="178"/>
                </a:lnTo>
                <a:lnTo>
                  <a:pt x="0" y="185"/>
                </a:lnTo>
                <a:lnTo>
                  <a:pt x="0" y="191"/>
                </a:lnTo>
                <a:lnTo>
                  <a:pt x="0" y="191"/>
                </a:lnTo>
                <a:lnTo>
                  <a:pt x="0" y="198"/>
                </a:lnTo>
                <a:lnTo>
                  <a:pt x="2" y="203"/>
                </a:lnTo>
                <a:lnTo>
                  <a:pt x="6" y="210"/>
                </a:lnTo>
                <a:lnTo>
                  <a:pt x="9" y="214"/>
                </a:lnTo>
                <a:lnTo>
                  <a:pt x="14" y="218"/>
                </a:lnTo>
                <a:lnTo>
                  <a:pt x="20" y="220"/>
                </a:lnTo>
                <a:lnTo>
                  <a:pt x="25" y="222"/>
                </a:lnTo>
                <a:lnTo>
                  <a:pt x="31" y="223"/>
                </a:lnTo>
                <a:lnTo>
                  <a:pt x="31" y="223"/>
                </a:lnTo>
                <a:close/>
                <a:moveTo>
                  <a:pt x="31" y="64"/>
                </a:moveTo>
                <a:lnTo>
                  <a:pt x="31" y="64"/>
                </a:lnTo>
                <a:lnTo>
                  <a:pt x="38" y="64"/>
                </a:lnTo>
                <a:lnTo>
                  <a:pt x="44" y="61"/>
                </a:lnTo>
                <a:lnTo>
                  <a:pt x="50" y="58"/>
                </a:lnTo>
                <a:lnTo>
                  <a:pt x="54" y="55"/>
                </a:lnTo>
                <a:lnTo>
                  <a:pt x="58" y="50"/>
                </a:lnTo>
                <a:lnTo>
                  <a:pt x="61" y="44"/>
                </a:lnTo>
                <a:lnTo>
                  <a:pt x="63" y="39"/>
                </a:lnTo>
                <a:lnTo>
                  <a:pt x="64" y="32"/>
                </a:lnTo>
                <a:lnTo>
                  <a:pt x="64" y="32"/>
                </a:lnTo>
                <a:lnTo>
                  <a:pt x="63" y="26"/>
                </a:lnTo>
                <a:lnTo>
                  <a:pt x="61" y="20"/>
                </a:lnTo>
                <a:lnTo>
                  <a:pt x="58" y="14"/>
                </a:lnTo>
                <a:lnTo>
                  <a:pt x="54" y="10"/>
                </a:lnTo>
                <a:lnTo>
                  <a:pt x="50" y="6"/>
                </a:lnTo>
                <a:lnTo>
                  <a:pt x="44" y="2"/>
                </a:lnTo>
                <a:lnTo>
                  <a:pt x="38" y="1"/>
                </a:lnTo>
                <a:lnTo>
                  <a:pt x="31" y="0"/>
                </a:lnTo>
                <a:lnTo>
                  <a:pt x="31" y="0"/>
                </a:lnTo>
                <a:lnTo>
                  <a:pt x="25" y="1"/>
                </a:lnTo>
                <a:lnTo>
                  <a:pt x="20" y="2"/>
                </a:lnTo>
                <a:lnTo>
                  <a:pt x="14" y="6"/>
                </a:lnTo>
                <a:lnTo>
                  <a:pt x="9" y="10"/>
                </a:lnTo>
                <a:lnTo>
                  <a:pt x="6" y="14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32"/>
                </a:lnTo>
                <a:lnTo>
                  <a:pt x="0" y="39"/>
                </a:lnTo>
                <a:lnTo>
                  <a:pt x="2" y="44"/>
                </a:lnTo>
                <a:lnTo>
                  <a:pt x="6" y="50"/>
                </a:lnTo>
                <a:lnTo>
                  <a:pt x="9" y="55"/>
                </a:lnTo>
                <a:lnTo>
                  <a:pt x="14" y="58"/>
                </a:lnTo>
                <a:lnTo>
                  <a:pt x="20" y="61"/>
                </a:lnTo>
                <a:lnTo>
                  <a:pt x="25" y="64"/>
                </a:lnTo>
                <a:lnTo>
                  <a:pt x="31" y="64"/>
                </a:lnTo>
                <a:lnTo>
                  <a:pt x="31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13690" y="2514600"/>
            <a:ext cx="32404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/>
              <a:t>Sensor Stock Levels: Monitor real-time inventory.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Sales Data: Analyze demand patterns.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Sensor Storage Levels: Ensure optimal storage conditions.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Existing Data: Leverage product and customer insights.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247515" y="2292985"/>
            <a:ext cx="3575685" cy="3200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+mj-lt"/>
              <a:buAutoNum type="arabicPeriod"/>
            </a:pPr>
            <a:r>
              <a:rPr lang="en-US" sz="1500"/>
              <a:t>Demand Forecasting: Predict future sales to maintain optimal stock levels.</a:t>
            </a:r>
            <a:endParaRPr lang="en-US" sz="1500"/>
          </a:p>
          <a:p>
            <a:pPr marL="342900" indent="-342900">
              <a:buFont typeface="+mj-lt"/>
              <a:buAutoNum type="arabicPeriod"/>
            </a:pPr>
            <a:r>
              <a:rPr lang="en-US" sz="1500"/>
              <a:t>Stock Optimization: Balance inventory to reduce waste and prevent stockouts.</a:t>
            </a:r>
            <a:endParaRPr lang="en-US" sz="1500"/>
          </a:p>
          <a:p>
            <a:pPr marL="342900" indent="-342900">
              <a:buFont typeface="+mj-lt"/>
              <a:buAutoNum type="arabicPeriod"/>
            </a:pPr>
            <a:r>
              <a:rPr lang="en-US" sz="1500"/>
              <a:t>Storage Strategy:</a:t>
            </a:r>
            <a:endParaRPr lang="en-US" sz="1500"/>
          </a:p>
          <a:p>
            <a:pPr marL="342900" indent="-342900">
              <a:buFont typeface="+mj-lt"/>
              <a:buAutoNum type="arabicPeriod"/>
            </a:pPr>
            <a:r>
              <a:rPr lang="en-US" sz="1500"/>
              <a:t>Durable products: Store with minimal temperature.</a:t>
            </a:r>
            <a:endParaRPr lang="en-US" sz="1500"/>
          </a:p>
          <a:p>
            <a:pPr marL="342900" indent="-342900">
              <a:buFont typeface="+mj-lt"/>
              <a:buAutoNum type="arabicPeriod"/>
            </a:pPr>
            <a:r>
              <a:rPr lang="en-US" sz="1500"/>
              <a:t>Dairy/Milk products: Use specialized storage.</a:t>
            </a:r>
            <a:endParaRPr lang="en-US" sz="1500"/>
          </a:p>
          <a:p>
            <a:pPr marL="342900" indent="-342900">
              <a:buFont typeface="+mj-lt"/>
              <a:buAutoNum type="arabicPeriod"/>
            </a:pPr>
            <a:r>
              <a:rPr lang="en-US" sz="1500"/>
              <a:t>Fruits/Vegetables: Maintain minimal cooling to preserve freshness.</a:t>
            </a:r>
            <a:endParaRPr lang="en-US" sz="1500"/>
          </a:p>
          <a:p>
            <a:pPr marL="342900" indent="-342900">
              <a:buFont typeface="+mj-lt"/>
              <a:buAutoNum type="arabicPeriod"/>
            </a:pPr>
            <a:r>
              <a:rPr lang="en-US" sz="1500"/>
              <a:t>Customer Insights: Tailor strategies based on customer purchasing behavior.</a:t>
            </a:r>
            <a:endParaRPr lang="en-US" sz="1500"/>
          </a:p>
        </p:txBody>
      </p:sp>
      <p:sp>
        <p:nvSpPr>
          <p:cNvPr id="25" name="Text Box 24"/>
          <p:cNvSpPr txBox="1"/>
          <p:nvPr/>
        </p:nvSpPr>
        <p:spPr>
          <a:xfrm>
            <a:off x="8322945" y="2421255"/>
            <a:ext cx="36379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strategic approach leverages data to ensure efficient stock management, enhance product freshness, and optimize storage conditions, ultimately improving customer satisfaction and reducing operational costs.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zh-CN"/>
              <a:t>Working on the datasets </a:t>
            </a:r>
            <a:endParaRPr lang="en-IN" altLang="zh-CN"/>
          </a:p>
        </p:txBody>
      </p:sp>
      <p:sp>
        <p:nvSpPr>
          <p:cNvPr id="8" name="六边形 7"/>
          <p:cNvSpPr/>
          <p:nvPr>
            <p:custDataLst>
              <p:tags r:id="rId1"/>
            </p:custDataLst>
          </p:nvPr>
        </p:nvSpPr>
        <p:spPr>
          <a:xfrm rot="5400000">
            <a:off x="2001741" y="2047556"/>
            <a:ext cx="1594329" cy="1480871"/>
          </a:xfrm>
          <a:prstGeom prst="hexagon">
            <a:avLst>
              <a:gd name="adj" fmla="val 29159"/>
              <a:gd name="vf" fmla="val 115470"/>
            </a:avLst>
          </a:prstGeom>
          <a:noFill/>
          <a:ln>
            <a:gradFill>
              <a:gsLst>
                <a:gs pos="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>
            <p:custDataLst>
              <p:tags r:id="rId2"/>
            </p:custDataLst>
          </p:nvPr>
        </p:nvSpPr>
        <p:spPr>
          <a:xfrm>
            <a:off x="2161292" y="2536255"/>
            <a:ext cx="1263408" cy="739254"/>
          </a:xfrm>
          <a:custGeom>
            <a:avLst/>
            <a:gdLst>
              <a:gd name="connsiteX0" fmla="*/ 0 w 2544"/>
              <a:gd name="connsiteY0" fmla="*/ 730 h 1489"/>
              <a:gd name="connsiteX1" fmla="*/ 1264 w 2544"/>
              <a:gd name="connsiteY1" fmla="*/ 0 h 1489"/>
              <a:gd name="connsiteX2" fmla="*/ 2544 w 2544"/>
              <a:gd name="connsiteY2" fmla="*/ 741 h 1489"/>
              <a:gd name="connsiteX3" fmla="*/ 1262 w 2544"/>
              <a:gd name="connsiteY3" fmla="*/ 1489 h 1489"/>
              <a:gd name="connsiteX4" fmla="*/ 0 w 2544"/>
              <a:gd name="connsiteY4" fmla="*/ 730 h 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" h="1489">
                <a:moveTo>
                  <a:pt x="0" y="730"/>
                </a:moveTo>
                <a:lnTo>
                  <a:pt x="1264" y="0"/>
                </a:lnTo>
                <a:lnTo>
                  <a:pt x="2544" y="741"/>
                </a:lnTo>
                <a:lnTo>
                  <a:pt x="1262" y="1489"/>
                </a:lnTo>
                <a:lnTo>
                  <a:pt x="0" y="7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5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>
            <a:off x="2160701" y="2897905"/>
            <a:ext cx="629341" cy="540110"/>
          </a:xfrm>
          <a:custGeom>
            <a:avLst/>
            <a:gdLst>
              <a:gd name="connsiteX0" fmla="*/ 0 w 1350"/>
              <a:gd name="connsiteY0" fmla="*/ 0 h 1160"/>
              <a:gd name="connsiteX1" fmla="*/ 1350 w 1350"/>
              <a:gd name="connsiteY1" fmla="*/ 811 h 1160"/>
              <a:gd name="connsiteX2" fmla="*/ 1348 w 1350"/>
              <a:gd name="connsiteY2" fmla="*/ 1160 h 1160"/>
              <a:gd name="connsiteX3" fmla="*/ 4 w 1350"/>
              <a:gd name="connsiteY3" fmla="*/ 373 h 1160"/>
              <a:gd name="connsiteX4" fmla="*/ 0 w 1350"/>
              <a:gd name="connsiteY4" fmla="*/ 0 h 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0" h="1160">
                <a:moveTo>
                  <a:pt x="0" y="0"/>
                </a:moveTo>
                <a:lnTo>
                  <a:pt x="1350" y="811"/>
                </a:lnTo>
                <a:lnTo>
                  <a:pt x="1348" y="1160"/>
                </a:lnTo>
                <a:lnTo>
                  <a:pt x="4" y="3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1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任意多边形 11"/>
          <p:cNvSpPr/>
          <p:nvPr>
            <p:custDataLst>
              <p:tags r:id="rId4"/>
            </p:custDataLst>
          </p:nvPr>
        </p:nvSpPr>
        <p:spPr>
          <a:xfrm>
            <a:off x="2789451" y="2903814"/>
            <a:ext cx="636432" cy="534201"/>
          </a:xfrm>
          <a:custGeom>
            <a:avLst/>
            <a:gdLst>
              <a:gd name="connsiteX0" fmla="*/ 1 w 1279"/>
              <a:gd name="connsiteY0" fmla="*/ 744 h 1074"/>
              <a:gd name="connsiteX1" fmla="*/ 1279 w 1279"/>
              <a:gd name="connsiteY1" fmla="*/ 0 h 1074"/>
              <a:gd name="connsiteX2" fmla="*/ 1275 w 1279"/>
              <a:gd name="connsiteY2" fmla="*/ 333 h 1074"/>
              <a:gd name="connsiteX3" fmla="*/ 0 w 1279"/>
              <a:gd name="connsiteY3" fmla="*/ 1074 h 1074"/>
              <a:gd name="connsiteX4" fmla="*/ 1 w 1279"/>
              <a:gd name="connsiteY4" fmla="*/ 744 h 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" h="1074">
                <a:moveTo>
                  <a:pt x="1" y="744"/>
                </a:moveTo>
                <a:lnTo>
                  <a:pt x="1279" y="0"/>
                </a:lnTo>
                <a:lnTo>
                  <a:pt x="1275" y="333"/>
                </a:lnTo>
                <a:lnTo>
                  <a:pt x="0" y="1074"/>
                </a:lnTo>
                <a:lnTo>
                  <a:pt x="1" y="74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任意多边形 12"/>
          <p:cNvSpPr/>
          <p:nvPr>
            <p:custDataLst>
              <p:tags r:id="rId5"/>
            </p:custDataLst>
          </p:nvPr>
        </p:nvSpPr>
        <p:spPr>
          <a:xfrm>
            <a:off x="2167201" y="2217744"/>
            <a:ext cx="1263408" cy="739844"/>
          </a:xfrm>
          <a:custGeom>
            <a:avLst/>
            <a:gdLst>
              <a:gd name="connsiteX0" fmla="*/ 0 w 2544"/>
              <a:gd name="connsiteY0" fmla="*/ 730 h 1489"/>
              <a:gd name="connsiteX1" fmla="*/ 1264 w 2544"/>
              <a:gd name="connsiteY1" fmla="*/ 0 h 1489"/>
              <a:gd name="connsiteX2" fmla="*/ 2544 w 2544"/>
              <a:gd name="connsiteY2" fmla="*/ 741 h 1489"/>
              <a:gd name="connsiteX3" fmla="*/ 1262 w 2544"/>
              <a:gd name="connsiteY3" fmla="*/ 1489 h 1489"/>
              <a:gd name="connsiteX4" fmla="*/ 0 w 2544"/>
              <a:gd name="connsiteY4" fmla="*/ 730 h 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" h="1489">
                <a:moveTo>
                  <a:pt x="0" y="730"/>
                </a:moveTo>
                <a:lnTo>
                  <a:pt x="1264" y="0"/>
                </a:lnTo>
                <a:lnTo>
                  <a:pt x="2544" y="741"/>
                </a:lnTo>
                <a:lnTo>
                  <a:pt x="1262" y="1489"/>
                </a:lnTo>
                <a:lnTo>
                  <a:pt x="0" y="7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chemeClr val="accent1"/>
                </a:solidFill>
                <a:effectLst>
                  <a:outerShdw dist="25400" dir="3000000" algn="t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Product</a:t>
            </a:r>
            <a:endParaRPr lang="zh-CN" altLang="en-US" b="1">
              <a:solidFill>
                <a:schemeClr val="accent1"/>
              </a:solidFill>
              <a:effectLst>
                <a:outerShdw dist="25400" dir="3000000" algn="t" rotWithShape="0">
                  <a:schemeClr val="bg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>
            <a:off x="2159519" y="2578802"/>
            <a:ext cx="629341" cy="540701"/>
          </a:xfrm>
          <a:custGeom>
            <a:avLst/>
            <a:gdLst>
              <a:gd name="connsiteX0" fmla="*/ 0 w 1350"/>
              <a:gd name="connsiteY0" fmla="*/ 0 h 1160"/>
              <a:gd name="connsiteX1" fmla="*/ 1350 w 1350"/>
              <a:gd name="connsiteY1" fmla="*/ 811 h 1160"/>
              <a:gd name="connsiteX2" fmla="*/ 1348 w 1350"/>
              <a:gd name="connsiteY2" fmla="*/ 1160 h 1160"/>
              <a:gd name="connsiteX3" fmla="*/ 4 w 1350"/>
              <a:gd name="connsiteY3" fmla="*/ 373 h 1160"/>
              <a:gd name="connsiteX4" fmla="*/ 0 w 1350"/>
              <a:gd name="connsiteY4" fmla="*/ 0 h 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0" h="1160">
                <a:moveTo>
                  <a:pt x="0" y="0"/>
                </a:moveTo>
                <a:lnTo>
                  <a:pt x="1350" y="811"/>
                </a:lnTo>
                <a:lnTo>
                  <a:pt x="1348" y="1160"/>
                </a:lnTo>
                <a:lnTo>
                  <a:pt x="4" y="3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1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任意多边形 14"/>
          <p:cNvSpPr/>
          <p:nvPr>
            <p:custDataLst>
              <p:tags r:id="rId7"/>
            </p:custDataLst>
          </p:nvPr>
        </p:nvSpPr>
        <p:spPr>
          <a:xfrm>
            <a:off x="2788269" y="2584712"/>
            <a:ext cx="636432" cy="532428"/>
          </a:xfrm>
          <a:custGeom>
            <a:avLst/>
            <a:gdLst>
              <a:gd name="connsiteX0" fmla="*/ 1 w 1282"/>
              <a:gd name="connsiteY0" fmla="*/ 746 h 1072"/>
              <a:gd name="connsiteX1" fmla="*/ 1282 w 1282"/>
              <a:gd name="connsiteY1" fmla="*/ 0 h 1072"/>
              <a:gd name="connsiteX2" fmla="*/ 1278 w 1282"/>
              <a:gd name="connsiteY2" fmla="*/ 334 h 1072"/>
              <a:gd name="connsiteX3" fmla="*/ 0 w 1282"/>
              <a:gd name="connsiteY3" fmla="*/ 1072 h 1072"/>
              <a:gd name="connsiteX4" fmla="*/ 1 w 1282"/>
              <a:gd name="connsiteY4" fmla="*/ 746 h 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" h="1072">
                <a:moveTo>
                  <a:pt x="1" y="746"/>
                </a:moveTo>
                <a:lnTo>
                  <a:pt x="1282" y="0"/>
                </a:lnTo>
                <a:lnTo>
                  <a:pt x="1278" y="334"/>
                </a:lnTo>
                <a:lnTo>
                  <a:pt x="0" y="1072"/>
                </a:lnTo>
                <a:lnTo>
                  <a:pt x="1" y="746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任意多边形 15"/>
          <p:cNvSpPr/>
          <p:nvPr>
            <p:custDataLst>
              <p:tags r:id="rId8"/>
            </p:custDataLst>
          </p:nvPr>
        </p:nvSpPr>
        <p:spPr>
          <a:xfrm>
            <a:off x="3547023" y="2321748"/>
            <a:ext cx="4216286" cy="424288"/>
          </a:xfrm>
          <a:custGeom>
            <a:avLst/>
            <a:gdLst>
              <a:gd name="connisteX0" fmla="*/ 0 w 5379720"/>
              <a:gd name="connsiteY0" fmla="*/ 541020 h 541020"/>
              <a:gd name="connisteX1" fmla="*/ 678180 w 5379720"/>
              <a:gd name="connsiteY1" fmla="*/ 0 h 541020"/>
              <a:gd name="connisteX2" fmla="*/ 5379720 w 5379720"/>
              <a:gd name="connsiteY2" fmla="*/ 0 h 541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379720" h="541020">
                <a:moveTo>
                  <a:pt x="0" y="541020"/>
                </a:moveTo>
                <a:lnTo>
                  <a:pt x="678180" y="0"/>
                </a:lnTo>
                <a:lnTo>
                  <a:pt x="5379720" y="0"/>
                </a:lnTo>
              </a:path>
            </a:pathLst>
          </a:custGeom>
          <a:noFill/>
          <a:ln>
            <a:solidFill>
              <a:schemeClr val="accent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21" name="六边形 20"/>
          <p:cNvSpPr/>
          <p:nvPr>
            <p:custDataLst>
              <p:tags r:id="rId9"/>
            </p:custDataLst>
          </p:nvPr>
        </p:nvSpPr>
        <p:spPr>
          <a:xfrm rot="5400000">
            <a:off x="8595929" y="1938234"/>
            <a:ext cx="1594329" cy="1480871"/>
          </a:xfrm>
          <a:prstGeom prst="hexagon">
            <a:avLst>
              <a:gd name="adj" fmla="val 29159"/>
              <a:gd name="vf" fmla="val 115470"/>
            </a:avLst>
          </a:prstGeom>
          <a:noFill/>
          <a:ln>
            <a:gradFill>
              <a:gsLst>
                <a:gs pos="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10"/>
            </p:custDataLst>
          </p:nvPr>
        </p:nvSpPr>
        <p:spPr>
          <a:xfrm>
            <a:off x="8760799" y="2426342"/>
            <a:ext cx="1263408" cy="739254"/>
          </a:xfrm>
          <a:custGeom>
            <a:avLst/>
            <a:gdLst>
              <a:gd name="connsiteX0" fmla="*/ 0 w 2544"/>
              <a:gd name="connsiteY0" fmla="*/ 730 h 1489"/>
              <a:gd name="connsiteX1" fmla="*/ 1264 w 2544"/>
              <a:gd name="connsiteY1" fmla="*/ 0 h 1489"/>
              <a:gd name="connsiteX2" fmla="*/ 2544 w 2544"/>
              <a:gd name="connsiteY2" fmla="*/ 741 h 1489"/>
              <a:gd name="connsiteX3" fmla="*/ 1262 w 2544"/>
              <a:gd name="connsiteY3" fmla="*/ 1489 h 1489"/>
              <a:gd name="connsiteX4" fmla="*/ 0 w 2544"/>
              <a:gd name="connsiteY4" fmla="*/ 730 h 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" h="1489">
                <a:moveTo>
                  <a:pt x="0" y="730"/>
                </a:moveTo>
                <a:lnTo>
                  <a:pt x="1264" y="0"/>
                </a:lnTo>
                <a:lnTo>
                  <a:pt x="2544" y="741"/>
                </a:lnTo>
                <a:lnTo>
                  <a:pt x="1262" y="1489"/>
                </a:lnTo>
                <a:lnTo>
                  <a:pt x="0" y="7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5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>
            <p:custDataLst>
              <p:tags r:id="rId11"/>
            </p:custDataLst>
          </p:nvPr>
        </p:nvSpPr>
        <p:spPr>
          <a:xfrm>
            <a:off x="8760799" y="2787992"/>
            <a:ext cx="629341" cy="540110"/>
          </a:xfrm>
          <a:custGeom>
            <a:avLst/>
            <a:gdLst>
              <a:gd name="connsiteX0" fmla="*/ 0 w 1350"/>
              <a:gd name="connsiteY0" fmla="*/ 0 h 1160"/>
              <a:gd name="connsiteX1" fmla="*/ 1350 w 1350"/>
              <a:gd name="connsiteY1" fmla="*/ 811 h 1160"/>
              <a:gd name="connsiteX2" fmla="*/ 1348 w 1350"/>
              <a:gd name="connsiteY2" fmla="*/ 1160 h 1160"/>
              <a:gd name="connsiteX3" fmla="*/ 4 w 1350"/>
              <a:gd name="connsiteY3" fmla="*/ 373 h 1160"/>
              <a:gd name="connsiteX4" fmla="*/ 0 w 1350"/>
              <a:gd name="connsiteY4" fmla="*/ 0 h 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0" h="1160">
                <a:moveTo>
                  <a:pt x="0" y="0"/>
                </a:moveTo>
                <a:lnTo>
                  <a:pt x="1350" y="811"/>
                </a:lnTo>
                <a:lnTo>
                  <a:pt x="1348" y="1160"/>
                </a:lnTo>
                <a:lnTo>
                  <a:pt x="4" y="3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1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4" name="任意多边形 33"/>
          <p:cNvSpPr/>
          <p:nvPr>
            <p:custDataLst>
              <p:tags r:id="rId12"/>
            </p:custDataLst>
          </p:nvPr>
        </p:nvSpPr>
        <p:spPr>
          <a:xfrm>
            <a:off x="9388958" y="2793901"/>
            <a:ext cx="636432" cy="532428"/>
          </a:xfrm>
          <a:custGeom>
            <a:avLst/>
            <a:gdLst>
              <a:gd name="connsiteX0" fmla="*/ 1 w 1282"/>
              <a:gd name="connsiteY0" fmla="*/ 746 h 1072"/>
              <a:gd name="connsiteX1" fmla="*/ 1282 w 1282"/>
              <a:gd name="connsiteY1" fmla="*/ 0 h 1072"/>
              <a:gd name="connsiteX2" fmla="*/ 1278 w 1282"/>
              <a:gd name="connsiteY2" fmla="*/ 334 h 1072"/>
              <a:gd name="connsiteX3" fmla="*/ 0 w 1282"/>
              <a:gd name="connsiteY3" fmla="*/ 1072 h 1072"/>
              <a:gd name="connsiteX4" fmla="*/ 1 w 1282"/>
              <a:gd name="connsiteY4" fmla="*/ 746 h 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" h="1072">
                <a:moveTo>
                  <a:pt x="1" y="746"/>
                </a:moveTo>
                <a:lnTo>
                  <a:pt x="1282" y="0"/>
                </a:lnTo>
                <a:lnTo>
                  <a:pt x="1278" y="334"/>
                </a:lnTo>
                <a:lnTo>
                  <a:pt x="0" y="1072"/>
                </a:lnTo>
                <a:lnTo>
                  <a:pt x="1" y="746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5" name="任意多边形 34"/>
          <p:cNvSpPr/>
          <p:nvPr>
            <p:custDataLst>
              <p:tags r:id="rId13"/>
            </p:custDataLst>
          </p:nvPr>
        </p:nvSpPr>
        <p:spPr>
          <a:xfrm>
            <a:off x="8761390" y="2107831"/>
            <a:ext cx="1263408" cy="739844"/>
          </a:xfrm>
          <a:custGeom>
            <a:avLst/>
            <a:gdLst>
              <a:gd name="connsiteX0" fmla="*/ 0 w 2544"/>
              <a:gd name="connsiteY0" fmla="*/ 730 h 1489"/>
              <a:gd name="connsiteX1" fmla="*/ 1264 w 2544"/>
              <a:gd name="connsiteY1" fmla="*/ 0 h 1489"/>
              <a:gd name="connsiteX2" fmla="*/ 2544 w 2544"/>
              <a:gd name="connsiteY2" fmla="*/ 741 h 1489"/>
              <a:gd name="connsiteX3" fmla="*/ 1262 w 2544"/>
              <a:gd name="connsiteY3" fmla="*/ 1489 h 1489"/>
              <a:gd name="connsiteX4" fmla="*/ 0 w 2544"/>
              <a:gd name="connsiteY4" fmla="*/ 730 h 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" h="1489">
                <a:moveTo>
                  <a:pt x="0" y="730"/>
                </a:moveTo>
                <a:lnTo>
                  <a:pt x="1264" y="0"/>
                </a:lnTo>
                <a:lnTo>
                  <a:pt x="2544" y="741"/>
                </a:lnTo>
                <a:lnTo>
                  <a:pt x="1262" y="1489"/>
                </a:lnTo>
                <a:lnTo>
                  <a:pt x="0" y="7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chemeClr val="accent1"/>
                </a:solidFill>
                <a:effectLst>
                  <a:outerShdw dist="25400" dir="3000000" algn="t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Price</a:t>
            </a:r>
            <a:endParaRPr lang="zh-CN" altLang="en-US" b="1">
              <a:solidFill>
                <a:schemeClr val="accent1"/>
              </a:solidFill>
              <a:effectLst>
                <a:outerShdw dist="25400" dir="3000000" algn="t" rotWithShape="0">
                  <a:schemeClr val="bg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6" name="任意多边形 35"/>
          <p:cNvSpPr/>
          <p:nvPr>
            <p:custDataLst>
              <p:tags r:id="rId14"/>
            </p:custDataLst>
          </p:nvPr>
        </p:nvSpPr>
        <p:spPr>
          <a:xfrm>
            <a:off x="8753708" y="2469480"/>
            <a:ext cx="629341" cy="540701"/>
          </a:xfrm>
          <a:custGeom>
            <a:avLst/>
            <a:gdLst>
              <a:gd name="connsiteX0" fmla="*/ 0 w 1350"/>
              <a:gd name="connsiteY0" fmla="*/ 0 h 1160"/>
              <a:gd name="connsiteX1" fmla="*/ 1350 w 1350"/>
              <a:gd name="connsiteY1" fmla="*/ 811 h 1160"/>
              <a:gd name="connsiteX2" fmla="*/ 1348 w 1350"/>
              <a:gd name="connsiteY2" fmla="*/ 1160 h 1160"/>
              <a:gd name="connsiteX3" fmla="*/ 4 w 1350"/>
              <a:gd name="connsiteY3" fmla="*/ 373 h 1160"/>
              <a:gd name="connsiteX4" fmla="*/ 0 w 1350"/>
              <a:gd name="connsiteY4" fmla="*/ 0 h 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0" h="1160">
                <a:moveTo>
                  <a:pt x="0" y="0"/>
                </a:moveTo>
                <a:lnTo>
                  <a:pt x="1350" y="811"/>
                </a:lnTo>
                <a:lnTo>
                  <a:pt x="1348" y="1160"/>
                </a:lnTo>
                <a:lnTo>
                  <a:pt x="4" y="3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1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3" name="任意多边形 42"/>
          <p:cNvSpPr/>
          <p:nvPr>
            <p:custDataLst>
              <p:tags r:id="rId15"/>
            </p:custDataLst>
          </p:nvPr>
        </p:nvSpPr>
        <p:spPr>
          <a:xfrm>
            <a:off x="9382457" y="2475390"/>
            <a:ext cx="636432" cy="532428"/>
          </a:xfrm>
          <a:custGeom>
            <a:avLst/>
            <a:gdLst>
              <a:gd name="connsiteX0" fmla="*/ 1 w 1282"/>
              <a:gd name="connsiteY0" fmla="*/ 746 h 1072"/>
              <a:gd name="connsiteX1" fmla="*/ 1282 w 1282"/>
              <a:gd name="connsiteY1" fmla="*/ 0 h 1072"/>
              <a:gd name="connsiteX2" fmla="*/ 1278 w 1282"/>
              <a:gd name="connsiteY2" fmla="*/ 334 h 1072"/>
              <a:gd name="connsiteX3" fmla="*/ 0 w 1282"/>
              <a:gd name="connsiteY3" fmla="*/ 1072 h 1072"/>
              <a:gd name="connsiteX4" fmla="*/ 1 w 1282"/>
              <a:gd name="connsiteY4" fmla="*/ 746 h 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" h="1072">
                <a:moveTo>
                  <a:pt x="1" y="746"/>
                </a:moveTo>
                <a:lnTo>
                  <a:pt x="1282" y="0"/>
                </a:lnTo>
                <a:lnTo>
                  <a:pt x="1278" y="334"/>
                </a:lnTo>
                <a:lnTo>
                  <a:pt x="0" y="1072"/>
                </a:lnTo>
                <a:lnTo>
                  <a:pt x="1" y="746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7" name="任意多边形 46"/>
          <p:cNvSpPr/>
          <p:nvPr>
            <p:custDataLst>
              <p:tags r:id="rId16"/>
            </p:custDataLst>
          </p:nvPr>
        </p:nvSpPr>
        <p:spPr>
          <a:xfrm>
            <a:off x="4460601" y="2828175"/>
            <a:ext cx="4187921" cy="433152"/>
          </a:xfrm>
          <a:custGeom>
            <a:avLst/>
            <a:gdLst>
              <a:gd name="connisteX0" fmla="*/ 5343525 w 5343525"/>
              <a:gd name="connsiteY0" fmla="*/ 0 h 552450"/>
              <a:gd name="connisteX1" fmla="*/ 4695825 w 5343525"/>
              <a:gd name="connsiteY1" fmla="*/ 552450 h 552450"/>
              <a:gd name="connisteX2" fmla="*/ 0 w 5343525"/>
              <a:gd name="connsiteY2" fmla="*/ 552450 h 5524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343525" h="552450">
                <a:moveTo>
                  <a:pt x="5343525" y="0"/>
                </a:moveTo>
                <a:lnTo>
                  <a:pt x="4695825" y="552450"/>
                </a:lnTo>
                <a:lnTo>
                  <a:pt x="0" y="552450"/>
                </a:lnTo>
              </a:path>
            </a:pathLst>
          </a:custGeom>
          <a:noFill/>
          <a:ln>
            <a:solidFill>
              <a:schemeClr val="accent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49" name="六边形 48"/>
          <p:cNvSpPr/>
          <p:nvPr>
            <p:custDataLst>
              <p:tags r:id="rId17"/>
            </p:custDataLst>
          </p:nvPr>
        </p:nvSpPr>
        <p:spPr>
          <a:xfrm rot="5400000">
            <a:off x="2001741" y="4076219"/>
            <a:ext cx="1594329" cy="1480871"/>
          </a:xfrm>
          <a:prstGeom prst="hexagon">
            <a:avLst>
              <a:gd name="adj" fmla="val 29159"/>
              <a:gd name="vf" fmla="val 115470"/>
            </a:avLst>
          </a:prstGeom>
          <a:noFill/>
          <a:ln>
            <a:gradFill>
              <a:gsLst>
                <a:gs pos="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56" name="任意多边形 55"/>
          <p:cNvSpPr/>
          <p:nvPr>
            <p:custDataLst>
              <p:tags r:id="rId18"/>
            </p:custDataLst>
          </p:nvPr>
        </p:nvSpPr>
        <p:spPr>
          <a:xfrm>
            <a:off x="2166610" y="4564918"/>
            <a:ext cx="1263408" cy="739254"/>
          </a:xfrm>
          <a:custGeom>
            <a:avLst/>
            <a:gdLst>
              <a:gd name="connsiteX0" fmla="*/ 0 w 2544"/>
              <a:gd name="connsiteY0" fmla="*/ 730 h 1489"/>
              <a:gd name="connsiteX1" fmla="*/ 1264 w 2544"/>
              <a:gd name="connsiteY1" fmla="*/ 0 h 1489"/>
              <a:gd name="connsiteX2" fmla="*/ 2544 w 2544"/>
              <a:gd name="connsiteY2" fmla="*/ 741 h 1489"/>
              <a:gd name="connsiteX3" fmla="*/ 1262 w 2544"/>
              <a:gd name="connsiteY3" fmla="*/ 1489 h 1489"/>
              <a:gd name="connsiteX4" fmla="*/ 0 w 2544"/>
              <a:gd name="connsiteY4" fmla="*/ 730 h 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" h="1489">
                <a:moveTo>
                  <a:pt x="0" y="730"/>
                </a:moveTo>
                <a:lnTo>
                  <a:pt x="1264" y="0"/>
                </a:lnTo>
                <a:lnTo>
                  <a:pt x="2544" y="741"/>
                </a:lnTo>
                <a:lnTo>
                  <a:pt x="1262" y="1489"/>
                </a:lnTo>
                <a:lnTo>
                  <a:pt x="0" y="7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5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60" name="任意多边形 59"/>
          <p:cNvSpPr/>
          <p:nvPr>
            <p:custDataLst>
              <p:tags r:id="rId19"/>
            </p:custDataLst>
          </p:nvPr>
        </p:nvSpPr>
        <p:spPr>
          <a:xfrm>
            <a:off x="2166610" y="4926568"/>
            <a:ext cx="629341" cy="540110"/>
          </a:xfrm>
          <a:custGeom>
            <a:avLst/>
            <a:gdLst>
              <a:gd name="connsiteX0" fmla="*/ 0 w 1350"/>
              <a:gd name="connsiteY0" fmla="*/ 0 h 1160"/>
              <a:gd name="connsiteX1" fmla="*/ 1350 w 1350"/>
              <a:gd name="connsiteY1" fmla="*/ 811 h 1160"/>
              <a:gd name="connsiteX2" fmla="*/ 1348 w 1350"/>
              <a:gd name="connsiteY2" fmla="*/ 1160 h 1160"/>
              <a:gd name="connsiteX3" fmla="*/ 4 w 1350"/>
              <a:gd name="connsiteY3" fmla="*/ 373 h 1160"/>
              <a:gd name="connsiteX4" fmla="*/ 0 w 1350"/>
              <a:gd name="connsiteY4" fmla="*/ 0 h 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0" h="1160">
                <a:moveTo>
                  <a:pt x="0" y="0"/>
                </a:moveTo>
                <a:lnTo>
                  <a:pt x="1350" y="811"/>
                </a:lnTo>
                <a:lnTo>
                  <a:pt x="1348" y="1160"/>
                </a:lnTo>
                <a:lnTo>
                  <a:pt x="4" y="3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1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61" name="任意多边形 60"/>
          <p:cNvSpPr/>
          <p:nvPr>
            <p:custDataLst>
              <p:tags r:id="rId20"/>
            </p:custDataLst>
          </p:nvPr>
        </p:nvSpPr>
        <p:spPr>
          <a:xfrm>
            <a:off x="2794769" y="4932477"/>
            <a:ext cx="636432" cy="532428"/>
          </a:xfrm>
          <a:custGeom>
            <a:avLst/>
            <a:gdLst>
              <a:gd name="connsiteX0" fmla="*/ 1 w 1282"/>
              <a:gd name="connsiteY0" fmla="*/ 746 h 1072"/>
              <a:gd name="connsiteX1" fmla="*/ 1282 w 1282"/>
              <a:gd name="connsiteY1" fmla="*/ 0 h 1072"/>
              <a:gd name="connsiteX2" fmla="*/ 1278 w 1282"/>
              <a:gd name="connsiteY2" fmla="*/ 334 h 1072"/>
              <a:gd name="connsiteX3" fmla="*/ 0 w 1282"/>
              <a:gd name="connsiteY3" fmla="*/ 1072 h 1072"/>
              <a:gd name="connsiteX4" fmla="*/ 1 w 1282"/>
              <a:gd name="connsiteY4" fmla="*/ 746 h 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" h="1072">
                <a:moveTo>
                  <a:pt x="1" y="746"/>
                </a:moveTo>
                <a:lnTo>
                  <a:pt x="1282" y="0"/>
                </a:lnTo>
                <a:lnTo>
                  <a:pt x="1278" y="334"/>
                </a:lnTo>
                <a:lnTo>
                  <a:pt x="0" y="1072"/>
                </a:lnTo>
                <a:lnTo>
                  <a:pt x="1" y="746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62" name="任意多边形 61"/>
          <p:cNvSpPr/>
          <p:nvPr>
            <p:custDataLst>
              <p:tags r:id="rId21"/>
            </p:custDataLst>
          </p:nvPr>
        </p:nvSpPr>
        <p:spPr>
          <a:xfrm>
            <a:off x="2167201" y="4245816"/>
            <a:ext cx="1300046" cy="739844"/>
          </a:xfrm>
          <a:custGeom>
            <a:avLst/>
            <a:gdLst>
              <a:gd name="connsiteX0" fmla="*/ 0 w 2544"/>
              <a:gd name="connsiteY0" fmla="*/ 730 h 1489"/>
              <a:gd name="connsiteX1" fmla="*/ 1264 w 2544"/>
              <a:gd name="connsiteY1" fmla="*/ 0 h 1489"/>
              <a:gd name="connsiteX2" fmla="*/ 2544 w 2544"/>
              <a:gd name="connsiteY2" fmla="*/ 741 h 1489"/>
              <a:gd name="connsiteX3" fmla="*/ 1262 w 2544"/>
              <a:gd name="connsiteY3" fmla="*/ 1489 h 1489"/>
              <a:gd name="connsiteX4" fmla="*/ 0 w 2544"/>
              <a:gd name="connsiteY4" fmla="*/ 730 h 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" h="1489">
                <a:moveTo>
                  <a:pt x="0" y="730"/>
                </a:moveTo>
                <a:lnTo>
                  <a:pt x="1264" y="0"/>
                </a:lnTo>
                <a:lnTo>
                  <a:pt x="2544" y="741"/>
                </a:lnTo>
                <a:lnTo>
                  <a:pt x="1262" y="1489"/>
                </a:lnTo>
                <a:lnTo>
                  <a:pt x="0" y="7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chemeClr val="accent1"/>
                </a:solidFill>
                <a:effectLst>
                  <a:outerShdw dist="25400" dir="3000000" algn="t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Circulation</a:t>
            </a:r>
            <a:endParaRPr lang="zh-CN" altLang="en-US" b="1">
              <a:solidFill>
                <a:schemeClr val="accent1"/>
              </a:solidFill>
              <a:effectLst>
                <a:outerShdw dist="25400" dir="3000000" algn="t" rotWithShape="0">
                  <a:schemeClr val="bg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4" name="任意多边形 63"/>
          <p:cNvSpPr/>
          <p:nvPr>
            <p:custDataLst>
              <p:tags r:id="rId22"/>
            </p:custDataLst>
          </p:nvPr>
        </p:nvSpPr>
        <p:spPr>
          <a:xfrm>
            <a:off x="2159519" y="4607465"/>
            <a:ext cx="629341" cy="540701"/>
          </a:xfrm>
          <a:custGeom>
            <a:avLst/>
            <a:gdLst>
              <a:gd name="connsiteX0" fmla="*/ 0 w 1350"/>
              <a:gd name="connsiteY0" fmla="*/ 0 h 1160"/>
              <a:gd name="connsiteX1" fmla="*/ 1350 w 1350"/>
              <a:gd name="connsiteY1" fmla="*/ 811 h 1160"/>
              <a:gd name="connsiteX2" fmla="*/ 1348 w 1350"/>
              <a:gd name="connsiteY2" fmla="*/ 1160 h 1160"/>
              <a:gd name="connsiteX3" fmla="*/ 4 w 1350"/>
              <a:gd name="connsiteY3" fmla="*/ 373 h 1160"/>
              <a:gd name="connsiteX4" fmla="*/ 0 w 1350"/>
              <a:gd name="connsiteY4" fmla="*/ 0 h 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0" h="1160">
                <a:moveTo>
                  <a:pt x="0" y="0"/>
                </a:moveTo>
                <a:lnTo>
                  <a:pt x="1350" y="811"/>
                </a:lnTo>
                <a:lnTo>
                  <a:pt x="1348" y="1160"/>
                </a:lnTo>
                <a:lnTo>
                  <a:pt x="4" y="3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1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65" name="任意多边形 64"/>
          <p:cNvSpPr/>
          <p:nvPr>
            <p:custDataLst>
              <p:tags r:id="rId23"/>
            </p:custDataLst>
          </p:nvPr>
        </p:nvSpPr>
        <p:spPr>
          <a:xfrm>
            <a:off x="2788269" y="4613375"/>
            <a:ext cx="636432" cy="532428"/>
          </a:xfrm>
          <a:custGeom>
            <a:avLst/>
            <a:gdLst>
              <a:gd name="connsiteX0" fmla="*/ 1 w 1282"/>
              <a:gd name="connsiteY0" fmla="*/ 746 h 1072"/>
              <a:gd name="connsiteX1" fmla="*/ 1282 w 1282"/>
              <a:gd name="connsiteY1" fmla="*/ 0 h 1072"/>
              <a:gd name="connsiteX2" fmla="*/ 1278 w 1282"/>
              <a:gd name="connsiteY2" fmla="*/ 334 h 1072"/>
              <a:gd name="connsiteX3" fmla="*/ 0 w 1282"/>
              <a:gd name="connsiteY3" fmla="*/ 1072 h 1072"/>
              <a:gd name="connsiteX4" fmla="*/ 1 w 1282"/>
              <a:gd name="connsiteY4" fmla="*/ 746 h 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" h="1072">
                <a:moveTo>
                  <a:pt x="1" y="746"/>
                </a:moveTo>
                <a:lnTo>
                  <a:pt x="1282" y="0"/>
                </a:lnTo>
                <a:lnTo>
                  <a:pt x="1278" y="334"/>
                </a:lnTo>
                <a:lnTo>
                  <a:pt x="0" y="1072"/>
                </a:lnTo>
                <a:lnTo>
                  <a:pt x="1" y="746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66" name="任意多边形 65"/>
          <p:cNvSpPr/>
          <p:nvPr>
            <p:custDataLst>
              <p:tags r:id="rId24"/>
            </p:custDataLst>
          </p:nvPr>
        </p:nvSpPr>
        <p:spPr>
          <a:xfrm>
            <a:off x="3547023" y="4350411"/>
            <a:ext cx="4216286" cy="424288"/>
          </a:xfrm>
          <a:custGeom>
            <a:avLst/>
            <a:gdLst>
              <a:gd name="connisteX0" fmla="*/ 0 w 5379720"/>
              <a:gd name="connsiteY0" fmla="*/ 541020 h 541020"/>
              <a:gd name="connisteX1" fmla="*/ 678180 w 5379720"/>
              <a:gd name="connsiteY1" fmla="*/ 0 h 541020"/>
              <a:gd name="connisteX2" fmla="*/ 5379720 w 5379720"/>
              <a:gd name="connsiteY2" fmla="*/ 0 h 541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379720" h="541020">
                <a:moveTo>
                  <a:pt x="0" y="541020"/>
                </a:moveTo>
                <a:lnTo>
                  <a:pt x="678180" y="0"/>
                </a:lnTo>
                <a:lnTo>
                  <a:pt x="5379720" y="0"/>
                </a:lnTo>
              </a:path>
            </a:pathLst>
          </a:custGeom>
          <a:noFill/>
          <a:ln>
            <a:solidFill>
              <a:schemeClr val="accent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67" name="六边形 66"/>
          <p:cNvSpPr/>
          <p:nvPr>
            <p:custDataLst>
              <p:tags r:id="rId25"/>
            </p:custDataLst>
          </p:nvPr>
        </p:nvSpPr>
        <p:spPr>
          <a:xfrm rot="5400000">
            <a:off x="8595929" y="4075628"/>
            <a:ext cx="1594329" cy="1480871"/>
          </a:xfrm>
          <a:prstGeom prst="hexagon">
            <a:avLst>
              <a:gd name="adj" fmla="val 29159"/>
              <a:gd name="vf" fmla="val 115470"/>
            </a:avLst>
          </a:prstGeom>
          <a:noFill/>
          <a:ln>
            <a:gradFill>
              <a:gsLst>
                <a:gs pos="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69" name="任意多边形 68"/>
          <p:cNvSpPr/>
          <p:nvPr>
            <p:custDataLst>
              <p:tags r:id="rId26"/>
            </p:custDataLst>
          </p:nvPr>
        </p:nvSpPr>
        <p:spPr>
          <a:xfrm>
            <a:off x="8760799" y="4564327"/>
            <a:ext cx="1263408" cy="739254"/>
          </a:xfrm>
          <a:custGeom>
            <a:avLst/>
            <a:gdLst>
              <a:gd name="connsiteX0" fmla="*/ 0 w 2544"/>
              <a:gd name="connsiteY0" fmla="*/ 730 h 1489"/>
              <a:gd name="connsiteX1" fmla="*/ 1264 w 2544"/>
              <a:gd name="connsiteY1" fmla="*/ 0 h 1489"/>
              <a:gd name="connsiteX2" fmla="*/ 2544 w 2544"/>
              <a:gd name="connsiteY2" fmla="*/ 741 h 1489"/>
              <a:gd name="connsiteX3" fmla="*/ 1262 w 2544"/>
              <a:gd name="connsiteY3" fmla="*/ 1489 h 1489"/>
              <a:gd name="connsiteX4" fmla="*/ 0 w 2544"/>
              <a:gd name="connsiteY4" fmla="*/ 730 h 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" h="1489">
                <a:moveTo>
                  <a:pt x="0" y="730"/>
                </a:moveTo>
                <a:lnTo>
                  <a:pt x="1264" y="0"/>
                </a:lnTo>
                <a:lnTo>
                  <a:pt x="2544" y="741"/>
                </a:lnTo>
                <a:lnTo>
                  <a:pt x="1262" y="1489"/>
                </a:lnTo>
                <a:lnTo>
                  <a:pt x="0" y="7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5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70" name="任意多边形 69"/>
          <p:cNvSpPr/>
          <p:nvPr>
            <p:custDataLst>
              <p:tags r:id="rId27"/>
            </p:custDataLst>
          </p:nvPr>
        </p:nvSpPr>
        <p:spPr>
          <a:xfrm>
            <a:off x="8760799" y="4925977"/>
            <a:ext cx="629341" cy="540110"/>
          </a:xfrm>
          <a:custGeom>
            <a:avLst/>
            <a:gdLst>
              <a:gd name="connsiteX0" fmla="*/ 0 w 1350"/>
              <a:gd name="connsiteY0" fmla="*/ 0 h 1160"/>
              <a:gd name="connsiteX1" fmla="*/ 1350 w 1350"/>
              <a:gd name="connsiteY1" fmla="*/ 811 h 1160"/>
              <a:gd name="connsiteX2" fmla="*/ 1348 w 1350"/>
              <a:gd name="connsiteY2" fmla="*/ 1160 h 1160"/>
              <a:gd name="connsiteX3" fmla="*/ 4 w 1350"/>
              <a:gd name="connsiteY3" fmla="*/ 373 h 1160"/>
              <a:gd name="connsiteX4" fmla="*/ 0 w 1350"/>
              <a:gd name="connsiteY4" fmla="*/ 0 h 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0" h="1160">
                <a:moveTo>
                  <a:pt x="0" y="0"/>
                </a:moveTo>
                <a:lnTo>
                  <a:pt x="1350" y="811"/>
                </a:lnTo>
                <a:lnTo>
                  <a:pt x="1348" y="1160"/>
                </a:lnTo>
                <a:lnTo>
                  <a:pt x="4" y="3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1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71" name="任意多边形 70"/>
          <p:cNvSpPr/>
          <p:nvPr>
            <p:custDataLst>
              <p:tags r:id="rId28"/>
            </p:custDataLst>
          </p:nvPr>
        </p:nvSpPr>
        <p:spPr>
          <a:xfrm>
            <a:off x="9388958" y="4931886"/>
            <a:ext cx="636432" cy="532428"/>
          </a:xfrm>
          <a:custGeom>
            <a:avLst/>
            <a:gdLst>
              <a:gd name="connsiteX0" fmla="*/ 1 w 1282"/>
              <a:gd name="connsiteY0" fmla="*/ 746 h 1072"/>
              <a:gd name="connsiteX1" fmla="*/ 1282 w 1282"/>
              <a:gd name="connsiteY1" fmla="*/ 0 h 1072"/>
              <a:gd name="connsiteX2" fmla="*/ 1278 w 1282"/>
              <a:gd name="connsiteY2" fmla="*/ 334 h 1072"/>
              <a:gd name="connsiteX3" fmla="*/ 0 w 1282"/>
              <a:gd name="connsiteY3" fmla="*/ 1072 h 1072"/>
              <a:gd name="connsiteX4" fmla="*/ 1 w 1282"/>
              <a:gd name="connsiteY4" fmla="*/ 746 h 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" h="1072">
                <a:moveTo>
                  <a:pt x="1" y="746"/>
                </a:moveTo>
                <a:lnTo>
                  <a:pt x="1282" y="0"/>
                </a:lnTo>
                <a:lnTo>
                  <a:pt x="1278" y="334"/>
                </a:lnTo>
                <a:lnTo>
                  <a:pt x="0" y="1072"/>
                </a:lnTo>
                <a:lnTo>
                  <a:pt x="1" y="746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72" name="任意多边形 71"/>
          <p:cNvSpPr/>
          <p:nvPr>
            <p:custDataLst>
              <p:tags r:id="rId29"/>
            </p:custDataLst>
          </p:nvPr>
        </p:nvSpPr>
        <p:spPr>
          <a:xfrm>
            <a:off x="8761390" y="4245816"/>
            <a:ext cx="1263408" cy="739844"/>
          </a:xfrm>
          <a:custGeom>
            <a:avLst/>
            <a:gdLst>
              <a:gd name="connsiteX0" fmla="*/ 0 w 2544"/>
              <a:gd name="connsiteY0" fmla="*/ 730 h 1489"/>
              <a:gd name="connsiteX1" fmla="*/ 1264 w 2544"/>
              <a:gd name="connsiteY1" fmla="*/ 0 h 1489"/>
              <a:gd name="connsiteX2" fmla="*/ 2544 w 2544"/>
              <a:gd name="connsiteY2" fmla="*/ 741 h 1489"/>
              <a:gd name="connsiteX3" fmla="*/ 1262 w 2544"/>
              <a:gd name="connsiteY3" fmla="*/ 1489 h 1489"/>
              <a:gd name="connsiteX4" fmla="*/ 0 w 2544"/>
              <a:gd name="connsiteY4" fmla="*/ 730 h 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" h="1489">
                <a:moveTo>
                  <a:pt x="0" y="730"/>
                </a:moveTo>
                <a:lnTo>
                  <a:pt x="1264" y="0"/>
                </a:lnTo>
                <a:lnTo>
                  <a:pt x="2544" y="741"/>
                </a:lnTo>
                <a:lnTo>
                  <a:pt x="1262" y="1489"/>
                </a:lnTo>
                <a:lnTo>
                  <a:pt x="0" y="7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chemeClr val="accent1"/>
                </a:solidFill>
                <a:effectLst>
                  <a:outerShdw dist="25400" dir="3000000" algn="t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Promotion</a:t>
            </a:r>
            <a:endParaRPr lang="zh-CN" altLang="en-US" b="1">
              <a:solidFill>
                <a:schemeClr val="accent1"/>
              </a:solidFill>
              <a:effectLst>
                <a:outerShdw dist="25400" dir="3000000" algn="t" rotWithShape="0">
                  <a:schemeClr val="bg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3" name="任意多边形 72"/>
          <p:cNvSpPr/>
          <p:nvPr>
            <p:custDataLst>
              <p:tags r:id="rId30"/>
            </p:custDataLst>
          </p:nvPr>
        </p:nvSpPr>
        <p:spPr>
          <a:xfrm>
            <a:off x="8753708" y="4606874"/>
            <a:ext cx="629341" cy="540701"/>
          </a:xfrm>
          <a:custGeom>
            <a:avLst/>
            <a:gdLst>
              <a:gd name="connsiteX0" fmla="*/ 0 w 1350"/>
              <a:gd name="connsiteY0" fmla="*/ 0 h 1160"/>
              <a:gd name="connsiteX1" fmla="*/ 1350 w 1350"/>
              <a:gd name="connsiteY1" fmla="*/ 811 h 1160"/>
              <a:gd name="connsiteX2" fmla="*/ 1348 w 1350"/>
              <a:gd name="connsiteY2" fmla="*/ 1160 h 1160"/>
              <a:gd name="connsiteX3" fmla="*/ 4 w 1350"/>
              <a:gd name="connsiteY3" fmla="*/ 373 h 1160"/>
              <a:gd name="connsiteX4" fmla="*/ 0 w 1350"/>
              <a:gd name="connsiteY4" fmla="*/ 0 h 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0" h="1160">
                <a:moveTo>
                  <a:pt x="0" y="0"/>
                </a:moveTo>
                <a:lnTo>
                  <a:pt x="1350" y="811"/>
                </a:lnTo>
                <a:lnTo>
                  <a:pt x="1348" y="1160"/>
                </a:lnTo>
                <a:lnTo>
                  <a:pt x="4" y="3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1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74" name="任意多边形 73"/>
          <p:cNvSpPr/>
          <p:nvPr>
            <p:custDataLst>
              <p:tags r:id="rId31"/>
            </p:custDataLst>
          </p:nvPr>
        </p:nvSpPr>
        <p:spPr>
          <a:xfrm>
            <a:off x="9382457" y="4612784"/>
            <a:ext cx="636432" cy="532428"/>
          </a:xfrm>
          <a:custGeom>
            <a:avLst/>
            <a:gdLst>
              <a:gd name="connsiteX0" fmla="*/ 1 w 1282"/>
              <a:gd name="connsiteY0" fmla="*/ 746 h 1072"/>
              <a:gd name="connsiteX1" fmla="*/ 1282 w 1282"/>
              <a:gd name="connsiteY1" fmla="*/ 0 h 1072"/>
              <a:gd name="connsiteX2" fmla="*/ 1278 w 1282"/>
              <a:gd name="connsiteY2" fmla="*/ 334 h 1072"/>
              <a:gd name="connsiteX3" fmla="*/ 0 w 1282"/>
              <a:gd name="connsiteY3" fmla="*/ 1072 h 1072"/>
              <a:gd name="connsiteX4" fmla="*/ 1 w 1282"/>
              <a:gd name="connsiteY4" fmla="*/ 746 h 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" h="1072">
                <a:moveTo>
                  <a:pt x="1" y="746"/>
                </a:moveTo>
                <a:lnTo>
                  <a:pt x="1282" y="0"/>
                </a:lnTo>
                <a:lnTo>
                  <a:pt x="1278" y="334"/>
                </a:lnTo>
                <a:lnTo>
                  <a:pt x="0" y="1072"/>
                </a:lnTo>
                <a:lnTo>
                  <a:pt x="1" y="746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75" name="任意多边形 74"/>
          <p:cNvSpPr/>
          <p:nvPr>
            <p:custDataLst>
              <p:tags r:id="rId32"/>
            </p:custDataLst>
          </p:nvPr>
        </p:nvSpPr>
        <p:spPr>
          <a:xfrm>
            <a:off x="4460601" y="4965569"/>
            <a:ext cx="4187921" cy="433152"/>
          </a:xfrm>
          <a:custGeom>
            <a:avLst/>
            <a:gdLst>
              <a:gd name="connisteX0" fmla="*/ 5343525 w 5343525"/>
              <a:gd name="connsiteY0" fmla="*/ 0 h 552450"/>
              <a:gd name="connisteX1" fmla="*/ 4695825 w 5343525"/>
              <a:gd name="connsiteY1" fmla="*/ 552450 h 552450"/>
              <a:gd name="connisteX2" fmla="*/ 0 w 5343525"/>
              <a:gd name="connsiteY2" fmla="*/ 552450 h 5524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343525" h="552450">
                <a:moveTo>
                  <a:pt x="5343525" y="0"/>
                </a:moveTo>
                <a:lnTo>
                  <a:pt x="4695825" y="552450"/>
                </a:lnTo>
                <a:lnTo>
                  <a:pt x="0" y="552450"/>
                </a:lnTo>
              </a:path>
            </a:pathLst>
          </a:custGeom>
          <a:noFill/>
          <a:ln>
            <a:solidFill>
              <a:schemeClr val="accent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77" name="正文"/>
          <p:cNvSpPr txBox="1"/>
          <p:nvPr>
            <p:custDataLst>
              <p:tags r:id="rId33"/>
            </p:custDataLst>
          </p:nvPr>
        </p:nvSpPr>
        <p:spPr>
          <a:xfrm>
            <a:off x="4101906" y="2356613"/>
            <a:ext cx="3661403" cy="6541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en-IN" altLang="zh-CN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Merging the tables,</a:t>
            </a: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Removing outliers and handling missing values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标题"/>
          <p:cNvSpPr txBox="1"/>
          <p:nvPr>
            <p:custDataLst>
              <p:tags r:id="rId34"/>
            </p:custDataLst>
          </p:nvPr>
        </p:nvSpPr>
        <p:spPr>
          <a:xfrm>
            <a:off x="4101906" y="1947689"/>
            <a:ext cx="3916684" cy="347467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r>
              <a:rPr lang="en-US" altLang="zh-CN" b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Cleaning</a:t>
            </a:r>
            <a:endParaRPr lang="en-US" altLang="zh-CN" b="1" dirty="0">
              <a:solidFill>
                <a:schemeClr val="accent1"/>
              </a:solidFill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正文"/>
          <p:cNvSpPr txBox="1"/>
          <p:nvPr>
            <p:custDataLst>
              <p:tags r:id="rId35"/>
            </p:custDataLst>
          </p:nvPr>
        </p:nvSpPr>
        <p:spPr>
          <a:xfrm>
            <a:off x="4460601" y="3284373"/>
            <a:ext cx="3650766" cy="6541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lvl="0" algn="r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Identifying and selecting relevant features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标题"/>
          <p:cNvSpPr txBox="1"/>
          <p:nvPr>
            <p:custDataLst>
              <p:tags r:id="rId36"/>
            </p:custDataLst>
          </p:nvPr>
        </p:nvSpPr>
        <p:spPr>
          <a:xfrm>
            <a:off x="4194682" y="2875449"/>
            <a:ext cx="3916684" cy="347467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 algn="r"/>
            <a:r>
              <a:rPr lang="en-US" altLang="zh-CN" b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Feature Selection</a:t>
            </a:r>
            <a:r>
              <a:rPr lang="en-IN" altLang="en-US" b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engineering</a:t>
            </a:r>
            <a:endParaRPr lang="en-IN" altLang="en-US" b="1" dirty="0">
              <a:solidFill>
                <a:schemeClr val="accent1"/>
              </a:solidFill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正文"/>
          <p:cNvSpPr txBox="1"/>
          <p:nvPr>
            <p:custDataLst>
              <p:tags r:id="rId37"/>
            </p:custDataLst>
          </p:nvPr>
        </p:nvSpPr>
        <p:spPr>
          <a:xfrm>
            <a:off x="4101906" y="4391776"/>
            <a:ext cx="3661403" cy="6541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Scaling, encoding, and transforming features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标题"/>
          <p:cNvSpPr txBox="1"/>
          <p:nvPr>
            <p:custDataLst>
              <p:tags r:id="rId38"/>
            </p:custDataLst>
          </p:nvPr>
        </p:nvSpPr>
        <p:spPr>
          <a:xfrm>
            <a:off x="4101906" y="3982852"/>
            <a:ext cx="3916684" cy="347467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r>
              <a:rPr lang="en-US" altLang="zh-CN" b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Feature Transformation</a:t>
            </a:r>
            <a:endParaRPr lang="en-US" altLang="zh-CN" b="1" dirty="0">
              <a:solidFill>
                <a:schemeClr val="accent1"/>
              </a:solidFill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正文"/>
          <p:cNvSpPr txBox="1"/>
          <p:nvPr>
            <p:custDataLst>
              <p:tags r:id="rId39"/>
            </p:custDataLst>
          </p:nvPr>
        </p:nvSpPr>
        <p:spPr>
          <a:xfrm>
            <a:off x="4460601" y="5434176"/>
            <a:ext cx="3650766" cy="6541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0000"/>
          </a:bodyPr>
          <a:p>
            <a:pPr lvl="0" algn="r">
              <a:lnSpc>
                <a:spcPct val="130000"/>
              </a:lnSpc>
              <a:buClrTx/>
              <a:buSzTx/>
              <a:buFontTx/>
            </a:pPr>
            <a:r>
              <a:rPr lang="en-IN" altLang="zh-CN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Developing predictive model bassed on suitable algorithm to correctly estimate the stock levels and deploy it using DevOps</a:t>
            </a:r>
            <a:endParaRPr lang="en-IN" altLang="zh-CN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标题"/>
          <p:cNvSpPr txBox="1"/>
          <p:nvPr>
            <p:custDataLst>
              <p:tags r:id="rId40"/>
            </p:custDataLst>
          </p:nvPr>
        </p:nvSpPr>
        <p:spPr>
          <a:xfrm>
            <a:off x="4194682" y="5025253"/>
            <a:ext cx="3916684" cy="347467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 algn="r"/>
            <a:r>
              <a:rPr lang="en-IN" altLang="en-US" b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Developing predictive model</a:t>
            </a:r>
            <a:endParaRPr lang="en-IN" altLang="en-US" b="1" dirty="0">
              <a:solidFill>
                <a:schemeClr val="accent1"/>
              </a:solidFill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Ensuring Model Accuracy</a:t>
            </a:r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265471" y="2301575"/>
            <a:ext cx="0" cy="2425733"/>
          </a:xfrm>
          <a:prstGeom prst="line">
            <a:avLst/>
          </a:prstGeom>
          <a:ln w="19050">
            <a:gradFill>
              <a:gsLst>
                <a:gs pos="10000">
                  <a:schemeClr val="accent1">
                    <a:alpha val="0"/>
                  </a:schemeClr>
                </a:gs>
                <a:gs pos="50000">
                  <a:schemeClr val="accent1">
                    <a:alpha val="50000"/>
                  </a:schemeClr>
                </a:gs>
                <a:gs pos="90000">
                  <a:schemeClr val="accent1">
                    <a:alpha val="0"/>
                  </a:schemeClr>
                </a:gs>
              </a:gsLst>
              <a:lin ang="16200000" scaled="1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070757" y="2301575"/>
            <a:ext cx="0" cy="2425733"/>
          </a:xfrm>
          <a:prstGeom prst="line">
            <a:avLst/>
          </a:prstGeom>
          <a:ln w="19050">
            <a:gradFill>
              <a:gsLst>
                <a:gs pos="10000">
                  <a:schemeClr val="accent1">
                    <a:alpha val="0"/>
                  </a:schemeClr>
                </a:gs>
                <a:gs pos="50000">
                  <a:schemeClr val="accent1">
                    <a:alpha val="50000"/>
                  </a:schemeClr>
                </a:gs>
                <a:gs pos="90000">
                  <a:schemeClr val="accent1">
                    <a:alpha val="0"/>
                  </a:schemeClr>
                </a:gs>
              </a:gsLst>
              <a:lin ang="16200000" scaled="1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8876043" y="2301575"/>
            <a:ext cx="0" cy="2425733"/>
          </a:xfrm>
          <a:prstGeom prst="line">
            <a:avLst/>
          </a:prstGeom>
          <a:ln w="19050">
            <a:gradFill>
              <a:gsLst>
                <a:gs pos="10000">
                  <a:schemeClr val="accent1">
                    <a:alpha val="0"/>
                  </a:schemeClr>
                </a:gs>
                <a:gs pos="50000">
                  <a:schemeClr val="accent1">
                    <a:alpha val="50000"/>
                  </a:schemeClr>
                </a:gs>
                <a:gs pos="90000">
                  <a:schemeClr val="accent1">
                    <a:alpha val="0"/>
                  </a:schemeClr>
                </a:gs>
              </a:gsLst>
              <a:lin ang="16200000" scaled="1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716190" y="2170800"/>
            <a:ext cx="2004818" cy="1151432"/>
          </a:xfrm>
          <a:prstGeom prst="rect">
            <a:avLst/>
          </a:prstGeom>
        </p:spPr>
        <p:txBody>
          <a:bodyPr vert="horz" wrap="square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chemeClr val="accent1"/>
                </a:solidFill>
                <a:cs typeface="Arial" panose="020B0604020202020204" pitchFamily="34" charset="0"/>
              </a:rPr>
              <a:t>Out-of-sample testing</a:t>
            </a:r>
            <a:endParaRPr lang="zh-CN" altLang="en-US" sz="180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45" name="正文"/>
          <p:cNvSpPr txBox="1"/>
          <p:nvPr>
            <p:custDataLst>
              <p:tags r:id="rId5"/>
            </p:custDataLst>
          </p:nvPr>
        </p:nvSpPr>
        <p:spPr>
          <a:xfrm>
            <a:off x="3716190" y="3418945"/>
            <a:ext cx="2004818" cy="2379505"/>
          </a:xfrm>
          <a:prstGeom prst="rect">
            <a:avLst/>
          </a:prstGeom>
          <a:noFill/>
        </p:spPr>
        <p:txBody>
          <a:bodyPr wrap="square" lIns="0" tIns="0" rIns="0" bIns="46990" rtlCol="0" anchor="t" anchorCtr="0">
            <a:norm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buClrTx/>
              <a:buSzTx/>
              <a:buFontTx/>
              <a:defRPr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Verifying model accuracy on unseen data</a:t>
            </a:r>
            <a:endParaRPr lang="zh-CN" altLang="en-US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29" name="标题 2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9225791" y="2170800"/>
            <a:ext cx="2004818" cy="1151432"/>
          </a:xfrm>
          <a:prstGeom prst="rect">
            <a:avLst/>
          </a:prstGeom>
        </p:spPr>
        <p:txBody>
          <a:bodyPr vert="horz" wrap="square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chemeClr val="accent1"/>
                </a:solidFill>
                <a:latin typeface="+mj-ea"/>
                <a:cs typeface="Arial" panose="020B0604020202020204" pitchFamily="34" charset="0"/>
              </a:rPr>
              <a:t>Robustness checks</a:t>
            </a:r>
            <a:endParaRPr lang="zh-CN" altLang="en-US" sz="1800">
              <a:solidFill>
                <a:schemeClr val="accent1"/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47" name="正文"/>
          <p:cNvSpPr txBox="1"/>
          <p:nvPr>
            <p:custDataLst>
              <p:tags r:id="rId7"/>
            </p:custDataLst>
          </p:nvPr>
        </p:nvSpPr>
        <p:spPr>
          <a:xfrm>
            <a:off x="9225791" y="3419553"/>
            <a:ext cx="2004818" cy="2378897"/>
          </a:xfrm>
          <a:prstGeom prst="rect">
            <a:avLst/>
          </a:prstGeom>
          <a:noFill/>
        </p:spPr>
        <p:txBody>
          <a:bodyPr wrap="square" lIns="0" tIns="0" rIns="0" bIns="46990" rtlCol="0" anchor="t" anchorCtr="0">
            <a:norm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buClrTx/>
              <a:buSzTx/>
              <a:buFontTx/>
              <a:defRPr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>
                <a:cs typeface="Arial" panose="020B0604020202020204" pitchFamily="34" charset="0"/>
                <a:sym typeface="+mn-ea"/>
              </a:rPr>
              <a:t>Testing model stability under different conditions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标题 2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470991" y="2170800"/>
            <a:ext cx="2004818" cy="1151432"/>
          </a:xfrm>
          <a:prstGeom prst="rect">
            <a:avLst/>
          </a:prstGeom>
        </p:spPr>
        <p:txBody>
          <a:bodyPr vert="horz" wrap="square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chemeClr val="accent1"/>
                </a:solidFill>
                <a:latin typeface="+mj-ea"/>
                <a:cs typeface="Arial" panose="020B0604020202020204" pitchFamily="34" charset="0"/>
              </a:rPr>
              <a:t>Sensitivity analysis</a:t>
            </a:r>
            <a:endParaRPr lang="zh-CN" altLang="en-US" sz="1800">
              <a:solidFill>
                <a:schemeClr val="accent1"/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51" name="正文"/>
          <p:cNvSpPr txBox="1"/>
          <p:nvPr>
            <p:custDataLst>
              <p:tags r:id="rId9"/>
            </p:custDataLst>
          </p:nvPr>
        </p:nvSpPr>
        <p:spPr>
          <a:xfrm>
            <a:off x="6470991" y="3419553"/>
            <a:ext cx="2004818" cy="2378897"/>
          </a:xfrm>
          <a:prstGeom prst="rect">
            <a:avLst/>
          </a:prstGeom>
          <a:noFill/>
        </p:spPr>
        <p:txBody>
          <a:bodyPr wrap="square" lIns="0" tIns="0" rIns="0" bIns="46990" rtlCol="0" anchor="t" anchorCtr="0">
            <a:norm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buClrTx/>
              <a:buSzTx/>
              <a:buFontTx/>
              <a:defRPr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>
                <a:cs typeface="Arial" panose="020B0604020202020204" pitchFamily="34" charset="0"/>
                <a:sym typeface="+mn-ea"/>
              </a:rPr>
              <a:t>Evaluating the impact of input variations on predictions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52" name="正文"/>
          <p:cNvSpPr txBox="1"/>
          <p:nvPr>
            <p:custDataLst>
              <p:tags r:id="rId10"/>
            </p:custDataLst>
          </p:nvPr>
        </p:nvSpPr>
        <p:spPr>
          <a:xfrm>
            <a:off x="961390" y="3418945"/>
            <a:ext cx="2004818" cy="2379505"/>
          </a:xfrm>
          <a:prstGeom prst="rect">
            <a:avLst/>
          </a:prstGeom>
          <a:noFill/>
        </p:spPr>
        <p:txBody>
          <a:bodyPr wrap="square" lIns="0" tIns="0" rIns="0" bIns="46990" rtlCol="0" anchor="t" anchorCtr="0">
            <a:normAutofit/>
          </a:bodyPr>
          <a:lstStyle>
            <a:defPPr>
              <a:defRPr lang="zh-CN"/>
            </a:defPPr>
            <a:lvl1pPr lvl="0" algn="ctr">
              <a:lnSpc>
                <a:spcPct val="130000"/>
              </a:lnSpc>
              <a:buClrTx/>
              <a:buSzTx/>
              <a:buFontTx/>
              <a:defRPr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Assessing model performance with different data subsets</a:t>
            </a:r>
            <a:endParaRPr lang="zh-CN" altLang="en-US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标题 2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961390" y="2170800"/>
            <a:ext cx="2004818" cy="1151432"/>
          </a:xfrm>
          <a:prstGeom prst="rect">
            <a:avLst/>
          </a:prstGeom>
        </p:spPr>
        <p:txBody>
          <a:bodyPr vert="horz" wrap="square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chemeClr val="accent1"/>
                </a:solidFill>
                <a:cs typeface="Arial" panose="020B0604020202020204" pitchFamily="34" charset="0"/>
              </a:rPr>
              <a:t>Cross-validation</a:t>
            </a:r>
            <a:endParaRPr lang="zh-CN" altLang="en-US" sz="180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" t="-701" r="291" b="20133"/>
          <a:stretch>
            <a:fillRect/>
          </a:stretch>
        </p:blipFill>
        <p:spPr>
          <a:xfrm>
            <a:off x="-33693" y="-116114"/>
            <a:ext cx="12225693" cy="697145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ym typeface="Arial" panose="020B0604020202020204" pitchFamily="34" charset="0"/>
              </a:rPr>
            </a:fld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49678" y="-59388"/>
            <a:ext cx="12192000" cy="6917388"/>
          </a:xfrm>
          <a:prstGeom prst="rect">
            <a:avLst/>
          </a:prstGeom>
          <a:solidFill>
            <a:sysClr val="windowText" lastClr="000000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9195" y="3069381"/>
            <a:ext cx="2868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THANKS</a:t>
            </a:r>
            <a:endParaRPr lang="zh-CN" altLang="en-US" sz="4800" b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62060" y="3088149"/>
            <a:ext cx="2721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62060" y="3815595"/>
            <a:ext cx="2721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6"/>
  <p:tag name="KSO_WM_UNIT_LAYERLEVEL" val="1"/>
  <p:tag name="KSO_WM_TAG_VERSION" val="1.0"/>
  <p:tag name="KSO_WM_UNIT_TYPE" val="i"/>
  <p:tag name="KSO_WM_UNIT_INDEX" val="16"/>
</p:tagLst>
</file>

<file path=ppt/tags/tag1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7"/>
  <p:tag name="KSO_WM_UNIT_LAYERLEVEL" val="1"/>
  <p:tag name="KSO_WM_TAG_VERSION" val="1.0"/>
  <p:tag name="KSO_WM_UNIT_TYPE" val="i"/>
  <p:tag name="KSO_WM_UNIT_INDEX" val="17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"/>
  <p:tag name="KSO_WM_UNIT_NOCLEAR" val="0"/>
  <p:tag name="KSO_WM_UNIT_VALUE" val="29"/>
  <p:tag name="KSO_WM_UNIT_TYPE" val="f"/>
  <p:tag name="KSO_WM_UNIT_INDEX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8"/>
  <p:tag name="KSO_WM_UNIT_LAYERLEVEL" val="1"/>
  <p:tag name="KSO_WM_TAG_VERSION" val="1.0"/>
  <p:tag name="KSO_WM_UNIT_TYPE" val="i"/>
  <p:tag name="KSO_WM_UNIT_INDEX" val="18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9"/>
  <p:tag name="KSO_WM_UNIT_LAYERLEVEL" val="1"/>
  <p:tag name="KSO_WM_TAG_VERSION" val="1.0"/>
  <p:tag name="KSO_WM_UNIT_TYPE" val="i"/>
  <p:tag name="KSO_WM_UNIT_INDEX" val="19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0"/>
  <p:tag name="KSO_WM_UNIT_LAYERLEVEL" val="1"/>
  <p:tag name="KSO_WM_TAG_VERSION" val="1.0"/>
  <p:tag name="KSO_WM_UNIT_TYPE" val="i"/>
  <p:tag name="KSO_WM_UNIT_INDEX" val="20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1"/>
  <p:tag name="KSO_WM_UNIT_LAYERLEVEL" val="1"/>
  <p:tag name="KSO_WM_TAG_VERSION" val="1.0"/>
  <p:tag name="KSO_WM_UNIT_TYPE" val="i"/>
  <p:tag name="KSO_WM_UNIT_INDEX" val="21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2"/>
  <p:tag name="KSO_WM_UNIT_LAYERLEVEL" val="1"/>
  <p:tag name="KSO_WM_TAG_VERSION" val="1.0"/>
  <p:tag name="KSO_WM_UNIT_TYPE" val="i"/>
  <p:tag name="KSO_WM_UNIT_INDEX" val="22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3"/>
  <p:tag name="KSO_WM_UNIT_LAYERLEVEL" val="1"/>
  <p:tag name="KSO_WM_TAG_VERSION" val="1.0"/>
  <p:tag name="KSO_WM_UNIT_TYPE" val="i"/>
  <p:tag name="KSO_WM_UNIT_INDEX" val="23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4"/>
  <p:tag name="KSO_WM_UNIT_LAYERLEVEL" val="1"/>
  <p:tag name="KSO_WM_TAG_VERSION" val="1.0"/>
  <p:tag name="KSO_WM_UNIT_TYPE" val="i"/>
  <p:tag name="KSO_WM_UNIT_INDEX" val="24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5"/>
  <p:tag name="KSO_WM_UNIT_LAYERLEVEL" val="1"/>
  <p:tag name="KSO_WM_TAG_VERSION" val="1.0"/>
  <p:tag name="KSO_WM_UNIT_TYPE" val="i"/>
  <p:tag name="KSO_WM_UNIT_INDEX" val="25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6"/>
  <p:tag name="KSO_WM_UNIT_LAYERLEVEL" val="1"/>
  <p:tag name="KSO_WM_TAG_VERSION" val="1.0"/>
  <p:tag name="KSO_WM_UNIT_TYPE" val="i"/>
  <p:tag name="KSO_WM_UNIT_INDEX" val="26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7"/>
  <p:tag name="KSO_WM_UNIT_LAYERLEVEL" val="1"/>
  <p:tag name="KSO_WM_TAG_VERSION" val="1.0"/>
  <p:tag name="KSO_WM_UNIT_TYPE" val="i"/>
  <p:tag name="KSO_WM_UNIT_INDEX" val="27"/>
</p:tagLst>
</file>

<file path=ppt/tags/tag1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8"/>
  <p:tag name="KSO_WM_UNIT_LAYERLEVEL" val="1"/>
  <p:tag name="KSO_WM_TAG_VERSION" val="1.0"/>
  <p:tag name="KSO_WM_UNIT_TYPE" val="i"/>
  <p:tag name="KSO_WM_UNIT_INDEX" val="28"/>
</p:tagLst>
</file>

<file path=ppt/tags/tag1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9"/>
  <p:tag name="KSO_WM_UNIT_LAYERLEVEL" val="1"/>
  <p:tag name="KSO_WM_TAG_VERSION" val="1.0"/>
  <p:tag name="KSO_WM_UNIT_TYPE" val="i"/>
  <p:tag name="KSO_WM_UNIT_INDEX" val="29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0"/>
  <p:tag name="KSO_WM_UNIT_LAYERLEVEL" val="1"/>
  <p:tag name="KSO_WM_TAG_VERSION" val="1.0"/>
  <p:tag name="KSO_WM_UNIT_TYPE" val="i"/>
  <p:tag name="KSO_WM_UNIT_INDEX" val="30"/>
</p:tagLst>
</file>

<file path=ppt/tags/tag1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1"/>
  <p:tag name="KSO_WM_UNIT_LAYERLEVEL" val="1"/>
  <p:tag name="KSO_WM_TAG_VERSION" val="1.0"/>
  <p:tag name="KSO_WM_UNIT_TYPE" val="i"/>
  <p:tag name="KSO_WM_UNIT_INDEX" val="31"/>
</p:tagLst>
</file>

<file path=ppt/tags/tag1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2"/>
  <p:tag name="KSO_WM_UNIT_LAYERLEVEL" val="1"/>
  <p:tag name="KSO_WM_TAG_VERSION" val="1.0"/>
  <p:tag name="KSO_WM_UNIT_TYPE" val="i"/>
  <p:tag name="KSO_WM_UNIT_INDEX" val="32"/>
</p:tagLst>
</file>

<file path=ppt/tags/tag1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3"/>
  <p:tag name="KSO_WM_UNIT_LAYERLEVEL" val="1"/>
  <p:tag name="KSO_WM_TAG_VERSION" val="1.0"/>
  <p:tag name="KSO_WM_UNIT_TYPE" val="i"/>
  <p:tag name="KSO_WM_UNIT_INDEX" val="33"/>
</p:tagLst>
</file>

<file path=ppt/tags/tag1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4"/>
  <p:tag name="KSO_WM_UNIT_LAYERLEVEL" val="1"/>
  <p:tag name="KSO_WM_TAG_VERSION" val="1.0"/>
  <p:tag name="KSO_WM_UNIT_TYPE" val="i"/>
  <p:tag name="KSO_WM_UNIT_INDEX" val="34"/>
</p:tagLst>
</file>

<file path=ppt/tags/tag1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5"/>
  <p:tag name="KSO_WM_UNIT_LAYERLEVEL" val="1"/>
  <p:tag name="KSO_WM_TAG_VERSION" val="1.0"/>
  <p:tag name="KSO_WM_UNIT_TYPE" val="i"/>
  <p:tag name="KSO_WM_UNIT_INDEX" val="35"/>
</p:tagLst>
</file>

<file path=ppt/tags/tag1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6"/>
  <p:tag name="KSO_WM_UNIT_LAYERLEVEL" val="1"/>
  <p:tag name="KSO_WM_TAG_VERSION" val="1.0"/>
  <p:tag name="KSO_WM_UNIT_TYPE" val="i"/>
  <p:tag name="KSO_WM_UNIT_INDEX" val="36"/>
</p:tagLst>
</file>

<file path=ppt/tags/tag1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7"/>
  <p:tag name="KSO_WM_UNIT_LAYERLEVEL" val="1"/>
  <p:tag name="KSO_WM_TAG_VERSION" val="1.0"/>
  <p:tag name="KSO_WM_UNIT_TYPE" val="i"/>
  <p:tag name="KSO_WM_UNIT_INDEX" val="37"/>
</p:tagLst>
</file>

<file path=ppt/tags/tag1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8"/>
  <p:tag name="KSO_WM_UNIT_LAYERLEVEL" val="1"/>
  <p:tag name="KSO_WM_TAG_VERSION" val="1.0"/>
  <p:tag name="KSO_WM_UNIT_TYPE" val="i"/>
  <p:tag name="KSO_WM_UNIT_INDEX" val="38"/>
</p:tagLst>
</file>

<file path=ppt/tags/tag1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9"/>
  <p:tag name="KSO_WM_UNIT_LAYERLEVEL" val="1"/>
  <p:tag name="KSO_WM_TAG_VERSION" val="1.0"/>
  <p:tag name="KSO_WM_UNIT_TYPE" val="i"/>
  <p:tag name="KSO_WM_UNIT_INDEX" val="39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0"/>
  <p:tag name="KSO_WM_UNIT_LAYERLEVEL" val="1"/>
  <p:tag name="KSO_WM_TAG_VERSION" val="1.0"/>
  <p:tag name="KSO_WM_UNIT_TYPE" val="i"/>
  <p:tag name="KSO_WM_UNIT_INDEX" val="40"/>
</p:tagLst>
</file>

<file path=ppt/tags/tag1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1"/>
  <p:tag name="KSO_WM_UNIT_LAYERLEVEL" val="1"/>
  <p:tag name="KSO_WM_TAG_VERSION" val="1.0"/>
  <p:tag name="KSO_WM_UNIT_TYPE" val="i"/>
  <p:tag name="KSO_WM_UNIT_INDEX" val="41"/>
</p:tagLst>
</file>

<file path=ppt/tags/tag1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2"/>
  <p:tag name="KSO_WM_UNIT_LAYERLEVEL" val="1"/>
  <p:tag name="KSO_WM_TAG_VERSION" val="1.0"/>
  <p:tag name="KSO_WM_UNIT_TYPE" val="i"/>
  <p:tag name="KSO_WM_UNIT_INDEX" val="42"/>
</p:tagLst>
</file>

<file path=ppt/tags/tag1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3"/>
  <p:tag name="KSO_WM_UNIT_LAYERLEVEL" val="1"/>
  <p:tag name="KSO_WM_TAG_VERSION" val="1.0"/>
  <p:tag name="KSO_WM_UNIT_TYPE" val="i"/>
  <p:tag name="KSO_WM_UNIT_INDEX" val="43"/>
</p:tagLst>
</file>

<file path=ppt/tags/tag1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4"/>
  <p:tag name="KSO_WM_UNIT_LAYERLEVEL" val="1"/>
  <p:tag name="KSO_WM_TAG_VERSION" val="1.0"/>
  <p:tag name="KSO_WM_UNIT_TYPE" val="i"/>
  <p:tag name="KSO_WM_UNIT_INDEX" val="44"/>
</p:tagLst>
</file>

<file path=ppt/tags/tag1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5"/>
  <p:tag name="KSO_WM_UNIT_LAYERLEVEL" val="1"/>
  <p:tag name="KSO_WM_TAG_VERSION" val="1.0"/>
  <p:tag name="KSO_WM_UNIT_TYPE" val="i"/>
  <p:tag name="KSO_WM_UNIT_INDEX" val="45"/>
</p:tagLst>
</file>

<file path=ppt/tags/tag1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6"/>
  <p:tag name="KSO_WM_UNIT_LAYERLEVEL" val="1"/>
  <p:tag name="KSO_WM_TAG_VERSION" val="1.0"/>
  <p:tag name="KSO_WM_UNIT_TYPE" val="i"/>
  <p:tag name="KSO_WM_UNIT_INDEX" val="46"/>
</p:tagLst>
</file>

<file path=ppt/tags/tag1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7"/>
  <p:tag name="KSO_WM_UNIT_LAYERLEVEL" val="1"/>
  <p:tag name="KSO_WM_TAG_VERSION" val="1.0"/>
  <p:tag name="KSO_WM_UNIT_TYPE" val="i"/>
  <p:tag name="KSO_WM_UNIT_INDEX" val="47"/>
</p:tagLst>
</file>

<file path=ppt/tags/tag1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8"/>
  <p:tag name="KSO_WM_UNIT_LAYERLEVEL" val="1"/>
  <p:tag name="KSO_WM_TAG_VERSION" val="1.0"/>
  <p:tag name="KSO_WM_UNIT_TYPE" val="i"/>
  <p:tag name="KSO_WM_UNIT_INDEX" val="48"/>
</p:tagLst>
</file>

<file path=ppt/tags/tag1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9"/>
  <p:tag name="KSO_WM_UNIT_LAYERLEVEL" val="1"/>
  <p:tag name="KSO_WM_TAG_VERSION" val="1.0"/>
  <p:tag name="KSO_WM_UNIT_TYPE" val="i"/>
  <p:tag name="KSO_WM_UNIT_INDEX" val="49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0"/>
  <p:tag name="KSO_WM_UNIT_LAYERLEVEL" val="1"/>
  <p:tag name="KSO_WM_TAG_VERSION" val="1.0"/>
  <p:tag name="KSO_WM_UNIT_TYPE" val="i"/>
  <p:tag name="KSO_WM_UNIT_INDEX" val="50"/>
</p:tagLst>
</file>

<file path=ppt/tags/tag1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1"/>
  <p:tag name="KSO_WM_UNIT_LAYERLEVEL" val="1"/>
  <p:tag name="KSO_WM_TAG_VERSION" val="1.0"/>
  <p:tag name="KSO_WM_UNIT_TYPE" val="i"/>
  <p:tag name="KSO_WM_UNIT_INDEX" val="51"/>
</p:tagLst>
</file>

<file path=ppt/tags/tag1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2"/>
  <p:tag name="KSO_WM_UNIT_LAYERLEVEL" val="1"/>
  <p:tag name="KSO_WM_TAG_VERSION" val="1.0"/>
  <p:tag name="KSO_WM_UNIT_TYPE" val="i"/>
  <p:tag name="KSO_WM_UNIT_INDEX" val="52"/>
</p:tagLst>
</file>

<file path=ppt/tags/tag1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3"/>
  <p:tag name="KSO_WM_UNIT_LAYERLEVEL" val="1"/>
  <p:tag name="KSO_WM_TAG_VERSION" val="1.0"/>
  <p:tag name="KSO_WM_UNIT_TYPE" val="i"/>
  <p:tag name="KSO_WM_UNIT_INDEX" val="53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4"/>
  <p:tag name="KSO_WM_UNIT_LAYERLEVEL" val="1"/>
  <p:tag name="KSO_WM_TAG_VERSION" val="1.0"/>
  <p:tag name="KSO_WM_UNIT_TYPE" val="i"/>
  <p:tag name="KSO_WM_UNIT_INDEX" val="54"/>
</p:tagLst>
</file>

<file path=ppt/tags/tag1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5"/>
  <p:tag name="KSO_WM_UNIT_LAYERLEVEL" val="1"/>
  <p:tag name="KSO_WM_TAG_VERSION" val="1.0"/>
  <p:tag name="KSO_WM_UNIT_TYPE" val="i"/>
  <p:tag name="KSO_WM_UNIT_INDEX" val="55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6"/>
  <p:tag name="KSO_WM_UNIT_LAYERLEVEL" val="1"/>
  <p:tag name="KSO_WM_TAG_VERSION" val="1.0"/>
  <p:tag name="KSO_WM_UNIT_TYPE" val="i"/>
  <p:tag name="KSO_WM_UNIT_INDEX" val="56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7"/>
  <p:tag name="KSO_WM_UNIT_LAYERLEVEL" val="1"/>
  <p:tag name="KSO_WM_TAG_VERSION" val="1.0"/>
  <p:tag name="KSO_WM_UNIT_TYPE" val="i"/>
  <p:tag name="KSO_WM_UNIT_INDEX" val="57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8"/>
  <p:tag name="KSO_WM_UNIT_LAYERLEVEL" val="1"/>
  <p:tag name="KSO_WM_TAG_VERSION" val="1.0"/>
  <p:tag name="KSO_WM_UNIT_TYPE" val="i"/>
  <p:tag name="KSO_WM_UNIT_INDEX" val="58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9"/>
  <p:tag name="KSO_WM_UNIT_LAYERLEVEL" val="1"/>
  <p:tag name="KSO_WM_TAG_VERSION" val="1.0"/>
  <p:tag name="KSO_WM_UNIT_TYPE" val="i"/>
  <p:tag name="KSO_WM_UNIT_INDEX" val="59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0"/>
  <p:tag name="KSO_WM_UNIT_LAYERLEVEL" val="1"/>
  <p:tag name="KSO_WM_TAG_VERSION" val="1.0"/>
  <p:tag name="KSO_WM_UNIT_TYPE" val="i"/>
  <p:tag name="KSO_WM_UNIT_INDEX" val="60"/>
</p:tagLst>
</file>

<file path=ppt/tags/tag1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1"/>
  <p:tag name="KSO_WM_UNIT_LAYERLEVEL" val="1"/>
  <p:tag name="KSO_WM_TAG_VERSION" val="1.0"/>
  <p:tag name="KSO_WM_UNIT_TYPE" val="i"/>
  <p:tag name="KSO_WM_UNIT_INDEX" val="61"/>
</p:tagLst>
</file>

<file path=ppt/tags/tag1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2"/>
  <p:tag name="KSO_WM_UNIT_LAYERLEVEL" val="1"/>
  <p:tag name="KSO_WM_TAG_VERSION" val="1.0"/>
  <p:tag name="KSO_WM_UNIT_TYPE" val="i"/>
  <p:tag name="KSO_WM_UNIT_INDEX" val="62"/>
</p:tagLst>
</file>

<file path=ppt/tags/tag1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3"/>
  <p:tag name="KSO_WM_UNIT_LAYERLEVEL" val="1"/>
  <p:tag name="KSO_WM_TAG_VERSION" val="1.0"/>
  <p:tag name="KSO_WM_UNIT_TYPE" val="i"/>
  <p:tag name="KSO_WM_UNIT_INDEX" val="63"/>
</p:tagLst>
</file>

<file path=ppt/tags/tag1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4"/>
  <p:tag name="KSO_WM_UNIT_LAYERLEVEL" val="1"/>
  <p:tag name="KSO_WM_TAG_VERSION" val="1.0"/>
  <p:tag name="KSO_WM_UNIT_TYPE" val="i"/>
  <p:tag name="KSO_WM_UNIT_INDEX" val="64"/>
</p:tagLst>
</file>

<file path=ppt/tags/tag1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5"/>
  <p:tag name="KSO_WM_UNIT_LAYERLEVEL" val="1"/>
  <p:tag name="KSO_WM_TAG_VERSION" val="1.0"/>
  <p:tag name="KSO_WM_UNIT_TYPE" val="i"/>
  <p:tag name="KSO_WM_UNIT_INDEX" val="65"/>
</p:tagLst>
</file>

<file path=ppt/tags/tag1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6"/>
  <p:tag name="KSO_WM_UNIT_LAYERLEVEL" val="1"/>
  <p:tag name="KSO_WM_TAG_VERSION" val="1.0"/>
  <p:tag name="KSO_WM_UNIT_TYPE" val="i"/>
  <p:tag name="KSO_WM_UNIT_INDEX" val="66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7"/>
  <p:tag name="KSO_WM_UNIT_LAYERLEVEL" val="1"/>
  <p:tag name="KSO_WM_TAG_VERSION" val="1.0"/>
  <p:tag name="KSO_WM_UNIT_TYPE" val="i"/>
  <p:tag name="KSO_WM_UNIT_INDEX" val="67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8"/>
  <p:tag name="KSO_WM_UNIT_LAYERLEVEL" val="1"/>
  <p:tag name="KSO_WM_TAG_VERSION" val="1.0"/>
  <p:tag name="KSO_WM_UNIT_TYPE" val="i"/>
  <p:tag name="KSO_WM_UNIT_INDEX" val="68"/>
</p:tagLst>
</file>

<file path=ppt/tags/tag1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9"/>
  <p:tag name="KSO_WM_UNIT_LAYERLEVEL" val="1"/>
  <p:tag name="KSO_WM_TAG_VERSION" val="1.0"/>
  <p:tag name="KSO_WM_UNIT_TYPE" val="i"/>
  <p:tag name="KSO_WM_UNIT_INDEX" val="69"/>
</p:tagLst>
</file>

<file path=ppt/tags/tag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UNIT_TYPE" val="i"/>
  <p:tag name="KSO_WM_UNIT_INDEX" val="16"/>
</p:tagLst>
</file>

<file path=ppt/tags/tag1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0"/>
  <p:tag name="KSO_WM_UNIT_LAYERLEVEL" val="1"/>
  <p:tag name="KSO_WM_TAG_VERSION" val="1.0"/>
  <p:tag name="KSO_WM_UNIT_TYPE" val="i"/>
  <p:tag name="KSO_WM_UNIT_INDEX" val="70"/>
</p:tagLst>
</file>

<file path=ppt/tags/tag1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1"/>
  <p:tag name="KSO_WM_UNIT_LAYERLEVEL" val="1"/>
  <p:tag name="KSO_WM_TAG_VERSION" val="1.0"/>
  <p:tag name="KSO_WM_UNIT_TYPE" val="i"/>
  <p:tag name="KSO_WM_UNIT_INDEX" val="71"/>
</p:tagLst>
</file>

<file path=ppt/tags/tag1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2"/>
  <p:tag name="KSO_WM_UNIT_LAYERLEVEL" val="1"/>
  <p:tag name="KSO_WM_TAG_VERSION" val="1.0"/>
  <p:tag name="KSO_WM_UNIT_TYPE" val="i"/>
  <p:tag name="KSO_WM_UNIT_INDEX" val="72"/>
</p:tagLst>
</file>

<file path=ppt/tags/tag1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3"/>
  <p:tag name="KSO_WM_UNIT_LAYERLEVEL" val="1"/>
  <p:tag name="KSO_WM_TAG_VERSION" val="1.0"/>
  <p:tag name="KSO_WM_UNIT_TYPE" val="i"/>
  <p:tag name="KSO_WM_UNIT_INDEX" val="73"/>
</p:tagLst>
</file>

<file path=ppt/tags/tag1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4"/>
  <p:tag name="KSO_WM_UNIT_LAYERLEVEL" val="1"/>
  <p:tag name="KSO_WM_TAG_VERSION" val="1.0"/>
  <p:tag name="KSO_WM_UNIT_TYPE" val="i"/>
  <p:tag name="KSO_WM_UNIT_INDEX" val="74"/>
</p:tagLst>
</file>

<file path=ppt/tags/tag1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5"/>
  <p:tag name="KSO_WM_UNIT_LAYERLEVEL" val="1"/>
  <p:tag name="KSO_WM_TAG_VERSION" val="1.0"/>
  <p:tag name="KSO_WM_UNIT_TYPE" val="i"/>
  <p:tag name="KSO_WM_UNIT_INDEX" val="75"/>
</p:tagLst>
</file>

<file path=ppt/tags/tag1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6"/>
  <p:tag name="KSO_WM_UNIT_LAYERLEVEL" val="1"/>
  <p:tag name="KSO_WM_TAG_VERSION" val="1.0"/>
  <p:tag name="KSO_WM_UNIT_TYPE" val="i"/>
  <p:tag name="KSO_WM_UNIT_INDEX" val="76"/>
</p:tagLst>
</file>

<file path=ppt/tags/tag1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7"/>
  <p:tag name="KSO_WM_UNIT_LAYERLEVEL" val="1"/>
  <p:tag name="KSO_WM_TAG_VERSION" val="1.0"/>
  <p:tag name="KSO_WM_UNIT_TYPE" val="i"/>
  <p:tag name="KSO_WM_UNIT_INDEX" val="77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231"/>
</p:tagLst>
</file>

<file path=ppt/tags/tag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UNIT_TYPE" val="i"/>
  <p:tag name="KSO_WM_UNIT_INDEX" val="17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23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UNIT_TYPE" val="i"/>
  <p:tag name="KSO_WM_UNIT_INDEX" val="1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UNIT_TYPE" val="i"/>
  <p:tag name="KSO_WM_UNIT_INDEX" val="19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9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UNIT_TYPE" val="i"/>
  <p:tag name="KSO_WM_UNIT_INDEX" val="20"/>
</p:tagLst>
</file>

<file path=ppt/tags/tag2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2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2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2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2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2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UNIT_TYPE" val="i"/>
  <p:tag name="KSO_WM_UNIT_INDEX" val="2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2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TYPE" val="i"/>
  <p:tag name="KSO_WM_UNIT_INDEX" val="10"/>
</p:tagLst>
</file>

<file path=ppt/tags/tag2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2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UNIT_TYPE" val="i"/>
  <p:tag name="KSO_WM_UNIT_INDEX" val="12"/>
</p:tagLst>
</file>

<file path=ppt/tags/tag2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UNIT_TYPE" val="i"/>
  <p:tag name="KSO_WM_UNIT_INDEX" val="13"/>
</p:tagLst>
</file>

<file path=ppt/tags/tag2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UNIT_TYPE" val="i"/>
  <p:tag name="KSO_WM_UNIT_INDEX" val="14"/>
</p:tagLst>
</file>

<file path=ppt/tags/tag2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UNIT_TYPE" val="i"/>
  <p:tag name="KSO_WM_UNIT_INDEX" val="15"/>
</p:tagLst>
</file>

<file path=ppt/tags/tag2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6"/>
  <p:tag name="KSO_WM_UNIT_LAYERLEVEL" val="1"/>
  <p:tag name="KSO_WM_TAG_VERSION" val="1.0"/>
  <p:tag name="KSO_WM_UNIT_TYPE" val="i"/>
  <p:tag name="KSO_WM_UNIT_INDEX" val="16"/>
</p:tagLst>
</file>

<file path=ppt/tags/tag2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7"/>
  <p:tag name="KSO_WM_UNIT_LAYERLEVEL" val="1"/>
  <p:tag name="KSO_WM_TAG_VERSION" val="1.0"/>
  <p:tag name="KSO_WM_UNIT_TYPE" val="i"/>
  <p:tag name="KSO_WM_UNIT_INDEX" val="17"/>
</p:tagLst>
</file>

<file path=ppt/tags/tag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UNIT_TYPE" val="i"/>
  <p:tag name="KSO_WM_UNIT_INDEX" val="22"/>
</p:tagLst>
</file>

<file path=ppt/tags/tag2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8"/>
  <p:tag name="KSO_WM_UNIT_LAYERLEVEL" val="1"/>
  <p:tag name="KSO_WM_TAG_VERSION" val="1.0"/>
  <p:tag name="KSO_WM_UNIT_TYPE" val="i"/>
  <p:tag name="KSO_WM_UNIT_INDEX" val="18"/>
</p:tagLst>
</file>

<file path=ppt/tags/tag2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9"/>
  <p:tag name="KSO_WM_UNIT_LAYERLEVEL" val="1"/>
  <p:tag name="KSO_WM_TAG_VERSION" val="1.0"/>
  <p:tag name="KSO_WM_UNIT_TYPE" val="i"/>
  <p:tag name="KSO_WM_UNIT_INDEX" val="19"/>
</p:tagLst>
</file>

<file path=ppt/tags/tag2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0"/>
  <p:tag name="KSO_WM_UNIT_LAYERLEVEL" val="1"/>
  <p:tag name="KSO_WM_TAG_VERSION" val="1.0"/>
  <p:tag name="KSO_WM_UNIT_TYPE" val="i"/>
  <p:tag name="KSO_WM_UNIT_INDEX" val="20"/>
</p:tagLst>
</file>

<file path=ppt/tags/tag2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1"/>
  <p:tag name="KSO_WM_UNIT_LAYERLEVEL" val="1"/>
  <p:tag name="KSO_WM_TAG_VERSION" val="1.0"/>
  <p:tag name="KSO_WM_UNIT_TYPE" val="i"/>
  <p:tag name="KSO_WM_UNIT_INDEX" val="21"/>
</p:tagLst>
</file>

<file path=ppt/tags/tag2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2"/>
  <p:tag name="KSO_WM_UNIT_LAYERLEVEL" val="1"/>
  <p:tag name="KSO_WM_TAG_VERSION" val="1.0"/>
  <p:tag name="KSO_WM_UNIT_TYPE" val="i"/>
  <p:tag name="KSO_WM_UNIT_INDEX" val="22"/>
</p:tagLst>
</file>

<file path=ppt/tags/tag2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3"/>
  <p:tag name="KSO_WM_UNIT_LAYERLEVEL" val="1"/>
  <p:tag name="KSO_WM_TAG_VERSION" val="1.0"/>
  <p:tag name="KSO_WM_UNIT_TYPE" val="i"/>
  <p:tag name="KSO_WM_UNIT_INDEX" val="23"/>
</p:tagLst>
</file>

<file path=ppt/tags/tag2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4"/>
  <p:tag name="KSO_WM_UNIT_LAYERLEVEL" val="1"/>
  <p:tag name="KSO_WM_TAG_VERSION" val="1.0"/>
  <p:tag name="KSO_WM_UNIT_TYPE" val="i"/>
  <p:tag name="KSO_WM_UNIT_INDEX" val="24"/>
</p:tagLst>
</file>

<file path=ppt/tags/tag2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5"/>
  <p:tag name="KSO_WM_UNIT_LAYERLEVEL" val="1"/>
  <p:tag name="KSO_WM_TAG_VERSION" val="1.0"/>
  <p:tag name="KSO_WM_UNIT_TYPE" val="i"/>
  <p:tag name="KSO_WM_UNIT_INDEX" val="25"/>
</p:tagLst>
</file>

<file path=ppt/tags/tag2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6"/>
  <p:tag name="KSO_WM_UNIT_LAYERLEVEL" val="1"/>
  <p:tag name="KSO_WM_TAG_VERSION" val="1.0"/>
  <p:tag name="KSO_WM_UNIT_TYPE" val="i"/>
  <p:tag name="KSO_WM_UNIT_INDEX" val="26"/>
</p:tagLst>
</file>

<file path=ppt/tags/tag2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7"/>
  <p:tag name="KSO_WM_UNIT_LAYERLEVEL" val="1"/>
  <p:tag name="KSO_WM_TAG_VERSION" val="1.0"/>
  <p:tag name="KSO_WM_UNIT_TYPE" val="i"/>
  <p:tag name="KSO_WM_UNIT_INDEX" val="27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3"/>
  <p:tag name="KSO_WM_UNIT_LAYERLEVEL" val="1"/>
  <p:tag name="KSO_WM_TAG_VERSION" val="1.0"/>
  <p:tag name="KSO_WM_UNIT_TYPE" val="i"/>
  <p:tag name="KSO_WM_UNIT_INDEX" val="23"/>
</p:tagLst>
</file>

<file path=ppt/tags/tag2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8"/>
  <p:tag name="KSO_WM_UNIT_LAYERLEVEL" val="1"/>
  <p:tag name="KSO_WM_TAG_VERSION" val="1.0"/>
  <p:tag name="KSO_WM_UNIT_TYPE" val="i"/>
  <p:tag name="KSO_WM_UNIT_INDEX" val="28"/>
</p:tagLst>
</file>

<file path=ppt/tags/tag2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9"/>
  <p:tag name="KSO_WM_UNIT_LAYERLEVEL" val="1"/>
  <p:tag name="KSO_WM_TAG_VERSION" val="1.0"/>
  <p:tag name="KSO_WM_UNIT_TYPE" val="i"/>
  <p:tag name="KSO_WM_UNIT_INDEX" val="29"/>
</p:tagLst>
</file>

<file path=ppt/tags/tag2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0"/>
  <p:tag name="KSO_WM_UNIT_LAYERLEVEL" val="1"/>
  <p:tag name="KSO_WM_TAG_VERSION" val="1.0"/>
  <p:tag name="KSO_WM_UNIT_TYPE" val="i"/>
  <p:tag name="KSO_WM_UNIT_INDEX" val="30"/>
</p:tagLst>
</file>

<file path=ppt/tags/tag2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1"/>
  <p:tag name="KSO_WM_UNIT_LAYERLEVEL" val="1"/>
  <p:tag name="KSO_WM_TAG_VERSION" val="1.0"/>
  <p:tag name="KSO_WM_UNIT_TYPE" val="i"/>
  <p:tag name="KSO_WM_UNIT_INDEX" val="31"/>
</p:tagLst>
</file>

<file path=ppt/tags/tag2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2"/>
  <p:tag name="KSO_WM_UNIT_LAYERLEVEL" val="1"/>
  <p:tag name="KSO_WM_TAG_VERSION" val="1.0"/>
  <p:tag name="KSO_WM_UNIT_TYPE" val="i"/>
  <p:tag name="KSO_WM_UNIT_INDEX" val="32"/>
</p:tagLst>
</file>

<file path=ppt/tags/tag2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3"/>
  <p:tag name="KSO_WM_UNIT_LAYERLEVEL" val="1"/>
  <p:tag name="KSO_WM_TAG_VERSION" val="1.0"/>
  <p:tag name="KSO_WM_UNIT_TYPE" val="i"/>
  <p:tag name="KSO_WM_UNIT_INDEX" val="33"/>
</p:tagLst>
</file>

<file path=ppt/tags/tag2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4"/>
  <p:tag name="KSO_WM_UNIT_LAYERLEVEL" val="1"/>
  <p:tag name="KSO_WM_TAG_VERSION" val="1.0"/>
  <p:tag name="KSO_WM_UNIT_TYPE" val="i"/>
  <p:tag name="KSO_WM_UNIT_INDEX" val="34"/>
</p:tagLst>
</file>

<file path=ppt/tags/tag2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5"/>
  <p:tag name="KSO_WM_UNIT_LAYERLEVEL" val="1"/>
  <p:tag name="KSO_WM_TAG_VERSION" val="1.0"/>
  <p:tag name="KSO_WM_UNIT_TYPE" val="i"/>
  <p:tag name="KSO_WM_UNIT_INDEX" val="35"/>
</p:tagLst>
</file>

<file path=ppt/tags/tag2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6"/>
  <p:tag name="KSO_WM_UNIT_LAYERLEVEL" val="1"/>
  <p:tag name="KSO_WM_TAG_VERSION" val="1.0"/>
  <p:tag name="KSO_WM_UNIT_TYPE" val="i"/>
  <p:tag name="KSO_WM_UNIT_INDEX" val="36"/>
</p:tagLst>
</file>

<file path=ppt/tags/tag2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7"/>
  <p:tag name="KSO_WM_UNIT_LAYERLEVEL" val="1"/>
  <p:tag name="KSO_WM_TAG_VERSION" val="1.0"/>
  <p:tag name="KSO_WM_UNIT_TYPE" val="i"/>
  <p:tag name="KSO_WM_UNIT_INDEX" val="37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4"/>
  <p:tag name="KSO_WM_UNIT_LAYERLEVEL" val="1"/>
  <p:tag name="KSO_WM_TAG_VERSION" val="1.0"/>
  <p:tag name="KSO_WM_UNIT_TYPE" val="i"/>
  <p:tag name="KSO_WM_UNIT_INDEX" val="24"/>
</p:tagLst>
</file>

<file path=ppt/tags/tag2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8"/>
  <p:tag name="KSO_WM_UNIT_LAYERLEVEL" val="1"/>
  <p:tag name="KSO_WM_TAG_VERSION" val="1.0"/>
  <p:tag name="KSO_WM_UNIT_TYPE" val="i"/>
  <p:tag name="KSO_WM_UNIT_INDEX" val="38"/>
</p:tagLst>
</file>

<file path=ppt/tags/tag2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9"/>
  <p:tag name="KSO_WM_UNIT_LAYERLEVEL" val="1"/>
  <p:tag name="KSO_WM_TAG_VERSION" val="1.0"/>
  <p:tag name="KSO_WM_UNIT_TYPE" val="i"/>
  <p:tag name="KSO_WM_UNIT_INDEX" val="39"/>
</p:tagLst>
</file>

<file path=ppt/tags/tag2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0"/>
  <p:tag name="KSO_WM_UNIT_LAYERLEVEL" val="1"/>
  <p:tag name="KSO_WM_TAG_VERSION" val="1.0"/>
  <p:tag name="KSO_WM_UNIT_TYPE" val="i"/>
  <p:tag name="KSO_WM_UNIT_INDEX" val="40"/>
</p:tagLst>
</file>

<file path=ppt/tags/tag2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1"/>
  <p:tag name="KSO_WM_UNIT_LAYERLEVEL" val="1"/>
  <p:tag name="KSO_WM_TAG_VERSION" val="1.0"/>
  <p:tag name="KSO_WM_UNIT_TYPE" val="i"/>
  <p:tag name="KSO_WM_UNIT_INDEX" val="41"/>
</p:tagLst>
</file>

<file path=ppt/tags/tag2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2"/>
  <p:tag name="KSO_WM_UNIT_LAYERLEVEL" val="1"/>
  <p:tag name="KSO_WM_TAG_VERSION" val="1.0"/>
  <p:tag name="KSO_WM_UNIT_TYPE" val="i"/>
  <p:tag name="KSO_WM_UNIT_INDEX" val="42"/>
</p:tagLst>
</file>

<file path=ppt/tags/tag2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3"/>
  <p:tag name="KSO_WM_UNIT_LAYERLEVEL" val="1"/>
  <p:tag name="KSO_WM_TAG_VERSION" val="1.0"/>
  <p:tag name="KSO_WM_UNIT_TYPE" val="i"/>
  <p:tag name="KSO_WM_UNIT_INDEX" val="43"/>
</p:tagLst>
</file>

<file path=ppt/tags/tag2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4"/>
  <p:tag name="KSO_WM_UNIT_LAYERLEVEL" val="1"/>
  <p:tag name="KSO_WM_TAG_VERSION" val="1.0"/>
  <p:tag name="KSO_WM_UNIT_TYPE" val="i"/>
  <p:tag name="KSO_WM_UNIT_INDEX" val="44"/>
</p:tagLst>
</file>

<file path=ppt/tags/tag2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5"/>
  <p:tag name="KSO_WM_UNIT_LAYERLEVEL" val="1"/>
  <p:tag name="KSO_WM_TAG_VERSION" val="1.0"/>
  <p:tag name="KSO_WM_UNIT_TYPE" val="i"/>
  <p:tag name="KSO_WM_UNIT_INDEX" val="45"/>
</p:tagLst>
</file>

<file path=ppt/tags/tag2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6"/>
  <p:tag name="KSO_WM_UNIT_LAYERLEVEL" val="1"/>
  <p:tag name="KSO_WM_TAG_VERSION" val="1.0"/>
  <p:tag name="KSO_WM_UNIT_TYPE" val="i"/>
  <p:tag name="KSO_WM_UNIT_INDEX" val="46"/>
</p:tagLst>
</file>

<file path=ppt/tags/tag2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7"/>
  <p:tag name="KSO_WM_UNIT_LAYERLEVEL" val="1"/>
  <p:tag name="KSO_WM_TAG_VERSION" val="1.0"/>
  <p:tag name="KSO_WM_UNIT_TYPE" val="i"/>
  <p:tag name="KSO_WM_UNIT_INDEX" val="47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5"/>
  <p:tag name="KSO_WM_UNIT_LAYERLEVEL" val="1"/>
  <p:tag name="KSO_WM_TAG_VERSION" val="1.0"/>
  <p:tag name="KSO_WM_UNIT_TYPE" val="i"/>
  <p:tag name="KSO_WM_UNIT_INDEX" val="25"/>
</p:tagLst>
</file>

<file path=ppt/tags/tag2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8"/>
  <p:tag name="KSO_WM_UNIT_LAYERLEVEL" val="1"/>
  <p:tag name="KSO_WM_TAG_VERSION" val="1.0"/>
  <p:tag name="KSO_WM_UNIT_TYPE" val="i"/>
  <p:tag name="KSO_WM_UNIT_INDEX" val="48"/>
</p:tagLst>
</file>

<file path=ppt/tags/tag2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9"/>
  <p:tag name="KSO_WM_UNIT_LAYERLEVEL" val="1"/>
  <p:tag name="KSO_WM_TAG_VERSION" val="1.0"/>
  <p:tag name="KSO_WM_UNIT_TYPE" val="i"/>
  <p:tag name="KSO_WM_UNIT_INDEX" val="49"/>
</p:tagLst>
</file>

<file path=ppt/tags/tag2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0"/>
  <p:tag name="KSO_WM_UNIT_LAYERLEVEL" val="1"/>
  <p:tag name="KSO_WM_TAG_VERSION" val="1.0"/>
  <p:tag name="KSO_WM_UNIT_TYPE" val="i"/>
  <p:tag name="KSO_WM_UNIT_INDEX" val="50"/>
</p:tagLst>
</file>

<file path=ppt/tags/tag2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1"/>
  <p:tag name="KSO_WM_UNIT_LAYERLEVEL" val="1"/>
  <p:tag name="KSO_WM_TAG_VERSION" val="1.0"/>
  <p:tag name="KSO_WM_UNIT_TYPE" val="i"/>
  <p:tag name="KSO_WM_UNIT_INDEX" val="51"/>
</p:tagLst>
</file>

<file path=ppt/tags/tag2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2"/>
  <p:tag name="KSO_WM_UNIT_LAYERLEVEL" val="1"/>
  <p:tag name="KSO_WM_TAG_VERSION" val="1.0"/>
  <p:tag name="KSO_WM_UNIT_TYPE" val="i"/>
  <p:tag name="KSO_WM_UNIT_INDEX" val="52"/>
</p:tagLst>
</file>

<file path=ppt/tags/tag2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3"/>
  <p:tag name="KSO_WM_UNIT_LAYERLEVEL" val="1"/>
  <p:tag name="KSO_WM_TAG_VERSION" val="1.0"/>
  <p:tag name="KSO_WM_UNIT_TYPE" val="i"/>
  <p:tag name="KSO_WM_UNIT_INDEX" val="53"/>
</p:tagLst>
</file>

<file path=ppt/tags/tag2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4"/>
  <p:tag name="KSO_WM_UNIT_LAYERLEVEL" val="1"/>
  <p:tag name="KSO_WM_TAG_VERSION" val="1.0"/>
  <p:tag name="KSO_WM_UNIT_TYPE" val="i"/>
  <p:tag name="KSO_WM_UNIT_INDEX" val="54"/>
</p:tagLst>
</file>

<file path=ppt/tags/tag2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5"/>
  <p:tag name="KSO_WM_UNIT_LAYERLEVEL" val="1"/>
  <p:tag name="KSO_WM_TAG_VERSION" val="1.0"/>
  <p:tag name="KSO_WM_UNIT_TYPE" val="i"/>
  <p:tag name="KSO_WM_UNIT_INDEX" val="55"/>
</p:tagLst>
</file>

<file path=ppt/tags/tag2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6"/>
  <p:tag name="KSO_WM_UNIT_LAYERLEVEL" val="1"/>
  <p:tag name="KSO_WM_TAG_VERSION" val="1.0"/>
  <p:tag name="KSO_WM_UNIT_TYPE" val="i"/>
  <p:tag name="KSO_WM_UNIT_INDEX" val="56"/>
</p:tagLst>
</file>

<file path=ppt/tags/tag2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7"/>
  <p:tag name="KSO_WM_UNIT_LAYERLEVEL" val="1"/>
  <p:tag name="KSO_WM_TAG_VERSION" val="1.0"/>
  <p:tag name="KSO_WM_UNIT_TYPE" val="i"/>
  <p:tag name="KSO_WM_UNIT_INDEX" val="57"/>
</p:tagLst>
</file>

<file path=ppt/tags/tag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6"/>
  <p:tag name="KSO_WM_UNIT_LAYERLEVEL" val="1"/>
  <p:tag name="KSO_WM_TAG_VERSION" val="1.0"/>
  <p:tag name="KSO_WM_UNIT_TYPE" val="i"/>
  <p:tag name="KSO_WM_UNIT_INDEX" val="26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8"/>
  <p:tag name="KSO_WM_UNIT_LAYERLEVEL" val="1"/>
  <p:tag name="KSO_WM_TAG_VERSION" val="1.0"/>
  <p:tag name="KSO_WM_UNIT_TYPE" val="i"/>
  <p:tag name="KSO_WM_UNIT_INDEX" val="58"/>
</p:tagLst>
</file>

<file path=ppt/tags/tag2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9"/>
  <p:tag name="KSO_WM_UNIT_LAYERLEVEL" val="1"/>
  <p:tag name="KSO_WM_TAG_VERSION" val="1.0"/>
  <p:tag name="KSO_WM_UNIT_TYPE" val="i"/>
  <p:tag name="KSO_WM_UNIT_INDEX" val="59"/>
</p:tagLst>
</file>

<file path=ppt/tags/tag2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0"/>
  <p:tag name="KSO_WM_UNIT_LAYERLEVEL" val="1"/>
  <p:tag name="KSO_WM_TAG_VERSION" val="1.0"/>
  <p:tag name="KSO_WM_UNIT_TYPE" val="i"/>
  <p:tag name="KSO_WM_UNIT_INDEX" val="60"/>
</p:tagLst>
</file>

<file path=ppt/tags/tag2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1"/>
  <p:tag name="KSO_WM_UNIT_LAYERLEVEL" val="1"/>
  <p:tag name="KSO_WM_TAG_VERSION" val="1.0"/>
  <p:tag name="KSO_WM_UNIT_TYPE" val="i"/>
  <p:tag name="KSO_WM_UNIT_INDEX" val="61"/>
</p:tagLst>
</file>

<file path=ppt/tags/tag2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2"/>
  <p:tag name="KSO_WM_UNIT_LAYERLEVEL" val="1"/>
  <p:tag name="KSO_WM_TAG_VERSION" val="1.0"/>
  <p:tag name="KSO_WM_UNIT_TYPE" val="i"/>
  <p:tag name="KSO_WM_UNIT_INDEX" val="62"/>
</p:tagLst>
</file>

<file path=ppt/tags/tag2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3"/>
  <p:tag name="KSO_WM_UNIT_LAYERLEVEL" val="1"/>
  <p:tag name="KSO_WM_TAG_VERSION" val="1.0"/>
  <p:tag name="KSO_WM_UNIT_TYPE" val="i"/>
  <p:tag name="KSO_WM_UNIT_INDEX" val="63"/>
</p:tagLst>
</file>

<file path=ppt/tags/tag2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4"/>
  <p:tag name="KSO_WM_UNIT_LAYERLEVEL" val="1"/>
  <p:tag name="KSO_WM_TAG_VERSION" val="1.0"/>
  <p:tag name="KSO_WM_UNIT_TYPE" val="i"/>
  <p:tag name="KSO_WM_UNIT_INDEX" val="64"/>
</p:tagLst>
</file>

<file path=ppt/tags/tag2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5"/>
  <p:tag name="KSO_WM_UNIT_LAYERLEVEL" val="1"/>
  <p:tag name="KSO_WM_TAG_VERSION" val="1.0"/>
  <p:tag name="KSO_WM_UNIT_TYPE" val="i"/>
  <p:tag name="KSO_WM_UNIT_INDEX" val="65"/>
</p:tagLst>
</file>

<file path=ppt/tags/tag2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6"/>
  <p:tag name="KSO_WM_UNIT_LAYERLEVEL" val="1"/>
  <p:tag name="KSO_WM_TAG_VERSION" val="1.0"/>
  <p:tag name="KSO_WM_UNIT_TYPE" val="i"/>
  <p:tag name="KSO_WM_UNIT_INDEX" val="66"/>
</p:tagLst>
</file>

<file path=ppt/tags/tag2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7"/>
  <p:tag name="KSO_WM_UNIT_LAYERLEVEL" val="1"/>
  <p:tag name="KSO_WM_TAG_VERSION" val="1.0"/>
  <p:tag name="KSO_WM_UNIT_TYPE" val="i"/>
  <p:tag name="KSO_WM_UNIT_INDEX" val="67"/>
</p:tagLst>
</file>

<file path=ppt/tags/tag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7"/>
  <p:tag name="KSO_WM_UNIT_LAYERLEVEL" val="1"/>
  <p:tag name="KSO_WM_TAG_VERSION" val="1.0"/>
  <p:tag name="KSO_WM_UNIT_TYPE" val="i"/>
  <p:tag name="KSO_WM_UNIT_INDEX" val="27"/>
</p:tagLst>
</file>

<file path=ppt/tags/tag2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8"/>
  <p:tag name="KSO_WM_UNIT_LAYERLEVEL" val="1"/>
  <p:tag name="KSO_WM_TAG_VERSION" val="1.0"/>
  <p:tag name="KSO_WM_UNIT_TYPE" val="i"/>
  <p:tag name="KSO_WM_UNIT_INDEX" val="68"/>
</p:tagLst>
</file>

<file path=ppt/tags/tag2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9"/>
  <p:tag name="KSO_WM_UNIT_LAYERLEVEL" val="1"/>
  <p:tag name="KSO_WM_TAG_VERSION" val="1.0"/>
  <p:tag name="KSO_WM_UNIT_TYPE" val="i"/>
  <p:tag name="KSO_WM_UNIT_INDEX" val="69"/>
</p:tagLst>
</file>

<file path=ppt/tags/tag2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0"/>
  <p:tag name="KSO_WM_UNIT_LAYERLEVEL" val="1"/>
  <p:tag name="KSO_WM_TAG_VERSION" val="1.0"/>
  <p:tag name="KSO_WM_UNIT_TYPE" val="i"/>
  <p:tag name="KSO_WM_UNIT_INDEX" val="70"/>
</p:tagLst>
</file>

<file path=ppt/tags/tag2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1"/>
  <p:tag name="KSO_WM_UNIT_LAYERLEVEL" val="1"/>
  <p:tag name="KSO_WM_TAG_VERSION" val="1.0"/>
  <p:tag name="KSO_WM_UNIT_TYPE" val="i"/>
  <p:tag name="KSO_WM_UNIT_INDEX" val="71"/>
</p:tagLst>
</file>

<file path=ppt/tags/tag2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2"/>
  <p:tag name="KSO_WM_UNIT_LAYERLEVEL" val="1"/>
  <p:tag name="KSO_WM_TAG_VERSION" val="1.0"/>
  <p:tag name="KSO_WM_UNIT_TYPE" val="i"/>
  <p:tag name="KSO_WM_UNIT_INDEX" val="72"/>
</p:tagLst>
</file>

<file path=ppt/tags/tag2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3"/>
  <p:tag name="KSO_WM_UNIT_LAYERLEVEL" val="1"/>
  <p:tag name="KSO_WM_TAG_VERSION" val="1.0"/>
  <p:tag name="KSO_WM_UNIT_TYPE" val="i"/>
  <p:tag name="KSO_WM_UNIT_INDEX" val="73"/>
</p:tagLst>
</file>

<file path=ppt/tags/tag2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4"/>
  <p:tag name="KSO_WM_UNIT_LAYERLEVEL" val="1"/>
  <p:tag name="KSO_WM_TAG_VERSION" val="1.0"/>
  <p:tag name="KSO_WM_UNIT_TYPE" val="i"/>
  <p:tag name="KSO_WM_UNIT_INDEX" val="74"/>
</p:tagLst>
</file>

<file path=ppt/tags/tag2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5"/>
  <p:tag name="KSO_WM_UNIT_LAYERLEVEL" val="1"/>
  <p:tag name="KSO_WM_TAG_VERSION" val="1.0"/>
  <p:tag name="KSO_WM_UNIT_TYPE" val="i"/>
  <p:tag name="KSO_WM_UNIT_INDEX" val="75"/>
</p:tagLst>
</file>

<file path=ppt/tags/tag2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6"/>
  <p:tag name="KSO_WM_UNIT_LAYERLEVEL" val="1"/>
  <p:tag name="KSO_WM_TAG_VERSION" val="1.0"/>
  <p:tag name="KSO_WM_UNIT_TYPE" val="i"/>
  <p:tag name="KSO_WM_UNIT_INDEX" val="76"/>
</p:tagLst>
</file>

<file path=ppt/tags/tag2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7"/>
  <p:tag name="KSO_WM_UNIT_LAYERLEVEL" val="1"/>
  <p:tag name="KSO_WM_TAG_VERSION" val="1.0"/>
  <p:tag name="KSO_WM_UNIT_TYPE" val="i"/>
  <p:tag name="KSO_WM_UNIT_INDEX" val="77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8"/>
  <p:tag name="KSO_WM_UNIT_LAYERLEVEL" val="1"/>
  <p:tag name="KSO_WM_TAG_VERSION" val="1.0"/>
  <p:tag name="KSO_WM_UNIT_TYPE" val="i"/>
  <p:tag name="KSO_WM_UNIT_INDEX" val="78"/>
</p:tagLst>
</file>

<file path=ppt/tags/tag2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9"/>
  <p:tag name="KSO_WM_UNIT_LAYERLEVEL" val="1"/>
  <p:tag name="KSO_WM_TAG_VERSION" val="1.0"/>
  <p:tag name="KSO_WM_UNIT_TYPE" val="i"/>
  <p:tag name="KSO_WM_UNIT_INDEX" val="79"/>
</p:tagLst>
</file>

<file path=ppt/tags/tag2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0"/>
  <p:tag name="KSO_WM_UNIT_LAYERLEVEL" val="1"/>
  <p:tag name="KSO_WM_TAG_VERSION" val="1.0"/>
  <p:tag name="KSO_WM_UNIT_TYPE" val="i"/>
  <p:tag name="KSO_WM_UNIT_INDEX" val="80"/>
</p:tagLst>
</file>

<file path=ppt/tags/tag2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1"/>
  <p:tag name="KSO_WM_UNIT_LAYERLEVEL" val="1"/>
  <p:tag name="KSO_WM_TAG_VERSION" val="1.0"/>
  <p:tag name="KSO_WM_UNIT_TYPE" val="i"/>
  <p:tag name="KSO_WM_UNIT_INDEX" val="81"/>
</p:tagLst>
</file>

<file path=ppt/tags/tag2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2"/>
  <p:tag name="KSO_WM_UNIT_LAYERLEVEL" val="1"/>
  <p:tag name="KSO_WM_TAG_VERSION" val="1.0"/>
  <p:tag name="KSO_WM_UNIT_TYPE" val="i"/>
  <p:tag name="KSO_WM_UNIT_INDEX" val="82"/>
</p:tagLst>
</file>

<file path=ppt/tags/tag2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3"/>
  <p:tag name="KSO_WM_UNIT_LAYERLEVEL" val="1"/>
  <p:tag name="KSO_WM_TAG_VERSION" val="1.0"/>
  <p:tag name="KSO_WM_UNIT_TYPE" val="i"/>
  <p:tag name="KSO_WM_UNIT_INDEX" val="83"/>
</p:tagLst>
</file>

<file path=ppt/tags/tag2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4"/>
  <p:tag name="KSO_WM_UNIT_LAYERLEVEL" val="1"/>
  <p:tag name="KSO_WM_TAG_VERSION" val="1.0"/>
  <p:tag name="KSO_WM_UNIT_TYPE" val="i"/>
  <p:tag name="KSO_WM_UNIT_INDEX" val="84"/>
</p:tagLst>
</file>

<file path=ppt/tags/tag2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5"/>
  <p:tag name="KSO_WM_UNIT_LAYERLEVEL" val="1"/>
  <p:tag name="KSO_WM_TAG_VERSION" val="1.0"/>
  <p:tag name="KSO_WM_UNIT_TYPE" val="i"/>
  <p:tag name="KSO_WM_UNIT_INDEX" val="85"/>
</p:tagLst>
</file>

<file path=ppt/tags/tag2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6"/>
  <p:tag name="KSO_WM_UNIT_LAYERLEVEL" val="1"/>
  <p:tag name="KSO_WM_TAG_VERSION" val="1.0"/>
  <p:tag name="KSO_WM_UNIT_TYPE" val="i"/>
  <p:tag name="KSO_WM_UNIT_INDEX" val="86"/>
</p:tagLst>
</file>

<file path=ppt/tags/tag2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7"/>
  <p:tag name="KSO_WM_UNIT_LAYERLEVEL" val="1"/>
  <p:tag name="KSO_WM_TAG_VERSION" val="1.0"/>
  <p:tag name="KSO_WM_UNIT_TYPE" val="i"/>
  <p:tag name="KSO_WM_UNIT_INDEX" val="8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2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8"/>
  <p:tag name="KSO_WM_UNIT_LAYERLEVEL" val="1"/>
  <p:tag name="KSO_WM_TAG_VERSION" val="1.0"/>
  <p:tag name="KSO_WM_UNIT_TYPE" val="i"/>
  <p:tag name="KSO_WM_UNIT_INDEX" val="88"/>
</p:tagLst>
</file>

<file path=ppt/tags/tag2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9"/>
  <p:tag name="KSO_WM_UNIT_LAYERLEVEL" val="1"/>
  <p:tag name="KSO_WM_TAG_VERSION" val="1.0"/>
  <p:tag name="KSO_WM_UNIT_TYPE" val="i"/>
  <p:tag name="KSO_WM_UNIT_INDEX" val="89"/>
</p:tagLst>
</file>

<file path=ppt/tags/tag29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0"/>
  <p:tag name="KSO_WM_UNIT_LAYERLEVEL" val="1"/>
  <p:tag name="KSO_WM_TAG_VERSION" val="1.0"/>
  <p:tag name="KSO_WM_UNIT_TYPE" val="i"/>
  <p:tag name="KSO_WM_UNIT_INDEX" val="90"/>
</p:tagLst>
</file>

<file path=ppt/tags/tag2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1"/>
  <p:tag name="KSO_WM_UNIT_LAYERLEVEL" val="1"/>
  <p:tag name="KSO_WM_TAG_VERSION" val="1.0"/>
  <p:tag name="KSO_WM_UNIT_TYPE" val="i"/>
  <p:tag name="KSO_WM_UNIT_INDEX" val="91"/>
</p:tagLst>
</file>

<file path=ppt/tags/tag29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2"/>
  <p:tag name="KSO_WM_UNIT_LAYERLEVEL" val="1"/>
  <p:tag name="KSO_WM_TAG_VERSION" val="1.0"/>
  <p:tag name="KSO_WM_UNIT_TYPE" val="i"/>
  <p:tag name="KSO_WM_UNIT_INDEX" val="92"/>
</p:tagLst>
</file>

<file path=ppt/tags/tag2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3"/>
  <p:tag name="KSO_WM_UNIT_LAYERLEVEL" val="1"/>
  <p:tag name="KSO_WM_TAG_VERSION" val="1.0"/>
  <p:tag name="KSO_WM_UNIT_TYPE" val="i"/>
  <p:tag name="KSO_WM_UNIT_INDEX" val="93"/>
</p:tagLst>
</file>

<file path=ppt/tags/tag2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4"/>
  <p:tag name="KSO_WM_UNIT_LAYERLEVEL" val="1"/>
  <p:tag name="KSO_WM_TAG_VERSION" val="1.0"/>
  <p:tag name="KSO_WM_UNIT_TYPE" val="i"/>
  <p:tag name="KSO_WM_UNIT_INDEX" val="94"/>
</p:tagLst>
</file>

<file path=ppt/tags/tag2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5"/>
  <p:tag name="KSO_WM_UNIT_LAYERLEVEL" val="1"/>
  <p:tag name="KSO_WM_TAG_VERSION" val="1.0"/>
  <p:tag name="KSO_WM_UNIT_TYPE" val="i"/>
  <p:tag name="KSO_WM_UNIT_INDEX" val="95"/>
</p:tagLst>
</file>

<file path=ppt/tags/tag2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6"/>
  <p:tag name="KSO_WM_UNIT_LAYERLEVEL" val="1"/>
  <p:tag name="KSO_WM_TAG_VERSION" val="1.0"/>
  <p:tag name="KSO_WM_UNIT_TYPE" val="i"/>
  <p:tag name="KSO_WM_UNIT_INDEX" val="96"/>
</p:tagLst>
</file>

<file path=ppt/tags/tag29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7"/>
  <p:tag name="KSO_WM_UNIT_LAYERLEVEL" val="1"/>
  <p:tag name="KSO_WM_TAG_VERSION" val="1.0"/>
  <p:tag name="KSO_WM_UNIT_TYPE" val="i"/>
  <p:tag name="KSO_WM_UNIT_INDEX" val="97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8"/>
  <p:tag name="KSO_WM_UNIT_LAYERLEVEL" val="1"/>
  <p:tag name="KSO_WM_TAG_VERSION" val="1.0"/>
  <p:tag name="KSO_WM_UNIT_TYPE" val="i"/>
  <p:tag name="KSO_WM_UNIT_INDEX" val="98"/>
</p:tagLst>
</file>

<file path=ppt/tags/tag3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9"/>
  <p:tag name="KSO_WM_UNIT_LAYERLEVEL" val="1"/>
  <p:tag name="KSO_WM_TAG_VERSION" val="1.0"/>
  <p:tag name="KSO_WM_UNIT_TYPE" val="i"/>
  <p:tag name="KSO_WM_UNIT_INDEX" val="99"/>
</p:tagLst>
</file>

<file path=ppt/tags/tag3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0"/>
  <p:tag name="KSO_WM_UNIT_LAYERLEVEL" val="1"/>
  <p:tag name="KSO_WM_TAG_VERSION" val="1.0"/>
  <p:tag name="KSO_WM_UNIT_TYPE" val="i"/>
  <p:tag name="KSO_WM_UNIT_INDEX" val="100"/>
</p:tagLst>
</file>

<file path=ppt/tags/tag3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1"/>
  <p:tag name="KSO_WM_UNIT_LAYERLEVEL" val="1"/>
  <p:tag name="KSO_WM_TAG_VERSION" val="1.0"/>
  <p:tag name="KSO_WM_UNIT_TYPE" val="i"/>
  <p:tag name="KSO_WM_UNIT_INDEX" val="101"/>
</p:tagLst>
</file>

<file path=ppt/tags/tag3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2"/>
  <p:tag name="KSO_WM_UNIT_LAYERLEVEL" val="1"/>
  <p:tag name="KSO_WM_TAG_VERSION" val="1.0"/>
  <p:tag name="KSO_WM_UNIT_TYPE" val="i"/>
  <p:tag name="KSO_WM_UNIT_INDEX" val="102"/>
</p:tagLst>
</file>

<file path=ppt/tags/tag3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3"/>
  <p:tag name="KSO_WM_UNIT_LAYERLEVEL" val="1"/>
  <p:tag name="KSO_WM_TAG_VERSION" val="1.0"/>
  <p:tag name="KSO_WM_UNIT_TYPE" val="i"/>
  <p:tag name="KSO_WM_UNIT_INDEX" val="103"/>
</p:tagLst>
</file>

<file path=ppt/tags/tag3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4"/>
  <p:tag name="KSO_WM_UNIT_LAYERLEVEL" val="1"/>
  <p:tag name="KSO_WM_TAG_VERSION" val="1.0"/>
  <p:tag name="KSO_WM_UNIT_TYPE" val="i"/>
  <p:tag name="KSO_WM_UNIT_INDEX" val="104"/>
</p:tagLst>
</file>

<file path=ppt/tags/tag3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5"/>
  <p:tag name="KSO_WM_UNIT_LAYERLEVEL" val="1"/>
  <p:tag name="KSO_WM_TAG_VERSION" val="1.0"/>
  <p:tag name="KSO_WM_UNIT_TYPE" val="i"/>
  <p:tag name="KSO_WM_UNIT_INDEX" val="105"/>
</p:tagLst>
</file>

<file path=ppt/tags/tag3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6"/>
  <p:tag name="KSO_WM_UNIT_LAYERLEVEL" val="1"/>
  <p:tag name="KSO_WM_TAG_VERSION" val="1.0"/>
  <p:tag name="KSO_WM_UNIT_TYPE" val="i"/>
  <p:tag name="KSO_WM_UNIT_INDEX" val="106"/>
</p:tagLst>
</file>

<file path=ppt/tags/tag3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7"/>
  <p:tag name="KSO_WM_UNIT_LAYERLEVEL" val="1"/>
  <p:tag name="KSO_WM_TAG_VERSION" val="1.0"/>
  <p:tag name="KSO_WM_UNIT_TYPE" val="i"/>
  <p:tag name="KSO_WM_UNIT_INDEX" val="107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8"/>
  <p:tag name="KSO_WM_UNIT_LAYERLEVEL" val="1"/>
  <p:tag name="KSO_WM_TAG_VERSION" val="1.0"/>
  <p:tag name="KSO_WM_UNIT_TYPE" val="i"/>
  <p:tag name="KSO_WM_UNIT_INDEX" val="108"/>
</p:tagLst>
</file>

<file path=ppt/tags/tag3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9"/>
  <p:tag name="KSO_WM_UNIT_LAYERLEVEL" val="1"/>
  <p:tag name="KSO_WM_TAG_VERSION" val="1.0"/>
  <p:tag name="KSO_WM_UNIT_TYPE" val="i"/>
  <p:tag name="KSO_WM_UNIT_INDEX" val="109"/>
</p:tagLst>
</file>

<file path=ppt/tags/tag3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0"/>
  <p:tag name="KSO_WM_UNIT_LAYERLEVEL" val="1"/>
  <p:tag name="KSO_WM_TAG_VERSION" val="1.0"/>
  <p:tag name="KSO_WM_UNIT_TYPE" val="i"/>
  <p:tag name="KSO_WM_UNIT_INDEX" val="110"/>
</p:tagLst>
</file>

<file path=ppt/tags/tag3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1"/>
  <p:tag name="KSO_WM_UNIT_LAYERLEVEL" val="1"/>
  <p:tag name="KSO_WM_TAG_VERSION" val="1.0"/>
  <p:tag name="KSO_WM_UNIT_TYPE" val="i"/>
  <p:tag name="KSO_WM_UNIT_INDEX" val="111"/>
</p:tagLst>
</file>

<file path=ppt/tags/tag3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2"/>
  <p:tag name="KSO_WM_UNIT_LAYERLEVEL" val="1"/>
  <p:tag name="KSO_WM_TAG_VERSION" val="1.0"/>
  <p:tag name="KSO_WM_UNIT_TYPE" val="i"/>
  <p:tag name="KSO_WM_UNIT_INDEX" val="112"/>
</p:tagLst>
</file>

<file path=ppt/tags/tag3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3"/>
  <p:tag name="KSO_WM_UNIT_LAYERLEVEL" val="1"/>
  <p:tag name="KSO_WM_TAG_VERSION" val="1.0"/>
  <p:tag name="KSO_WM_UNIT_TYPE" val="i"/>
  <p:tag name="KSO_WM_UNIT_INDEX" val="113"/>
</p:tagLst>
</file>

<file path=ppt/tags/tag3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4"/>
  <p:tag name="KSO_WM_UNIT_LAYERLEVEL" val="1"/>
  <p:tag name="KSO_WM_TAG_VERSION" val="1.0"/>
  <p:tag name="KSO_WM_UNIT_TYPE" val="i"/>
  <p:tag name="KSO_WM_UNIT_INDEX" val="114"/>
</p:tagLst>
</file>

<file path=ppt/tags/tag3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5"/>
  <p:tag name="KSO_WM_UNIT_LAYERLEVEL" val="1"/>
  <p:tag name="KSO_WM_TAG_VERSION" val="1.0"/>
  <p:tag name="KSO_WM_UNIT_TYPE" val="i"/>
  <p:tag name="KSO_WM_UNIT_INDEX" val="115"/>
</p:tagLst>
</file>

<file path=ppt/tags/tag3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6"/>
  <p:tag name="KSO_WM_UNIT_LAYERLEVEL" val="1"/>
  <p:tag name="KSO_WM_TAG_VERSION" val="1.0"/>
  <p:tag name="KSO_WM_UNIT_TYPE" val="i"/>
  <p:tag name="KSO_WM_UNIT_INDEX" val="116"/>
</p:tagLst>
</file>

<file path=ppt/tags/tag3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7"/>
  <p:tag name="KSO_WM_UNIT_LAYERLEVEL" val="1"/>
  <p:tag name="KSO_WM_TAG_VERSION" val="1.0"/>
  <p:tag name="KSO_WM_UNIT_TYPE" val="i"/>
  <p:tag name="KSO_WM_UNIT_INDEX" val="117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8"/>
  <p:tag name="KSO_WM_UNIT_LAYERLEVEL" val="1"/>
  <p:tag name="KSO_WM_TAG_VERSION" val="1.0"/>
  <p:tag name="KSO_WM_UNIT_TYPE" val="i"/>
  <p:tag name="KSO_WM_UNIT_INDEX" val="118"/>
</p:tagLst>
</file>

<file path=ppt/tags/tag3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9"/>
  <p:tag name="KSO_WM_UNIT_LAYERLEVEL" val="1"/>
  <p:tag name="KSO_WM_TAG_VERSION" val="1.0"/>
  <p:tag name="KSO_WM_UNIT_TYPE" val="i"/>
  <p:tag name="KSO_WM_UNIT_INDEX" val="119"/>
</p:tagLst>
</file>

<file path=ppt/tags/tag3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0"/>
  <p:tag name="KSO_WM_UNIT_LAYERLEVEL" val="1"/>
  <p:tag name="KSO_WM_TAG_VERSION" val="1.0"/>
  <p:tag name="KSO_WM_UNIT_TYPE" val="i"/>
  <p:tag name="KSO_WM_UNIT_INDEX" val="120"/>
</p:tagLst>
</file>

<file path=ppt/tags/tag3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1"/>
  <p:tag name="KSO_WM_UNIT_LAYERLEVEL" val="1"/>
  <p:tag name="KSO_WM_TAG_VERSION" val="1.0"/>
  <p:tag name="KSO_WM_UNIT_TYPE" val="i"/>
  <p:tag name="KSO_WM_UNIT_INDEX" val="121"/>
</p:tagLst>
</file>

<file path=ppt/tags/tag3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2"/>
  <p:tag name="KSO_WM_UNIT_LAYERLEVEL" val="1"/>
  <p:tag name="KSO_WM_TAG_VERSION" val="1.0"/>
  <p:tag name="KSO_WM_UNIT_TYPE" val="i"/>
  <p:tag name="KSO_WM_UNIT_INDEX" val="122"/>
</p:tagLst>
</file>

<file path=ppt/tags/tag3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3"/>
  <p:tag name="KSO_WM_UNIT_LAYERLEVEL" val="1"/>
  <p:tag name="KSO_WM_TAG_VERSION" val="1.0"/>
  <p:tag name="KSO_WM_UNIT_TYPE" val="i"/>
  <p:tag name="KSO_WM_UNIT_INDEX" val="123"/>
</p:tagLst>
</file>

<file path=ppt/tags/tag3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4"/>
  <p:tag name="KSO_WM_UNIT_LAYERLEVEL" val="1"/>
  <p:tag name="KSO_WM_TAG_VERSION" val="1.0"/>
  <p:tag name="KSO_WM_UNIT_TYPE" val="i"/>
  <p:tag name="KSO_WM_UNIT_INDEX" val="124"/>
</p:tagLst>
</file>

<file path=ppt/tags/tag3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5"/>
  <p:tag name="KSO_WM_UNIT_LAYERLEVEL" val="1"/>
  <p:tag name="KSO_WM_TAG_VERSION" val="1.0"/>
  <p:tag name="KSO_WM_UNIT_TYPE" val="i"/>
  <p:tag name="KSO_WM_UNIT_INDEX" val="125"/>
</p:tagLst>
</file>

<file path=ppt/tags/tag3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6"/>
  <p:tag name="KSO_WM_UNIT_LAYERLEVEL" val="1"/>
  <p:tag name="KSO_WM_TAG_VERSION" val="1.0"/>
  <p:tag name="KSO_WM_UNIT_TYPE" val="i"/>
  <p:tag name="KSO_WM_UNIT_INDEX" val="126"/>
</p:tagLst>
</file>

<file path=ppt/tags/tag3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7"/>
  <p:tag name="KSO_WM_UNIT_LAYERLEVEL" val="1"/>
  <p:tag name="KSO_WM_TAG_VERSION" val="1.0"/>
  <p:tag name="KSO_WM_UNIT_TYPE" val="i"/>
  <p:tag name="KSO_WM_UNIT_INDEX" val="127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3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8"/>
  <p:tag name="KSO_WM_UNIT_LAYERLEVEL" val="1"/>
  <p:tag name="KSO_WM_TAG_VERSION" val="1.0"/>
  <p:tag name="KSO_WM_UNIT_TYPE" val="i"/>
  <p:tag name="KSO_WM_UNIT_INDEX" val="128"/>
</p:tagLst>
</file>

<file path=ppt/tags/tag3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9"/>
  <p:tag name="KSO_WM_UNIT_LAYERLEVEL" val="1"/>
  <p:tag name="KSO_WM_TAG_VERSION" val="1.0"/>
  <p:tag name="KSO_WM_UNIT_TYPE" val="i"/>
  <p:tag name="KSO_WM_UNIT_INDEX" val="129"/>
</p:tagLst>
</file>

<file path=ppt/tags/tag3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0"/>
  <p:tag name="KSO_WM_UNIT_LAYERLEVEL" val="1"/>
  <p:tag name="KSO_WM_TAG_VERSION" val="1.0"/>
  <p:tag name="KSO_WM_UNIT_TYPE" val="i"/>
  <p:tag name="KSO_WM_UNIT_INDEX" val="130"/>
</p:tagLst>
</file>

<file path=ppt/tags/tag3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1"/>
  <p:tag name="KSO_WM_UNIT_LAYERLEVEL" val="1"/>
  <p:tag name="KSO_WM_TAG_VERSION" val="1.0"/>
  <p:tag name="KSO_WM_UNIT_TYPE" val="i"/>
  <p:tag name="KSO_WM_UNIT_INDEX" val="131"/>
</p:tagLst>
</file>

<file path=ppt/tags/tag3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2"/>
  <p:tag name="KSO_WM_UNIT_LAYERLEVEL" val="1"/>
  <p:tag name="KSO_WM_TAG_VERSION" val="1.0"/>
  <p:tag name="KSO_WM_UNIT_TYPE" val="i"/>
  <p:tag name="KSO_WM_UNIT_INDEX" val="132"/>
</p:tagLst>
</file>

<file path=ppt/tags/tag3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3"/>
  <p:tag name="KSO_WM_UNIT_LAYERLEVEL" val="1"/>
  <p:tag name="KSO_WM_TAG_VERSION" val="1.0"/>
  <p:tag name="KSO_WM_UNIT_TYPE" val="i"/>
  <p:tag name="KSO_WM_UNIT_INDEX" val="133"/>
</p:tagLst>
</file>

<file path=ppt/tags/tag3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4"/>
  <p:tag name="KSO_WM_UNIT_LAYERLEVEL" val="1"/>
  <p:tag name="KSO_WM_TAG_VERSION" val="1.0"/>
  <p:tag name="KSO_WM_UNIT_TYPE" val="i"/>
  <p:tag name="KSO_WM_UNIT_INDEX" val="134"/>
</p:tagLst>
</file>

<file path=ppt/tags/tag3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5"/>
  <p:tag name="KSO_WM_UNIT_LAYERLEVEL" val="1"/>
  <p:tag name="KSO_WM_TAG_VERSION" val="1.0"/>
  <p:tag name="KSO_WM_UNIT_TYPE" val="i"/>
  <p:tag name="KSO_WM_UNIT_INDEX" val="135"/>
</p:tagLst>
</file>

<file path=ppt/tags/tag3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6"/>
  <p:tag name="KSO_WM_UNIT_LAYERLEVEL" val="1"/>
  <p:tag name="KSO_WM_TAG_VERSION" val="1.0"/>
  <p:tag name="KSO_WM_UNIT_TYPE" val="i"/>
  <p:tag name="KSO_WM_UNIT_INDEX" val="136"/>
</p:tagLst>
</file>

<file path=ppt/tags/tag3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7"/>
  <p:tag name="KSO_WM_UNIT_LAYERLEVEL" val="1"/>
  <p:tag name="KSO_WM_TAG_VERSION" val="1.0"/>
  <p:tag name="KSO_WM_UNIT_TYPE" val="i"/>
  <p:tag name="KSO_WM_UNIT_INDEX" val="137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8"/>
  <p:tag name="KSO_WM_UNIT_LAYERLEVEL" val="1"/>
  <p:tag name="KSO_WM_TAG_VERSION" val="1.0"/>
  <p:tag name="KSO_WM_UNIT_TYPE" val="i"/>
  <p:tag name="KSO_WM_UNIT_INDEX" val="28"/>
</p:tagLst>
</file>

<file path=ppt/tags/tag3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8"/>
  <p:tag name="KSO_WM_UNIT_LAYERLEVEL" val="1"/>
  <p:tag name="KSO_WM_TAG_VERSION" val="1.0"/>
  <p:tag name="KSO_WM_UNIT_TYPE" val="i"/>
  <p:tag name="KSO_WM_UNIT_INDEX" val="138"/>
</p:tagLst>
</file>

<file path=ppt/tags/tag3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9"/>
  <p:tag name="KSO_WM_UNIT_LAYERLEVEL" val="1"/>
  <p:tag name="KSO_WM_TAG_VERSION" val="1.0"/>
  <p:tag name="KSO_WM_UNIT_TYPE" val="i"/>
  <p:tag name="KSO_WM_UNIT_INDEX" val="139"/>
</p:tagLst>
</file>

<file path=ppt/tags/tag3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40"/>
  <p:tag name="KSO_WM_UNIT_LAYERLEVEL" val="1"/>
  <p:tag name="KSO_WM_TAG_VERSION" val="1.0"/>
  <p:tag name="KSO_WM_UNIT_TYPE" val="i"/>
  <p:tag name="KSO_WM_UNIT_INDEX" val="140"/>
</p:tagLst>
</file>

<file path=ppt/tags/tag3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41"/>
  <p:tag name="KSO_WM_UNIT_LAYERLEVEL" val="1"/>
  <p:tag name="KSO_WM_TAG_VERSION" val="1.0"/>
  <p:tag name="KSO_WM_UNIT_TYPE" val="i"/>
  <p:tag name="KSO_WM_UNIT_INDEX" val="141"/>
</p:tagLst>
</file>

<file path=ppt/tags/tag3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42"/>
  <p:tag name="KSO_WM_UNIT_LAYERLEVEL" val="1"/>
  <p:tag name="KSO_WM_TAG_VERSION" val="1.0"/>
  <p:tag name="KSO_WM_UNIT_TYPE" val="i"/>
  <p:tag name="KSO_WM_UNIT_INDEX" val="142"/>
</p:tagLst>
</file>

<file path=ppt/tags/tag3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43"/>
  <p:tag name="KSO_WM_UNIT_LAYERLEVEL" val="1"/>
  <p:tag name="KSO_WM_TAG_VERSION" val="1.0"/>
  <p:tag name="KSO_WM_UNIT_TYPE" val="i"/>
  <p:tag name="KSO_WM_UNIT_INDEX" val="143"/>
</p:tagLst>
</file>

<file path=ppt/tags/tag3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44"/>
  <p:tag name="KSO_WM_UNIT_LAYERLEVEL" val="1"/>
  <p:tag name="KSO_WM_TAG_VERSION" val="1.0"/>
  <p:tag name="KSO_WM_UNIT_TYPE" val="i"/>
  <p:tag name="KSO_WM_UNIT_INDEX" val="144"/>
</p:tagLst>
</file>

<file path=ppt/tags/tag3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45"/>
  <p:tag name="KSO_WM_UNIT_LAYERLEVEL" val="1"/>
  <p:tag name="KSO_WM_TAG_VERSION" val="1.0"/>
  <p:tag name="KSO_WM_UNIT_TYPE" val="i"/>
  <p:tag name="KSO_WM_UNIT_INDEX" val="145"/>
</p:tagLst>
</file>

<file path=ppt/tags/tag3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46"/>
  <p:tag name="KSO_WM_UNIT_LAYERLEVEL" val="1"/>
  <p:tag name="KSO_WM_TAG_VERSION" val="1.0"/>
  <p:tag name="KSO_WM_UNIT_TYPE" val="i"/>
  <p:tag name="KSO_WM_UNIT_INDEX" val="146"/>
</p:tagLst>
</file>

<file path=ppt/tags/tag3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47"/>
  <p:tag name="KSO_WM_UNIT_LAYERLEVEL" val="1"/>
  <p:tag name="KSO_WM_TAG_VERSION" val="1.0"/>
  <p:tag name="KSO_WM_UNIT_TYPE" val="i"/>
  <p:tag name="KSO_WM_UNIT_INDEX" val="147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9"/>
  <p:tag name="KSO_WM_UNIT_LAYERLEVEL" val="1"/>
  <p:tag name="KSO_WM_TAG_VERSION" val="1.0"/>
  <p:tag name="KSO_WM_UNIT_TYPE" val="i"/>
  <p:tag name="KSO_WM_UNIT_INDEX" val="29"/>
</p:tagLst>
</file>

<file path=ppt/tags/tag3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UNIT_TYPE" val="i"/>
  <p:tag name="KSO_WM_UNIT_INDEX" val="3"/>
</p:tagLst>
</file>

<file path=ppt/tags/tag3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1.0"/>
  <p:tag name="KSO_WM_UNIT_TYPE" val="i"/>
  <p:tag name="KSO_WM_UNIT_INDEX" val="4"/>
</p:tagLst>
</file>

<file path=ppt/tags/tag3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"/>
  <p:tag name="KSO_WM_UNIT_LAYERLEVEL" val="1"/>
  <p:tag name="KSO_WM_TAG_VERSION" val="1.0"/>
  <p:tag name="KSO_WM_UNIT_TYPE" val="i"/>
  <p:tag name="KSO_WM_UNIT_INDEX" val="5"/>
</p:tagLst>
</file>

<file path=ppt/tags/tag3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6"/>
  <p:tag name="KSO_WM_UNIT_LAYERLEVEL" val="1"/>
  <p:tag name="KSO_WM_TAG_VERSION" val="1.0"/>
  <p:tag name="KSO_WM_UNIT_TYPE" val="i"/>
  <p:tag name="KSO_WM_UNIT_INDEX" val="6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7"/>
  <p:tag name="KSO_WM_UNIT_LAYERLEVEL" val="1"/>
  <p:tag name="KSO_WM_TAG_VERSION" val="1.0"/>
  <p:tag name="KSO_WM_UNIT_TYPE" val="i"/>
  <p:tag name="KSO_WM_UNIT_INDEX" val="7"/>
</p:tagLst>
</file>

<file path=ppt/tags/tag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0"/>
  <p:tag name="KSO_WM_UNIT_LAYERLEVEL" val="1"/>
  <p:tag name="KSO_WM_TAG_VERSION" val="1.0"/>
  <p:tag name="KSO_WM_UNIT_TYPE" val="i"/>
  <p:tag name="KSO_WM_UNIT_INDEX" val="30"/>
</p:tagLst>
</file>

<file path=ppt/tags/tag3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8"/>
  <p:tag name="KSO_WM_UNIT_LAYERLEVEL" val="1"/>
  <p:tag name="KSO_WM_TAG_VERSION" val="1.0"/>
  <p:tag name="KSO_WM_UNIT_TYPE" val="i"/>
  <p:tag name="KSO_WM_UNIT_INDEX" val="8"/>
</p:tagLst>
</file>

<file path=ppt/tags/tag3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9"/>
  <p:tag name="KSO_WM_UNIT_LAYERLEVEL" val="1"/>
  <p:tag name="KSO_WM_TAG_VERSION" val="1.0"/>
  <p:tag name="KSO_WM_UNIT_TYPE" val="i"/>
  <p:tag name="KSO_WM_UNIT_INDEX" val="9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1226"/>
</p:tagLst>
</file>

<file path=ppt/tags/tag3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0"/>
  <p:tag name="KSO_WM_UNIT_LAYERLEVEL" val="1"/>
  <p:tag name="KSO_WM_TAG_VERSION" val="1.0"/>
  <p:tag name="KSO_WM_UNIT_TYPE" val="i"/>
  <p:tag name="KSO_WM_UNIT_INDEX" val="10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3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2"/>
  <p:tag name="KSO_WM_UNIT_LAYERLEVEL" val="1"/>
  <p:tag name="KSO_WM_TAG_VERSION" val="1.0"/>
  <p:tag name="KSO_WM_UNIT_TYPE" val="i"/>
  <p:tag name="KSO_WM_UNIT_INDEX" val="12"/>
</p:tagLst>
</file>

<file path=ppt/tags/tag3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3"/>
  <p:tag name="KSO_WM_UNIT_LAYERLEVEL" val="1"/>
  <p:tag name="KSO_WM_TAG_VERSION" val="1.0"/>
  <p:tag name="KSO_WM_UNIT_TYPE" val="i"/>
  <p:tag name="KSO_WM_UNIT_INDEX" val="13"/>
</p:tagLst>
</file>

<file path=ppt/tags/tag3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4"/>
  <p:tag name="KSO_WM_UNIT_LAYERLEVEL" val="1"/>
  <p:tag name="KSO_WM_TAG_VERSION" val="1.0"/>
  <p:tag name="KSO_WM_UNIT_TYPE" val="i"/>
  <p:tag name="KSO_WM_UNIT_INDEX" val="14"/>
</p:tagLst>
</file>

<file path=ppt/tags/tag3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5"/>
  <p:tag name="KSO_WM_UNIT_LAYERLEVEL" val="1"/>
  <p:tag name="KSO_WM_TAG_VERSION" val="1.0"/>
  <p:tag name="KSO_WM_UNIT_TYPE" val="i"/>
  <p:tag name="KSO_WM_UNIT_INDEX" val="15"/>
</p:tagLst>
</file>

<file path=ppt/tags/tag3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6"/>
  <p:tag name="KSO_WM_UNIT_LAYERLEVEL" val="1"/>
  <p:tag name="KSO_WM_TAG_VERSION" val="1.0"/>
  <p:tag name="KSO_WM_UNIT_TYPE" val="i"/>
  <p:tag name="KSO_WM_UNIT_INDEX" val="16"/>
</p:tagLst>
</file>

<file path=ppt/tags/tag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1"/>
  <p:tag name="KSO_WM_UNIT_LAYERLEVEL" val="1"/>
  <p:tag name="KSO_WM_TAG_VERSION" val="1.0"/>
  <p:tag name="KSO_WM_UNIT_TYPE" val="i"/>
  <p:tag name="KSO_WM_UNIT_INDEX" val="31"/>
</p:tagLst>
</file>

<file path=ppt/tags/tag3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7"/>
  <p:tag name="KSO_WM_UNIT_LAYERLEVEL" val="1"/>
  <p:tag name="KSO_WM_TAG_VERSION" val="1.0"/>
  <p:tag name="KSO_WM_UNIT_TYPE" val="i"/>
  <p:tag name="KSO_WM_UNIT_INDEX" val="17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3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9"/>
  <p:tag name="KSO_WM_UNIT_LAYERLEVEL" val="1"/>
  <p:tag name="KSO_WM_TAG_VERSION" val="1.0"/>
  <p:tag name="KSO_WM_UNIT_TYPE" val="i"/>
  <p:tag name="KSO_WM_UNIT_INDEX" val="19"/>
</p:tagLst>
</file>

<file path=ppt/tags/tag3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0"/>
  <p:tag name="KSO_WM_UNIT_LAYERLEVEL" val="1"/>
  <p:tag name="KSO_WM_TAG_VERSION" val="1.0"/>
  <p:tag name="KSO_WM_UNIT_TYPE" val="i"/>
  <p:tag name="KSO_WM_UNIT_INDEX" val="20"/>
</p:tagLst>
</file>

<file path=ppt/tags/tag3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1"/>
  <p:tag name="KSO_WM_UNIT_LAYERLEVEL" val="1"/>
  <p:tag name="KSO_WM_TAG_VERSION" val="1.0"/>
  <p:tag name="KSO_WM_UNIT_TYPE" val="i"/>
  <p:tag name="KSO_WM_UNIT_INDEX" val="21"/>
</p:tagLst>
</file>

<file path=ppt/tags/tag3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2"/>
  <p:tag name="KSO_WM_UNIT_LAYERLEVEL" val="1"/>
  <p:tag name="KSO_WM_TAG_VERSION" val="1.0"/>
  <p:tag name="KSO_WM_UNIT_TYPE" val="i"/>
  <p:tag name="KSO_WM_UNIT_INDEX" val="22"/>
</p:tagLst>
</file>

<file path=ppt/tags/tag3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3"/>
  <p:tag name="KSO_WM_UNIT_LAYERLEVEL" val="1"/>
  <p:tag name="KSO_WM_TAG_VERSION" val="1.0"/>
  <p:tag name="KSO_WM_UNIT_TYPE" val="i"/>
  <p:tag name="KSO_WM_UNIT_INDEX" val="23"/>
</p:tagLst>
</file>

<file path=ppt/tags/tag3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4"/>
  <p:tag name="KSO_WM_UNIT_LAYERLEVEL" val="1"/>
  <p:tag name="KSO_WM_TAG_VERSION" val="1.0"/>
  <p:tag name="KSO_WM_UNIT_TYPE" val="i"/>
  <p:tag name="KSO_WM_UNIT_INDEX" val="24"/>
</p:tagLst>
</file>

<file path=ppt/tags/tag3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5"/>
  <p:tag name="KSO_WM_UNIT_LAYERLEVEL" val="1"/>
  <p:tag name="KSO_WM_TAG_VERSION" val="1.0"/>
  <p:tag name="KSO_WM_UNIT_TYPE" val="i"/>
  <p:tag name="KSO_WM_UNIT_INDEX" val="25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1226"/>
</p:tagLst>
</file>

<file path=ppt/tags/tag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2"/>
  <p:tag name="KSO_WM_UNIT_LAYERLEVEL" val="1"/>
  <p:tag name="KSO_WM_TAG_VERSION" val="1.0"/>
  <p:tag name="KSO_WM_UNIT_TYPE" val="i"/>
  <p:tag name="KSO_WM_UNIT_INDEX" val="32"/>
</p:tagLst>
</file>

<file path=ppt/tags/tag38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1226"/>
  <p:tag name="KSO_WM_TEMPLATE_THUMBS_INDEX" val="1、9"/>
  <p:tag name="KSO_WM_SPECIAL_SOURCE" val="bdnull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3"/>
  <p:tag name="KSO_WM_UNIT_LAYERLEVEL" val="1"/>
  <p:tag name="KSO_WM_TAG_VERSION" val="1.0"/>
  <p:tag name="KSO_WM_UNIT_TYPE" val="i"/>
  <p:tag name="KSO_WM_UNIT_INDEX" val="33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0946_1*l_h_i*1_1_3"/>
  <p:tag name="KSO_WM_TEMPLATE_CATEGORY" val="diagram"/>
  <p:tag name="KSO_WM_TEMPLATE_INDEX" val="20230946"/>
  <p:tag name="KSO_WM_UNIT_LAYERLEVEL" val="1_1_1"/>
  <p:tag name="KSO_WM_TAG_VERSION" val="3.0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029999999329447746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92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0946_1*l_h_i*1_1_4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.800000011920929,&quot;colorType&quot;:1,&quot;foreColorIndex&quot;:5,&quot;pos&quot;:0,&quot;transparency&quot;:0.44999998807907104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93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30946_1*l_h_i*1_1_5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8899999856948853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94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diagram20230946_1*l_h_i*1_1_6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15000000596046448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95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0946_1*l_h_i*1_1_2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UNIT_TEX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.800000011920929,&quot;colorType&quot;:1,&quot;foreColorIndex&quot;:5,&quot;pos&quot;:0,&quot;transparency&quot;:0.30000001192092896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14,&quot;transparency&quot;:0.6000000238418579},&quot;threeD&quot;:{&quot;curvedSurface&quot;:{&quot;brightness&quot;:0,&quot;colorType&quot;:2,&quot;rgb&quot;:&quot;#000000&quot;},&quot;depth&quot;:{&quot;colorType&quot;:0}}}}"/>
  <p:tag name="KSO_WM_UNIT_FILL_TYPE" val="1"/>
  <p:tag name="KSO_WM_UNIT_TEXT_FILL_TYPE" val="1"/>
  <p:tag name="KSO_WM_UNIT_TEXT_SHADOW_SCHEMECOLOR_INDEX" val="14"/>
  <p:tag name="KSO_WM_UNIT_USESOURCEFORMAT_APPLY" val="0"/>
</p:tagLst>
</file>

<file path=ppt/tags/tag396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diagram20230946_1*l_h_i*1_1_7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8899999856948853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97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8"/>
  <p:tag name="KSO_WM_UNIT_ID" val="diagram20230946_1*l_h_i*1_1_8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15000000596046448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98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0946_1*l_h_i*1_1_1"/>
  <p:tag name="KSO_WM_TEMPLATE_CATEGORY" val="diagram"/>
  <p:tag name="KSO_WM_TEMPLATE_INDEX" val="20230946"/>
  <p:tag name="KSO_WM_UNIT_LAYERLEVEL" val="1_1_1"/>
  <p:tag name="KSO_WM_TAG_VERSION" val="3.0"/>
  <p:tag name="KSO_WM_UNIT_LINE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9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30946_1*l_h_i*1_2_5"/>
  <p:tag name="KSO_WM_TEMPLATE_CATEGORY" val="diagram"/>
  <p:tag name="KSO_WM_TEMPLATE_INDEX" val="20230946"/>
  <p:tag name="KSO_WM_UNIT_LAYERLEVEL" val="1_1_1"/>
  <p:tag name="KSO_WM_TAG_VERSION" val="3.0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029999999329447746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4"/>
  <p:tag name="KSO_WM_UNIT_LAYERLEVEL" val="1"/>
  <p:tag name="KSO_WM_TAG_VERSION" val="1.0"/>
  <p:tag name="KSO_WM_UNIT_TYPE" val="i"/>
  <p:tag name="KSO_WM_UNIT_INDEX" val="34"/>
</p:tagLst>
</file>

<file path=ppt/tags/tag400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diagram20230946_1*l_h_i*1_2_6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.800000011920929,&quot;colorType&quot;:1,&quot;foreColorIndex&quot;:5,&quot;pos&quot;:0,&quot;transparency&quot;:0.44999998807907104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1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0946_1*l_h_i*1_2_1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8899999856948853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2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diagram20230946_1*l_h_i*1_2_7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15000000596046448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3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0946_1*l_h_i*1_2_4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UNIT_TEX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.800000011920929,&quot;colorType&quot;:1,&quot;foreColorIndex&quot;:5,&quot;pos&quot;:0,&quot;transparency&quot;:0.30000001192092896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14,&quot;transparency&quot;:0.6000000238418579},&quot;threeD&quot;:{&quot;curvedSurface&quot;:{&quot;brightness&quot;:0,&quot;colorType&quot;:2,&quot;rgb&quot;:&quot;#000000&quot;},&quot;depth&quot;:{&quot;colorType&quot;:0}}}}"/>
  <p:tag name="KSO_WM_UNIT_FILL_TYPE" val="1"/>
  <p:tag name="KSO_WM_UNIT_TEXT_FILL_TYPE" val="1"/>
  <p:tag name="KSO_WM_UNIT_TEXT_SHADOW_SCHEMECOLOR_INDEX" val="14"/>
  <p:tag name="KSO_WM_UNIT_USESOURCEFORMAT_APPLY" val="0"/>
</p:tagLst>
</file>

<file path=ppt/tags/tag404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0946_1*l_h_i*1_2_2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8899999856948853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5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8"/>
  <p:tag name="KSO_WM_UNIT_ID" val="diagram20230946_1*l_h_i*1_2_8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15000000596046448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6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0946_1*l_h_i*1_2_3"/>
  <p:tag name="KSO_WM_TEMPLATE_CATEGORY" val="diagram"/>
  <p:tag name="KSO_WM_TEMPLATE_INDEX" val="20230946"/>
  <p:tag name="KSO_WM_UNIT_LAYERLEVEL" val="1_1_1"/>
  <p:tag name="KSO_WM_TAG_VERSION" val="3.0"/>
  <p:tag name="KSO_WM_UNIT_LINE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407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0946_1*l_h_i*1_3_3"/>
  <p:tag name="KSO_WM_TEMPLATE_CATEGORY" val="diagram"/>
  <p:tag name="KSO_WM_TEMPLATE_INDEX" val="20230946"/>
  <p:tag name="KSO_WM_UNIT_LAYERLEVEL" val="1_1_1"/>
  <p:tag name="KSO_WM_TAG_VERSION" val="3.0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029999999329447746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408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0946_1*l_h_i*1_3_4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.800000011920929,&quot;colorType&quot;:1,&quot;foreColorIndex&quot;:5,&quot;pos&quot;:0,&quot;transparency&quot;:0.44999998807907104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30946_1*l_h_i*1_3_5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8899999856948853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5"/>
  <p:tag name="KSO_WM_UNIT_LAYERLEVEL" val="1"/>
  <p:tag name="KSO_WM_TAG_VERSION" val="1.0"/>
  <p:tag name="KSO_WM_UNIT_TYPE" val="i"/>
  <p:tag name="KSO_WM_UNIT_INDEX" val="35"/>
</p:tagLst>
</file>

<file path=ppt/tags/tag410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diagram20230946_1*l_h_i*1_3_6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15000000596046448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11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0946_1*l_h_i*1_3_2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UNIT_TEX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.800000011920929,&quot;colorType&quot;:1,&quot;foreColorIndex&quot;:5,&quot;pos&quot;:0,&quot;transparency&quot;:0.30000001192092896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14,&quot;transparency&quot;:0.6000000238418579},&quot;threeD&quot;:{&quot;curvedSurface&quot;:{&quot;brightness&quot;:0,&quot;colorType&quot;:2,&quot;rgb&quot;:&quot;#000000&quot;},&quot;depth&quot;:{&quot;colorType&quot;:0}}}}"/>
  <p:tag name="KSO_WM_UNIT_FILL_TYPE" val="1"/>
  <p:tag name="KSO_WM_UNIT_TEXT_FILL_TYPE" val="1"/>
  <p:tag name="KSO_WM_UNIT_TEXT_SHADOW_SCHEMECOLOR_INDEX" val="14"/>
  <p:tag name="KSO_WM_UNIT_USESOURCEFORMAT_APPLY" val="0"/>
</p:tagLst>
</file>

<file path=ppt/tags/tag412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diagram20230946_1*l_h_i*1_3_7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8899999856948853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13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8"/>
  <p:tag name="KSO_WM_UNIT_ID" val="diagram20230946_1*l_h_i*1_3_8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15000000596046448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14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0946_1*l_h_i*1_3_1"/>
  <p:tag name="KSO_WM_TEMPLATE_CATEGORY" val="diagram"/>
  <p:tag name="KSO_WM_TEMPLATE_INDEX" val="20230946"/>
  <p:tag name="KSO_WM_UNIT_LAYERLEVEL" val="1_1_1"/>
  <p:tag name="KSO_WM_TAG_VERSION" val="3.0"/>
  <p:tag name="KSO_WM_UNIT_LINE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415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230946_1*l_h_i*1_4_5"/>
  <p:tag name="KSO_WM_TEMPLATE_CATEGORY" val="diagram"/>
  <p:tag name="KSO_WM_TEMPLATE_INDEX" val="20230946"/>
  <p:tag name="KSO_WM_UNIT_LAYERLEVEL" val="1_1_1"/>
  <p:tag name="KSO_WM_TAG_VERSION" val="3.0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029999999329447746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416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6"/>
  <p:tag name="KSO_WM_UNIT_ID" val="diagram20230946_1*l_h_i*1_4_6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.800000011920929,&quot;colorType&quot;:1,&quot;foreColorIndex&quot;:5,&quot;pos&quot;:0,&quot;transparency&quot;:0.44999998807907104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17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0946_1*l_h_i*1_4_1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8899999856948853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18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diagram20230946_1*l_h_i*1_4_7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15000000596046448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1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0946_1*l_h_i*1_4_4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UNIT_TEX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.800000011920929,&quot;colorType&quot;:1,&quot;foreColorIndex&quot;:5,&quot;pos&quot;:0,&quot;transparency&quot;:0.30000001192092896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14,&quot;transparency&quot;:0.6000000238418579},&quot;threeD&quot;:{&quot;curvedSurface&quot;:{&quot;brightness&quot;:0,&quot;colorType&quot;:2,&quot;rgb&quot;:&quot;#000000&quot;},&quot;depth&quot;:{&quot;colorType&quot;:0}}}}"/>
  <p:tag name="KSO_WM_UNIT_FILL_TYPE" val="1"/>
  <p:tag name="KSO_WM_UNIT_TEXT_FILL_TYPE" val="1"/>
  <p:tag name="KSO_WM_UNIT_TEXT_SHADOW_SCHEMECOLOR_INDEX" val="14"/>
  <p:tag name="KSO_WM_UNIT_USESOURCEFORMAT_APPLY" val="0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6"/>
  <p:tag name="KSO_WM_UNIT_LAYERLEVEL" val="1"/>
  <p:tag name="KSO_WM_TAG_VERSION" val="1.0"/>
  <p:tag name="KSO_WM_UNIT_TYPE" val="i"/>
  <p:tag name="KSO_WM_UNIT_INDEX" val="36"/>
</p:tagLst>
</file>

<file path=ppt/tags/tag420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0946_1*l_h_i*1_4_2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8899999856948853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21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8"/>
  <p:tag name="KSO_WM_UNIT_ID" val="diagram20230946_1*l_h_i*1_4_8"/>
  <p:tag name="KSO_WM_TEMPLATE_CATEGORY" val="diagram"/>
  <p:tag name="KSO_WM_TEMPLATE_INDEX" val="20230946"/>
  <p:tag name="KSO_WM_UNIT_LAYERLEVEL" val="1_1_1"/>
  <p:tag name="KSO_WM_TAG_VERSION" val="3.0"/>
  <p:tag name="KSO_WM_UNI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gradient&quot;:[{&quot;brightness&quot;:0,&quot;colorType&quot;:1,&quot;foreColorIndex&quot;:5,&quot;pos&quot;:0,&quot;transparency&quot;:0.15000000596046448},{&quot;brightness&quot;:0,&quot;colorType&quot;:1,&quot;foreColorIndex&quot;:5,&quot;pos&quot;:1,&quot;transparency&quot;:0.20000000298023224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22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0946_1*l_h_i*1_4_3"/>
  <p:tag name="KSO_WM_TEMPLATE_CATEGORY" val="diagram"/>
  <p:tag name="KSO_WM_TEMPLATE_INDEX" val="20230946"/>
  <p:tag name="KSO_WM_UNIT_LAYERLEVEL" val="1_1_1"/>
  <p:tag name="KSO_WM_TAG_VERSION" val="3.0"/>
  <p:tag name="KSO_WM_UNIT_LINE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42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46_1*l_h_f*1_1_1"/>
  <p:tag name="KSO_WM_TEMPLATE_CATEGORY" val="diagram"/>
  <p:tag name="KSO_WM_TEMPLATE_INDEX" val="2023094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Click here to add text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46_1*l_h_a*1_1_1"/>
  <p:tag name="KSO_WM_TEMPLATE_CATEGORY" val="diagram"/>
  <p:tag name="KSO_WM_TEMPLATE_INDEX" val="2023094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Product"/>
  <p:tag name="KSO_WM_UNIT_TEX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4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46_1*l_h_f*1_2_1"/>
  <p:tag name="KSO_WM_TEMPLATE_CATEGORY" val="diagram"/>
  <p:tag name="KSO_WM_TEMPLATE_INDEX" val="2023094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Click here to add text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46_1*l_h_a*1_2_1"/>
  <p:tag name="KSO_WM_TEMPLATE_CATEGORY" val="diagram"/>
  <p:tag name="KSO_WM_TEMPLATE_INDEX" val="2023094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Price"/>
  <p:tag name="KSO_WM_UNIT_TEX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42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46_1*l_h_f*1_3_1"/>
  <p:tag name="KSO_WM_TEMPLATE_CATEGORY" val="diagram"/>
  <p:tag name="KSO_WM_TEMPLATE_INDEX" val="2023094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Click here to add text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46_1*l_h_a*1_3_1"/>
  <p:tag name="KSO_WM_TEMPLATE_CATEGORY" val="diagram"/>
  <p:tag name="KSO_WM_TEMPLATE_INDEX" val="2023094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Place"/>
  <p:tag name="KSO_WM_UNIT_TEX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4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0946_1*l_h_f*1_4_1"/>
  <p:tag name="KSO_WM_TEMPLATE_CATEGORY" val="diagram"/>
  <p:tag name="KSO_WM_TEMPLATE_INDEX" val="2023094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Click here to add text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7"/>
  <p:tag name="KSO_WM_UNIT_LAYERLEVEL" val="1"/>
  <p:tag name="KSO_WM_TAG_VERSION" val="1.0"/>
  <p:tag name="KSO_WM_UNIT_TYPE" val="i"/>
  <p:tag name="KSO_WM_UNIT_INDEX" val="37"/>
</p:tagLst>
</file>

<file path=ppt/tags/tag4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0946_1*l_h_a*1_4_1"/>
  <p:tag name="KSO_WM_TEMPLATE_CATEGORY" val="diagram"/>
  <p:tag name="KSO_WM_TEMPLATE_INDEX" val="2023094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Promotion"/>
  <p:tag name="KSO_WM_UNIT_TEXT_FILL_FORE_SCHEMECOLOR_INDEX" val="5"/>
  <p:tag name="KSO_WM_DIAGRAM_MAX_ITEMCNT" val="4"/>
  <p:tag name="KSO_WM_DIAGRAM_MIN_ITEMCNT" val="4"/>
  <p:tag name="KSO_WM_DIAGRAM_VIRTUALLY_FRAME" val="{&quot;height&quot;:355.95001220703125,&quot;left&quot;:138.37496062992122,&quot;top&quot;:135.7982616130198,&quot;width&quot;:683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USESOURCEFORMAT_APPLY" val="0"/>
</p:tagLst>
</file>

<file path=ppt/tags/tag4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8_3*l_h_i*1_2_1"/>
  <p:tag name="KSO_WM_TEMPLATE_CATEGORY" val="diagram"/>
  <p:tag name="KSO_WM_TEMPLATE_INDEX" val="20231098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98.20001220703125,&quot;width&quot;:869.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0000000149011612,&quot;transparency&quot;:1},{&quot;brightness&quot;:0,&quot;colorType&quot;:1,&quot;foreColorIndex&quot;:5,&quot;pos&quot;:0.5,&quot;transparency&quot;:0.5},{&quot;brightness&quot;:0,&quot;colorType&quot;:1,&quot;foreColorIndex&quot;:5,&quot;pos&quot;:0.899999976158142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4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8_3*l_h_i*1_3_1"/>
  <p:tag name="KSO_WM_TEMPLATE_CATEGORY" val="diagram"/>
  <p:tag name="KSO_WM_TEMPLATE_INDEX" val="20231098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98.20001220703125,&quot;width&quot;:869.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0000000149011612,&quot;transparency&quot;:1},{&quot;brightness&quot;:0,&quot;colorType&quot;:1,&quot;foreColorIndex&quot;:5,&quot;pos&quot;:0.5,&quot;transparency&quot;:0.5},{&quot;brightness&quot;:0,&quot;colorType&quot;:1,&quot;foreColorIndex&quot;:5,&quot;pos&quot;:0.899999976158142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4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8_3*l_h_i*1_4_1"/>
  <p:tag name="KSO_WM_TEMPLATE_CATEGORY" val="diagram"/>
  <p:tag name="KSO_WM_TEMPLATE_INDEX" val="20231098"/>
  <p:tag name="KSO_WM_UNIT_LAYERLEVEL" val="1_1_1"/>
  <p:tag name="KSO_WM_TAG_VERSION" val="3.0"/>
  <p:tag name="KSO_WM_DIAGRAM_GROUP_CODE" val="l1-1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98.20001220703125,&quot;width&quot;:869.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0000000149011612,&quot;transparency&quot;:1},{&quot;brightness&quot;:0,&quot;colorType&quot;:1,&quot;foreColorIndex&quot;:5,&quot;pos&quot;:0.5,&quot;transparency&quot;:0.5},{&quot;brightness&quot;:0,&quot;colorType&quot;:1,&quot;foreColorIndex&quot;:5,&quot;pos&quot;:0.899999976158142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434.xml><?xml version="1.0" encoding="utf-8"?>
<p:tagLst xmlns:p="http://schemas.openxmlformats.org/presentationml/2006/main">
  <p:tag name="KSO_WM_BEAUTIFY_FLAG" val="#wm#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98_3*l_h_a*1_2_1"/>
  <p:tag name="KSO_WM_TEMPLATE_CATEGORY" val="diagram"/>
  <p:tag name="KSO_WM_TEMPLATE_INDEX" val="2023109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2_1"/>
  <p:tag name="KSO_WM_UNIT_PRESET_TEXT" val="Your title here"/>
  <p:tag name="KSO_WM_UNIT_TEXT_FILL_FORE_SCHEMECOLOR_INDEX" val="5"/>
  <p:tag name="KSO_WM_DIAGRAM_MAX_ITEMCNT" val="6"/>
  <p:tag name="KSO_WM_DIAGRAM_MIN_ITEMCNT" val="2"/>
  <p:tag name="KSO_WM_DIAGRAM_VIRTUALLY_FRAME" val="{&quot;height&quot;:298.20001220703125,&quot;width&quot;:869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098_3*l_h_f*1_2_1"/>
  <p:tag name="KSO_WM_TEMPLATE_CATEGORY" val="diagram"/>
  <p:tag name="KSO_WM_TEMPLATE_INDEX" val="20231098"/>
  <p:tag name="KSO_WM_UNIT_LAYERLEVEL" val="1_1_1"/>
  <p:tag name="KSO_WM_TAG_VERSION" val="3.0"/>
  <p:tag name="KSO_WM_BEAUTIFY_FLAG" val="#wm#"/>
  <p:tag name="KSO_WM_UNIT_TEXT_FILL_FORE_SCHEMECOLOR_INDEX_BRIGHTNESS" val="0.3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Click here to add text"/>
  <p:tag name="KSO_WM_DIAGRAM_MAX_ITEMCNT" val="6"/>
  <p:tag name="KSO_WM_DIAGRAM_MIN_ITEMCNT" val="2"/>
  <p:tag name="KSO_WM_DIAGRAM_VIRTUALLY_FRAME" val="{&quot;height&quot;:298.20001220703125,&quot;width&quot;:869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36.xml><?xml version="1.0" encoding="utf-8"?>
<p:tagLst xmlns:p="http://schemas.openxmlformats.org/presentationml/2006/main">
  <p:tag name="KSO_WM_BEAUTIFY_FLAG" val="#wm#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98_3*l_h_a*1_4_1"/>
  <p:tag name="KSO_WM_TEMPLATE_CATEGORY" val="diagram"/>
  <p:tag name="KSO_WM_TEMPLATE_INDEX" val="2023109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4_1"/>
  <p:tag name="KSO_WM_UNIT_VALUE" val="32"/>
  <p:tag name="KSO_WM_UNIT_PRESET_TEXT" val="Your title here"/>
  <p:tag name="KSO_WM_UNIT_TEXT_FILL_FORE_SCHEMECOLOR_INDEX" val="5"/>
  <p:tag name="KSO_WM_DIAGRAM_MAX_ITEMCNT" val="6"/>
  <p:tag name="KSO_WM_DIAGRAM_MIN_ITEMCNT" val="2"/>
  <p:tag name="KSO_WM_DIAGRAM_VIRTUALLY_FRAME" val="{&quot;height&quot;:298.20001220703125,&quot;width&quot;:869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3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098_3*l_h_f*1_4_1"/>
  <p:tag name="KSO_WM_TEMPLATE_CATEGORY" val="diagram"/>
  <p:tag name="KSO_WM_TEMPLATE_INDEX" val="20231098"/>
  <p:tag name="KSO_WM_UNIT_LAYERLEVEL" val="1_1_1"/>
  <p:tag name="KSO_WM_TAG_VERSION" val="3.0"/>
  <p:tag name="KSO_WM_BEAUTIFY_FLAG" val="#wm#"/>
  <p:tag name="KSO_WM_UNIT_TEXT_FILL_FORE_SCHEMECOLOR_INDEX_BRIGHTNESS" val="0.3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Click here to add text"/>
  <p:tag name="KSO_WM_DIAGRAM_MAX_ITEMCNT" val="6"/>
  <p:tag name="KSO_WM_DIAGRAM_MIN_ITEMCNT" val="2"/>
  <p:tag name="KSO_WM_DIAGRAM_VIRTUALLY_FRAME" val="{&quot;height&quot;:298.20001220703125,&quot;width&quot;:869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38.xml><?xml version="1.0" encoding="utf-8"?>
<p:tagLst xmlns:p="http://schemas.openxmlformats.org/presentationml/2006/main">
  <p:tag name="KSO_WM_BEAUTIFY_FLAG" val="#wm#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98_3*l_h_a*1_3_1"/>
  <p:tag name="KSO_WM_TEMPLATE_CATEGORY" val="diagram"/>
  <p:tag name="KSO_WM_TEMPLATE_INDEX" val="2023109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3_1"/>
  <p:tag name="KSO_WM_UNIT_PRESET_TEXT" val="Your title here"/>
  <p:tag name="KSO_WM_UNIT_TEXT_FILL_FORE_SCHEMECOLOR_INDEX" val="5"/>
  <p:tag name="KSO_WM_DIAGRAM_MAX_ITEMCNT" val="6"/>
  <p:tag name="KSO_WM_DIAGRAM_MIN_ITEMCNT" val="2"/>
  <p:tag name="KSO_WM_DIAGRAM_VIRTUALLY_FRAME" val="{&quot;height&quot;:298.20001220703125,&quot;width&quot;:869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098_3*l_h_f*1_3_1"/>
  <p:tag name="KSO_WM_TEMPLATE_CATEGORY" val="diagram"/>
  <p:tag name="KSO_WM_TEMPLATE_INDEX" val="20231098"/>
  <p:tag name="KSO_WM_UNIT_LAYERLEVEL" val="1_1_1"/>
  <p:tag name="KSO_WM_TAG_VERSION" val="3.0"/>
  <p:tag name="KSO_WM_BEAUTIFY_FLAG" val="#wm#"/>
  <p:tag name="KSO_WM_UNIT_TEXT_FILL_FORE_SCHEMECOLOR_INDEX_BRIGHTNESS" val="0.3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Click here to add text"/>
  <p:tag name="KSO_WM_DIAGRAM_MAX_ITEMCNT" val="6"/>
  <p:tag name="KSO_WM_DIAGRAM_MIN_ITEMCNT" val="2"/>
  <p:tag name="KSO_WM_DIAGRAM_VIRTUALLY_FRAME" val="{&quot;height&quot;:298.20001220703125,&quot;width&quot;:869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8"/>
  <p:tag name="KSO_WM_UNIT_LAYERLEVEL" val="1"/>
  <p:tag name="KSO_WM_TAG_VERSION" val="1.0"/>
  <p:tag name="KSO_WM_UNIT_TYPE" val="i"/>
  <p:tag name="KSO_WM_UNIT_INDEX" val="38"/>
</p:tagLst>
</file>

<file path=ppt/tags/tag4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098_3*l_h_f*1_1_1"/>
  <p:tag name="KSO_WM_TEMPLATE_CATEGORY" val="diagram"/>
  <p:tag name="KSO_WM_TEMPLATE_INDEX" val="20231098"/>
  <p:tag name="KSO_WM_UNIT_LAYERLEVEL" val="1_1_1"/>
  <p:tag name="KSO_WM_TAG_VERSION" val="3.0"/>
  <p:tag name="KSO_WM_BEAUTIFY_FLAG" val="#wm#"/>
  <p:tag name="KSO_WM_UNIT_TEXT_FILL_FORE_SCHEMECOLOR_INDEX_BRIGHTNESS" val="0.3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Click here to add text"/>
  <p:tag name="KSO_WM_DIAGRAM_MAX_ITEMCNT" val="6"/>
  <p:tag name="KSO_WM_DIAGRAM_MIN_ITEMCNT" val="2"/>
  <p:tag name="KSO_WM_DIAGRAM_VIRTUALLY_FRAME" val="{&quot;height&quot;:298.20001220703125,&quot;width&quot;:869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41.xml><?xml version="1.0" encoding="utf-8"?>
<p:tagLst xmlns:p="http://schemas.openxmlformats.org/presentationml/2006/main">
  <p:tag name="KSO_WM_BEAUTIFY_FLAG" val="#wm#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98_3*l_h_a*1_1_1"/>
  <p:tag name="KSO_WM_TEMPLATE_CATEGORY" val="diagram"/>
  <p:tag name="KSO_WM_TEMPLATE_INDEX" val="2023109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1_1"/>
  <p:tag name="KSO_WM_UNIT_PRESET_TEXT" val="Your title here"/>
  <p:tag name="KSO_WM_UNIT_TEXT_FILL_FORE_SCHEMECOLOR_INDEX" val="5"/>
  <p:tag name="KSO_WM_DIAGRAM_MAX_ITEMCNT" val="6"/>
  <p:tag name="KSO_WM_DIAGRAM_MIN_ITEMCNT" val="2"/>
  <p:tag name="KSO_WM_DIAGRAM_VIRTUALLY_FRAME" val="{&quot;height&quot;:298.20001220703125,&quot;width&quot;:869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442.xml><?xml version="1.0" encoding="utf-8"?>
<p:tagLst xmlns:p="http://schemas.openxmlformats.org/presentationml/2006/main">
  <p:tag name="ISPRING_ULTRA_SCORM_COURSE_ID" val="B7908752-51ED-4693-8200-80F166DB627D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KRcJkj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pFwmSHvsBSsSAwAAYQsAACcAAAB1bml2ZXJzYWwvZmxhc2hfcHVibGlzaGluZ19zZXR0aW5ncy54bWzVVt1OGkEUvucpJtN4KasWqyULxgikpgpEaNUrc9gZ2ImzM9udWRCv+jR9sD5Jz+wIQrRm1ZrUcAFz5pzv/H9MeHCTSDLlmRFaNeh2dYsSriLNhJo06LdhZ3OfEmNBMZBa8QZVmpKDZiVM85EUJh5wa1HVEIRRpp7aBo2tTetBMJvNqsKkmbvVMreIb6qRToI044Yry7MglTDHLztPuaHNSoWQ0ItONcslJ4JhCEq46EB2JJiYBl5tBNH1JNO5Ykda6oxkk1GDftg/dJ+FjodqiYQrl5xpotCJbR0YEy4ekANxy0nMxSTGwPdqlMwEs3GD7tQcCmoHD1EKbJ8DOJQjjckoewefcAsMLPij92f5jTULgRexuYJEREO8IS7/Bm0Nr75c9ttnJ8fdr1fDXu9keNz3QRQ2wTpOGKw7CjEgnWcRX/oJwVqIYowbbcYgDQ+DVdFCbazVWnDuTEZaYu0LK5yHZMRZFxK+0o3BtVAd1NymZIyJyHmDHmYCJCXCghTR0tjkI2OFLfrfWdUkiIVzxsnpgN6799WJYsgMXw1rcWNczaPmuc4lI3OdEymuObGaYP55gr9iTlabQ8aZTgopjo8lRgr0OBV8xtlBUdM7wL85ukQXSY6WOLmp5NZ7+JGLWzLiY50hLocpzjjKhfH41WcBp2DMPSgsYtwYnBy32lfH3Vb7YsMlCGwKKnomODacJ6l9C3zA3JVGF1JqrOYKBFYmgtzwoj9MsEKtTJqlfccwLZruGlmAYrsFxuMx8SLC0RQq52UBI1BEKzknEOEKGTdCU6FzgxI/LB7avChAb0qEKkKd4Aahs4zxrAza1vbOx9rup739z/Vq8Pvnr80nje5opS/BefO8cvQksSzJ5eHOhYHjgsepwWb5/8kM/bP29zJ17bYvhqW62R6UguuV0ep9LaN15qmsv0JjZczOIVNIRO9CtYucOfEEjawpRSIsZ/9yHV4w0q/6t/P78DYj/YY5v2aN303K/rR8OK29lMLg0aecu0mEEgkWwrH38v3X3K1t4dvr0atKBdHWn8XNyh9QSwMEFAACAAgApFwmSLX8CWS6AgAAVQoAACEAAAB1bml2ZXJzYWwvZmxhc2hfc2tpbl9zZXR0aW5ncy54bWyVVm1v4jAM/n6/AnHf6e6VndQhMcZJk3a36Tbte9qaNiJNqiRlx7+/OE3WBCj0sCYR+3lsx7HNUrWlfPFhMklzwYR8Bq0pLxVqvG5Ci5tp1mot+CwXXAPXMy5kTdh08fGn/aSJRV5iiR3IsZwNyaEPM7efMRQX49scZYiQi7ohfP8gSjHLSL4tpWh5cTG1at+AZJRvDfLqx3y1HgzAqNL3Guoop/U1yjhKI0EpwJS+r1EushjJgPlIV/YzktOHOn/7A9qOKqotbfkJZYjWkBLiIl8vUYbx3HiPX2WOcp6g4a820C+fUQahjOxBxs7vvqIMMkTTNv/TI40UJRY05px/xHcOE6Qw44dZXaFcJOCFMNDFV3DlsXe9C0Duazj3KY6rFOwJ63qwEPDRMwYLLVtIE3/qbKoSb4+tNvMBiw1hygBCVQ96Mkk/kVZ5N7Gux/2BN8qL0JfT9JBXwdoaVl3CgbtY3+NXq1u7K0Kn77ogQwk7pwxS7JU98rep6xEyUPbIZ0YLeORsf5zBoakj+Ue+Je45z9ffWIETcyyc1Z+8FSM94OiqIFWn8JhaFLBQmM4LrQHfLU2srkspOcop5WRHS6Kp4L8Ql+3tZVSaHBhcr53urFRTzeBUw9kczZoOy2XPcT86a9yQ3c9Cf7nuPNFmi99MidYkr2rzs6SmE8czY2IKM01OM3BPGjjIe74RAcfGHiLVRG5BvgjBxobhQoMa6150wzUET5OgBmlyusqpc3Kq/LytM5Br82oUlK9yrOyAFS0rZv70K4U3KA4YA9aOqivjjxP63peBwjUBEJlXvmu7Q2epW6Ypgx344Q8U9spDd0uV6dKhhlvqB9josOWcZlRPul3R90q8QwL9CfyrSStyfGAZ0faaZMreLJp8v4b7XKLF7NcZNl+4yezZ9VLk2NiPK2iU+O/kP1BLAwQUAAIACACkXCZIcVSt3OcCAAByCgAAJgAAAHVuaXZlcnNhbC9odG1sX3B1Ymxpc2hpbmdfc2V0dGluZ3MueG1s1VbNThsxEL7nKSxXHMkCpYWi3SAEQaDSJCJpgROarJ2shdfe2t6EcOrT9MH6JB2vCSSCogVB1SqHxOOZb775jePd61ySCTdWaJXQ9eYaJVylmgk1TujXweHqNiXWgWIgteIJVZqS3VYjLsqhFDbrc+dQ1RKEUXancAnNnCt2omg6nTaFLYy/1bJ0iG+bqc6jwnDLleMmKiTM8MvNCm5pq9EgJA6iL5qVkhPBkIISnh3II5dLGgWtIaRXY6NLxfa11IaY8TCh77b3/GeuE5AORM6Vj822UOjFbgcYE54OyL644STjYpwh761NSqaCuSyhG5seBbWjhygVdggBPMq+xliUu4XPuQMGDsIx+HP82tm5IIjYTEEu0gHeEB9+Qg8Gl0cXvfbpyXHn8+Wg2z0ZHPcCicomWsaJo2VHMRLSpUn5nZ8YnIM0Q95oMwJpeRwtiuZqI62WyPkzGWqJqa+sKBkhUzlL6J4RICkRDqRI724dmDF3h0JiDN52vTlSjt4DhnjTDIzli47mN9ZnMW2d6VIyMtMlkeKKE6cJRlTm+CvjZDHdZGR0XkklWEesFIyTieBTznarLN0C/snRBbrIS7TEViwkd8HD91LckCEfaYO4HCbYtCgXNuA3nwVcgLX3oDDnuNI/OT5oXx53DtrnKz5AYBNQ6TPBsYQ8L9xb4APGrjS6kFJjNhcgMDMplJZX9WGCVWp1wqztO4NJVXRfyAoUyy2QT8DEixRbS6iS1wVMQRGt5IxAikNhfQtNhC4tSkKzBGj7IoLBlAhVUR3jgkJnhnFTB21tfeP95oePW9ufdprRrx8/V580ul0UPQneW9gU+0+uirt18XDm4shP6OPD7kz5t2a9d9r+VidTnfb5oFZ92v1acN06Wt3PdbROw3LqLSymOmZnYBSulv9CtYNbcBxWLu5BKXLhOHvNBn9Bkz79jxRa+JWa9A2jeHLU/t0gwunuAbL04oijR59EDZQvvxNbjd9QSwMEFAACAAgApFwm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pFwmSB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KRcJkhy/NGBZwAAAGsAAAAcAAAAdW5pdmVyc2FsL2xvY2FsX3NldHRpbmdzLnhtbA3MOwrDQAxF0d6rEOqdT+fCY3cpgyHOAoT9CAaNFGZESHaf6W5xuOP8zUoflHq4Jb6eLkywzffDXomf660fmGqI7aJuSGzONE/dqL6JPhDRYKW3yg9lRW4RuEtucimosJBoZz5P3R9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pFwmSJqw78G9BwAA5x0AACkAAAB1bml2ZXJzYWwvc2tpbl9jdXN0b21pemF0aW9uX3NldHRpbmdzLnhtbK1Z627juBX+36cgXCyw/RNf5FsKjwtd6EQYR85aSjLTohBoi4mFSKJXoj2ThX/0afpgfZIeUlIsKY4jzWyECUaH5/vOIc+FpDJJnv1I3yWchf4fhPsssinnfvSUTP+C0GTNAhbfxjShPGkfJQ9+5LFvZvTIhAykCSeRR2JPF6PJtINm8geNR+rYGMNbX+v30KiPe3iMDDzQYexSMS4VHcaMXleftCsUKW9M1zTip1kn7dLoW4AZJTTmZuTR71OlrF0cKs/gKiaeD3rJdNgXzyG3ejD64kH97mA0wIeeqijKEOkDo2t0DqPR5UjtItzpDzrKQRv3lJ6CuoNB93J46I56AwXeZpdDYOnjyyHqj/r9nnHo4R6gkapqRk8/jJTLblcFa3h8qR9mM23U6aBut6v0jcNgqMy0DgJtBThUZSwWUDEUTRkeVE3tjhU002farH/ABh7qAzTu4WGnc+hrmtLpHBf3OLvich2ltaeTL+cHhCdDcHJU5Fb7RHJN1rs4BmWHhtuAcIp871PrdoltbDmqYy6sVpaXModzrdydsjQVgjgiIZ3KtI64THr065ptX/42acuRXE26U6yHolw6stpxzqKLNYs4UF1ELA5J0Jr+NU2ZbEJ1kGxP4ya4R7KmR3Mj+VMXltmCNIbnHGjNwi2JXubsiV2syPr5KWa7yKvl5uZlS+PAj55Bu3M50vFZQ4GfcJPTsOQfHounPmwL8UyocG+IxVMLGZAVDXKLHfnTAHc0+fGKVKB7P/G5hKpd8ZyDbskTLQdgrIrnPCYCK+WojcTzMYjT7xzUFVH1vbPqAXmhcdlI2iXPoth2t22aT9uYPYnFLuM+DvQrLmDQdKIn4WFHPLVAYoLCYK0oZcsm529UFLPXai+ZhGAFgltsLpko7XOaqy9ublXrqztfXC1czbxqTfW0KpEoy197w/H37mAInSvD1WSyb9T5vMyFJNmgU4/LcpaLuQuEeO5a+IvTmorfjaGLO2duWrg1zf7TmAC2gvvWVPyuA71bLmHfcO25aWDXtF1r4ch1mWMHG63pV7ZDG7KniDO09+k3xDcUQXv2Y4qSwPfkgGjZfrSjNewZS/XBtK5cZ7GY2y62jFzSmuLIQ0ZMvkE6NCdaqjZeAkdMYAP9Mbgr4y8ZkBoEjUmuzavrOfxzhCPX/tMmgH/8B7y5xRbEj0Y1gDfYttUr7GqLLxA5yLhFQ9DiMyTa54agr9iGzMB2DZil3ptX8lQikgsOKc7S1F8za00ixKLgBZH1GnAIdo+9z3YJSESyUS/NsaSxIRv/dgdpbarzEymcciI/ksn85O8peBF7tSIFZaVjQ8Tqtzvzn+5MNefYcCF4xuLBdWTVC3sEyiNiHJEgYGIaYJp4exKtKVrRNdlBir2Amud7Um1LYPLCmd93/h+I8Ky0fsmq0jLwl18ufto705lDW3kgcVSvxCpspc7wdsohHCzBddjPt/yjuRTW4+LPcuRPmN2tatvvTq1OjH5+XhUXfmBS4hqAl7AxQjvQfNYIhG8gY6AHhsQPGgFNawbmsvsDjZG4qzQisBYZh8XQT9DcQyxKjtxDjJpRPGDNNh2x6nQlDqQ1wDJ6aR6czh1xbQgoXNVe82dFHxn0iICSPUQW5H6SJtTFj9lrmih5Jxb9stjaMyIL3HpK74HgWOCH4mRej/buBrvF22h5SR7YLvBk7wv8Z9mSIVS7MF2ZbfH++RizUEoDkuTFlm4K//hJR9IpLlO7xTtvDV4bq0v92tVVS8fitChKPaiPgzQXns0d252rmmCAfA8JX29gQ3oUZ/j6XOlpz8AzFfiy5bUpideb//3nv/VpKv6kUpRJ/96UB6pY9DH8yvcvi3Ga/LsGj6NqZah8qQnMDss5tP7ZWWZDtpaq46j69Q0kjC3zg+3ida3DR5HkRl1+hjYij3Kt6Q2Jn6ENOYwFTYnk9EWC8MY+HO8QOx74EW0I/+m+LibvmLeuahjycgWFEvjr53R79BBB2XcUFMAtqwGffq1a0KgqlNTzeXNOuVXkPQHqMn0/VuX+5M7xKjjeWOFGzHa8dAGOeMyCW/Hp4O23MlAQXzpWAZ3yWNyZ8reiRrJh37LYTR9JkIBaUVRVvQUfbsWpMqMsy6raSwp3LK/Im0mqivcsgBapp9MpUJflVZSua/LTWtHAq+yN53Diz4YKrh+FVX2Lfudv9AvCqr4t9o0FXDHe+lQdKkLz7x0aiYvyOrEDHRoREHqZTv5W1hEezMV3r6QwkUxQ1gyZR6dy/3P8kGblLGRFh9vveDyJXnfyG4FZvdjZjaoycEzf9vn8nXCfB/T95JbzgBIsLrV8P1UBmc6pEki/z1YXI5Ui/rKln1pw2yDrTSg+nLdQxvGpJZYz/QT+Hm6b9zPRzgpI6c15aCj7uWznjUxGoos3M8XSYj8PmrTfrNOkfS5Ck4z2/QBGu3BFYww54EOXyyJUFhbVN/mXjnt5OKvg3hktEvANcEdw48groSAoJZY82+TVkr4Ux8NdwP2A7mneqgqCwuKcn/8kgeo4n9wqn9NHXkzvTNK4CrJed8zFcg8syN9FyftN0UhlpGHRcbJK5OxPdKt88zn6eGI7ytu0SPdih2a8EvX2CVOg+97qT9rFbRZ61Js/Y1VlAAW+d/+W+39QSwMEFAACAAgAe3YiSNfEfapbKwAANFcAABcAAAB1bml2ZXJzYWwvdW5pdmVyc2FsLnBuZ+18e1iSd/+/W3tqz2aH57An8cRaPetgaUplCsK2Nq22ZVbm9qSyHlI6CSl5QDm0uSe3hdLJ0BJZs7K0ZHYQUYROcpsgdJjDAsRCpAQkIEG44eYH1pbbs/3x/f2+z3V9v9evrqsL7sPn/XqfPq/P+y33/fl67Zqkqa8FvxYQEDB11cr31wUE/AEZEDAp79XJvjPneuBdvo+XSOuS3gtokoU+8h28gn/343cDApqZr7s3/8F3/MddKz8lBQRMu+b//xJAPL0lIGDjjVXvv7uhKNOkJu47padq6JhTqD2oPXvMF/cfvY38wLE6hXDp6tfb/qG4Mu1iyp9f2fbDZORnh5edWaX7ovTrf8xUbYhcuibii9JNN07NETdFSE4czPrwElKkwQvKKCNnzBRm9Q68o3WoRhGSaZSOEpuq1QlSGqXn4aSZx2huLRwrAEfaZ5oFNtlJuHtgSoD/Hx63k3U3+gKeUEI0Sit72S/5T8pSC3pu6fqcdXDPacEs/5nLfImQHFcAibwOb3fI+EjVG3fjMANKhX/EnvZIpH4Kbewa/Ejayz9fXJsxLm2XIggpXwvdcdKtc+nrMsdxf2Cw8V19f/R/jS2MwOlJ8gTHfjkdsonbkh7PEcvcaOoQgjOfK9GlZcQeAjwuhSgzs7ABxTJxuOfWc/T7gVaT/nW/YsG8mAJIKndLO6M8t6M6Yt/xXI1yX+1cn5yQf6YtoWNudMGQY6HQxjajdpP75bp6qF8n5HlUPJxe7lHJM9A8C1RXwWZqnX69vxefK2eDV+bV3ZV73XKssJtUEkdK3m6UmuW0hVIQt1aVSctglqBCV+Dz1fMZbL/+gKVPLOuqWrb3DKMWA17AlJCVXd8uI7AMVqiVgLxMHV7PKTZbuyJWAvlkOpgLNHqsBYnNyZQHf2HxbgA9WbiuEFY5WOtShbPmLi0Y2tEOXwoockrIwlNam1yxjVJuCyW1u9FMQMLV8vU7KpUia3eEOcFeVBOElQzn5pH/zguB0yO4bzeFI5tA/FYwiBwJpnX4zdnVHy7hNSftrQvM0OpnZS9W+QxCfjnUFr2mnFgnC6gEh0y57em8sPmAyVrAYLJ5iG/KlUO54m/jaleg+4OWJpMJ2hbmtUPBSFt0iyjJuZRDjJQrolg6EyVB7IlJHxJq2wTs3N0ojaXVeVRH0zYDoDZXbE4SnurVpp/0DetTapQocZHRAMHuQeSvPAPjMXO29zYjJqXsPdHV+Chmoc4VvT9rQ7A4h0RNPBX4IW5PcMxaXYFSYqXt/UGQEE5KZymZKRHMWMJMvgZqztOs5yi1T+YAMrewPG3dkIIywqdgnpSnxORp0pf1h3NVDAEHkCqIbiiJFpXnLGIE0dc0APzVtQqaUZqlbI6POTvUzPU5KvAU32MnT/L7qRB1hIiTn75EfUMTdCFmtUnnErgIgVtwCyUDF8OiygSYEZ63VanUL1OCIxr4GioBBPgfJ+cZpSuX07jWHZOBdDTaS2mCTQYU87DXBGyDWEFAZQ96UDL7G80HwIr7RRG8M+H6BXw55IhmmUSZ2oJr9jYBx2ArQI+0Ems/rC2JlJDU00/7E6qGB9gRSERwedoP5WnJhKSrgoQRBC2MVZ7m/kDcmcvpwlVI7PBC5E5TUnNgAZg2pnMF/qMexctVAvdXVbC1JkpYzGOdJx0tvmxqfHM2tkxFUxEECQygnHJOzGtOw3rd/K5RX4CyvGAw2Wj6PthpY0l8qTNPjkMpUFzV23J6CWacB5S4ECQiVGe1DLcGblPe2oakZW24N22zNvVzbbR4f+WfFvDC4BHM6L3cXHUqDh8+W6Ev0HqiR9hWlRj05U040uYcsoXOJkTCcfgmJS3HWjCCFGsECU37PNoK4C7dA5gVOQx2rzmnX06q8cCC5bEcsAjtE86Z7ldgZO8mGBLxTvnxbRGT1k3m+hwL8F4FCt6R5sOOiPOVuYtw2xJP56qDzok94nw+Hd3fimaKOnK2zAlhHlIy9ZRhUkl67fU+vidBolhuZh6PYjG5V+y+aVXsrh1y6tqis6cpgZ6+KgcwoKZ6HExS5bBjaVOx8SEUmMMhhpeo3uZp0H6+D9CbN4rXEBSHgpB+ThvYOoG/8EbUCvEa/9fWOJweFlPgn3qXe2Djd+5ZsXj8OKDsM+Mr/s9pV54OC/2i+S/+z+Wv4OaOs+SrT2UMzEA/xtPt+JnjJFvI/r27npLP5VlB/7cw4wIux3CFruHOEKIg1/LjJmLGynWyL2r+GBfSgMCJxwUstPRyaaMP2IX95MW5K28nS+7uR3wXj4wfl/LZ1yJXo6h48Y6Vt0EJLIUdFjYO8v2Xc3oaZBUV48ifvHcwOxWfBDyVNmvVhYYLdbhxHY/sP/Fp791b0eOKf7jy9tlh48Nxa/b8fc62jfkFu59q+OeDSxp/BvzjqqOpL2D+MzDH228dIwrJlgf7ojIpvqVc+OT4dOrDB6W+WuHTG6RgeZR8qfxT4PRzsWw6bCqH5nqU9xkKT5ZNluM2PEeRifAcakvoX8xfoArVnufq33QWVmjO0zLII/VPbn8YlVD0oX7tc63jvQ1/skTyt8Hik/mccOxzQx+6lcyywp6Pg1foPzbXA5smDmm5dn8jtE/PFVi7SzedM1xSZLZTIntJDENLWDwxD5MATUTnhQXwZOeG48T596azFR2c2o9+CbLnGj81AahKncpW8Dm16RMvNu69vJzXoA/KSJvKPm47M9EPvTOC9BtHQ7UNbccRu9ETXGrjBr+sVTXU4jb07JXddP7CQdtfZZAaiyuazfEr8A8pE4Kixy59RexXo69A/XvyGISY3Xtl9c+jvxtKXfFZzSaf3bvv/N6gmt8bQ/lrPGeil9Kmfp5LSJVbUn5br6TfNh/+r/+K8Ohaqv2u1QpjJ/+Wkx8dvrJev/4XmTFr8XjgHp4qrf9tw3NiYaj83zTc2D4ycOY3da4bjv89cY1Hp9b+tuZtbb+n3NnGycm/bZDiTPCvlCNiXp4WJRx7ULrprPkkK3MBB5fO8/xaTeVLjyPbVil/jefL+Yzdd8S/vjsZ43kCTr7e/pbcczimaPgXwdO8HiVYO+3rwndr20doEzUssfXERtUWD5/J+8g/j8kjbeBEUkhJvMakGnG600UV1vSpbODM/xcsSeAS6aBypp9UQFVZP8XWI5EvFW0sN9zJJ9ZPdLo6M0rw+GrnFMzYFQd5+Ex9ZGaJ6dIUXjzXWkOsYxyGu26WRWZSLJ1TWKh0tKwM474v4dmW8rfflOr4mfrU57q0dYj7+Itmf5YoDPxc35czbZ8cDRo77/hCOtBRJhkAfWyZIVR3nL/TR66dEB9lYzDyjiRKRCGTM9XVxHz5Q5YkD7S8BriPOspUhMObFztgClPZVVM+OUtnd1k+0booqpR+uS2Yt0pt6wJu6Bc3KX3NSpESPIEaKjCqMSP2aECx/bD875w7rbTAU3Um/d+0hjPKcxNthikbfBV8RqR8xkxyJW7wDQ7MIV455rbJsWhxK41xhHxpEEDbmyUGceP7QD7sZRutSeKxFRCQ3drE8CjejVHc41B5rCh7SU0Ck2IUcLA8OG5T7Y6R9kXcMSmuwhotnletjxlBoLOb4Dotw2BbzidQGim1iqIKPo0COVG72yf6IKJUGTSdF3O5nGiWdbGUO7F3qyy70jHBkzK7TcBAVR45fC5L18xb8c/wWB/QgyJ0nWoZnHjYkHRBf8CAWF6Q1ddDTdTGETAak01ZwZ2/YqhojXbHpQ40kwMO5jo4H3aT1NhTSdxfuOBejCxrp7JbhzsbOqm/JZejInQ9rJKso/VcZqXFZRuVmI2JIhOVpHQfzfME/W19JJx5rEWui/cV2SOp5bkkQVuMvBC03C5ag6tSx0ZKgG5fg3FInq8SFaN7FWnMzF+kxnKFbwwZw61SVRQfOL5rSeI11TJujVTLAO5povIyuke1psOGFq3WzpfWAvli2UVPy6gKD5JPWGrENo1ffDB3oVqydruRkvcLz11T7tzaKG4NLAbfXaxpC4ON2kszE4WCbpIgJg9c9GC+5jV05qfVBi6yoEA+O6PQKAXCuSNSLigmdTe+45DTKWvmy7PARZb5jhukLi5sg0OzEatO+qX2a8KQJJGJR9MrTG9WGcQRf18vvERhVMDetNEIrBi7zq71WJbXqYiYguzQsNkPUseBPtIqNTx5yUWqlFF5gAnnY5uSyRg5Hrk1ezBMjmEeMAC4rHlqWs7ukl/Ys0JbsPJs955P1G9PykgUdu3hUf+VNXIoLaLCwMNlTr4SuEfbpiIwKufDd4C08ELkO9krpTnixth2/QEwR2Pu1upyHdz4j5X6i3QI5G4mxE6+2ZXPl8+Dz5UjFDoSV5yaUPyimnwB81+E+ZrXX2y4UjNrlTkK//7zW8abLybtSd2UC3vneC7WTI2b/RzGeU8hLLDYlURMVeycRw+sH3XdXcuGIf57G8DfFXDE5VKIaJYOM9X84Byvv+1EWYlDXagB7w0anmC8eu9CUUWs5WQU9dGD6dDA9MjakhH+Pix4CdteNFSNnxbB0eyXx3FKRpfeD3rWaMLMu220x6XwdIFruFGn2D10iOPeEvda/0y4syspUjS5V7G3Xf6s52TRnazpp5Ds2/NL8Zk3Pp26x5GSqfuUWt6qfOY4mOHJVt0mlcjVyz2C1XRoIJMmMkkEGkkcMN156cFIzLPipqCb+fJpoXBTVMeTdXF2daHziH3Y0KnOelbRmUYvcann3MHTk7zMGQnfzMRSmt1Hc2Nhz0rBEp2esxGr7aJTBcHOsa8pJfTRfC3hJ9n2YsM5Xjc3V+Xwulz5FF0Edr6oQJXw0wJBSKNGgEkY1628AW09JQLMfZYja0xKDWTvjOAK8uYTiePFVxTddEkRnm49ZGfpFZagShWNUuMB+pYRMPdEmLbhgsoRbX4H5DKYwWCOC/62axTrHZUQzZAOC+l2ZIRzxq7PjeTuU400GBbw0cxPM2J3YoYgixWya9UbaKceQTsA9ZanFrduI4+qy9BPju+b7ovFdDLk1MNVD+bO/mck+NhXmwwc5FwUoUQEOC6KR7//r5mRGhk3bSkBE2zGb1EV9JoWqAFDsT8NHEtlMz4pL0Hg/gpZWaL0TCFVJfCIQ4i+b4vg9MDDdDdAdw/cbkvnAI+C4YhrQ7EiZ88UFnRR4/Vo6OY49lsY5W7vqHbk2SxSnQhkw15GFGQHhorH4sSdhgo231PEqPeVpdY2Xydp75BYh7vdRyU2Q6rOFVTusAmswzdvpfJC4MQI+egPmdTR3jKh2J9K3ZuJ2WB3n+l7Phxpe012a6ZorFNyK0YcFCe+raKlx4bPFlVI8qgnAuu11nOW4Z7osxUSW/RtJVHkWcl9LJUvU9NMrcee5Zli0TVt0FIszanzKX9CwJEgPjnl000pbkQ5ZuP2Aum1WO4CBbBVAFem1WTmtysJ4Dkj7KvGFHN8Cw6/V+LR4Yyhddl7ZbnHfMWBJdo0pSvw8HwRIQqOw6PFdus505ttHSgOcYTntTuPdcmXhWGRI5FP2eh6fgh3OLR0SGjpljIy9DEFFfolNGgolScBVCWHWzTdkIokr6zrz2ekkATf5FH2jRUYVcKGC8Uf6Io6dXgMeLcsklPOhq212X8MirblWHDvh3EDekaZ1m9k5wQPCkH84fZn9JarFj/8ZGrlNuTGxHxlY2Qy06c1d3kY3NygTA2/5EveNKG1Mk/a3hS9PXtQ2hoEC+bh8IwGoHX7DzXl7FRnq7YAhoYDciMDVTYsX1BY9pRCH7SpO5sRvuYB3k4pCeT0msSk/uIfrOeMTOsiY3PYUlu39DAxlf5nHN7RLfOYbMO3TI+rJXZe+5nAzl5O2sjknx2Buw9hXIes0Bi5lozEbe5HlzWT3GdvWRaZ0tQjLaCFSadYdojsO3T7CzOUKQgz891cyqaSSHlEQlJv1/JwbSHdUQhvoywrIGA7+SzlIA0EpDOO2b2jY+u3zGuCBHmxz2Yn4XZQoA37keaIg+QsuB664kGQ8nZrxtJ0dFMzohyo8oEpmZ/HXoIjgRlxwSwmR1IdvUSrb6ULT6LKiXQ4C6hjsJ2CRCUQxkX3cBpNpuQDx4u8+Mr2a888fShmT3naLrTnyR3WpCxaD8inIHdWWGKsdrtnWHkdj8P/3bFK67kFeZbU4vPbu4uMSY9SsPdb4UicoDimXIJYTsCOVoM59KgGTl1cCJK7XSUEi5jx1mlY121WN+ZCDeaZ0z6W8M4QyyTRgSOiSwmmsu7Ait6b1bV0yCkB7lZkz/dmjaRn3qDeLqJfpGN02synWPO5p88mCgzBGA4JvBCD2FmRm+tFLOGt2No941NPTU9XwFGgb/px39R0d7dSa4GiDx7Nm/QwZyrbciOZdt6NkDgRz8jRUnBMq6HabjFpF395OsTbXAsu5BrPQaq8/mezrNht8mrfScfS9m4d1R+xZT9jZ60Z62mkp04jS6mDs+HzvRMH6DDG9VPJ6XI92sG3yiP1kmcF4Nw7AAay5HXhZLzzmp+4OKFaONYZdWRFuMJWyaWcdNsk5J9I/MYTH2sdnu278mBf1BE6LS75pzF86C4GxOv2A75ZlpAGOXWoZ8vCk0GXn/OmkdOZxCwR8qfV/qLZv0y6b73uW9S3kwnSn0qCRw39ZD17H5c22qh7XjWsU2A9vdjK/0wd876i3Swsebp2l8f2t45hvQb6S1MOiZROZK3IkPFc+G6P2esRRQm9HjNWYJMhp0ce2H3CWoikA7bCjgnlS5PA+uFtyzFPBvfn+ug7Sd98NfOpKrN2w5AnwQPjF5Z/GYmr34156uCym1nGwyNJ41IGZrQx2Lc9T/9sHvoeq3l9vNf/k2Gmr8eOmOm1ayClgwLZOKIxX+FjH/ib7SfZ6h/7nD1Emi0hQgLIF88JO+m10SF5Zz169Mw+PYcufML1jopouyTocet3vZrBjCnI3uBO9j7CZEyLhOFi2gYVgpdzPoD9y5pubdz9pbVwIZ1r1bskWMi6YgUNqtH3svkjr2PHrpZ+yJU9U0/hm8iwpYiWnZI3D1myOiNQIks5Mb3i3O2UYDqnKRjBwz00mmueWdyUBEPaSJNs3TIqnwJeeAVxdcvFrz3yIGnjHXF+c9jOvAwCZgTTJLl86Hi+t4iMgYOjCmwUPLltR8fjq6+zJkH2N9igFe+O544seea30dNco7TrIJYbjIvZm/09TIsjcKLzDqed/KAphBemy0UMbDHe+Kragri2pl+u01p8pH5YOdgsBiTgLHWvVQ/G0/dyScgJLjllkhtVzFrYLJLajt86ZNdu0tgapB7eFfzpUK5Y+m21A/DY+pzLcaqPyAzL8O302P412jeItzN6xl3y/Z3R0zh8sGZj7eYY7tlQrkol7M7revNCWFbMSgJXvhUhlqnoYM4wGclKzZrRQ+Vxg3u0GfkljyIPY0ROkpoaAo5h3mhZQa/8yWnrAVng18q0nRViXlV94GKtsofXwlVJqw5JYvoYxH3JsEL77GQCvffbQyD+E/WRlPxlAav06RCBIUpKdYLRk2+ZbmKfVnLTjht+aEZoV4tvUGGZ4sUXvEdsgQgYMebgRu2WphCuS/rmUZAoyef3zGMekoi1I1OOowATwBr5J04aSv8xCRZrK5yn+IDA66BxJiq3Dzbbdk4HexsniCEJ8hAYJilwcXPYeySlii4IXiQaEuKkqmmcOsFqUuAJ3MNQJg/+HqDNATgoxXA0zyExkY7dbRw8MTcV+mjIfDtoKVI9sG2CuqXdQSjeCglUWaM8kI1ccEpFT2fdip70sOjSVkK7h8zeFnhAiyYbo42Dpujzp1DM6C8rrFWgxFqk1Nf4WPi723GHMfXOC3GD8jyoYqd3mji1tP659mtW6VMy/yUIQ/G4Vf3Zz2D9U9YjHiD7VoL/p4nbBn/KhSsexhSs9hVCz5KMKLCIOx0ir2eKeVX8P/+Nazr8jx9onLLCSOzoH0LXQxV6c3Ha/7rur2rU15Jh3e10hzkS6hSNzZzpHeS4D+1jUgZnXw5jiSROJNtPtOiJ9KnA0j0PqvG1/CLXo/rPS7s1FneG+Tnad4Y7HGh3XEUAcPCXLiOnzlVNd7b3T+D2tKXfBAA//OLEV/924joW3EEvL22kaeJamp47oq3h3Tkxe6mOdo3uWzR4V35EZA7dNCEEGb1v/lkswyEK+pMnapFaujIIyezpI2PynzvlVurUtzYbUctwes+vwL9stvUx2I71LwS/EPxC8O8IXgNDekG612y2/SuKcr/DYOdxnD0ad4/V2jiI8wxzoWGdMo0qSKa77rAaDE1WKUIucLQqQe81+tj0KFOUSNL2nJMeNkw+sLggXDkfh+9+h7808eqxaawDDRLuwc9JlJpGdL+/Sv6wNz/tbj8euYuA6Z/PLKn4jeFncPh88k7gquBlK8dXY9Hi/lqR9nFF82KzvoD/ccPk66q3Ffo2lKyVgkH7e2aS065lGPI+bQqRZ6WjB4VklaVvE1cEuTpZwicnJUojvLCk3aRlt/+KgRhsoGAT1xg66Z/dXP7C2Zu3vCNdO+Yx071586S843pT+pE/xejsSuafYEFeJR0kshzOfaKxfWXCVJoKrVNQ3NGrE4PrBvFoW7WEyQKZQDD3/bA8b67GdLqaRwJRiQREpJxqVVmjgSxye/A6ecq/RxCZ7+twvwgVF1VZd4i7lohFjH/BpgC4DZMeZU7utrTignqUvX3VzbnghSWIf1SkxMwehNqCzNNxF1WiDk+R1oriHMYCHgdcX/PvEW9RQsvsuRniK4wvtVZL943AKl+T91oFaNRtUtgaui3f9EQv3IjT28/3VVSmKvUb1XjQbm8GdGTRdpVe9Rvy5i4tIOjaGFW4x6EO/upEmSBmSR2+nyuWMY4rOQZ+WASQk93iuCuk9vaRe/WFM3f/pohshvRyXL+cdxF/Warcxvj62tgyS/RnQ5v6bA03BRnlbK1yEGjEIBgVzXluldySYyOHa/V0gm6Z9o0TuB+kOmdRr9wotcHkUYqTpoFi2W/nn+Mbsc/0G6Zvq6IXz9bO44VoceIuE7gi0xnX/f3yzD8eBdSQW5YLpqMJx27lqdDMY8zohr2yrrXVgOT7arACxKukOj6thFx7baymRW6OfDhhmWwMfv9qH3lnPYOtor6goheCXwj+HyB4i3GwFRJrxkJ0ZiTw48S/QiDkqPUVb11uHvxFnZ/BgZ7USza/svzIr2pgX0/sGF6zvNUdJteMTlgzsj2dWHdnJxEaIh6Z/cddPJ25AKqQ/6d+qVnvmu69j9m163bL87vXzMf1FYrAjGnDFzgeY6lm26O5zxFzV4/7ZTv2ucD6LX631ttf3PTipv+lN7WsF8tYWJrzAQ4O9nX6n1v5UI7xukt3/Dh6bwdX/ZC8k8jB2mipaNExe3cENx1qo69Jy6ARfiUYmWWk+FreKKCNUXiAh6A1LZRr3742aLfD4Br/QzU8B/VxKZzy2CcVTQgnMU4rJURXOmf382lbc9BHRoT4Ahqo1AhDA2yGFlMR60BUaaYRG10NZuSrWylgn/8ZnBIHjMhsgc9tCp5hy83TBNUN2e1RHU9ur2Aiw6N46gq2Ui/s8LT4f016cKa+ttgcbTNAVhOwRkFWzf3019Zj71Y3R2pkwqhJmxM70jm5uWCDPDdjryjd4X8qsuNKDJEpIR2biaVYrGhYiM3if8ZEUW6NzuNQGCo68s2KmPChNku61R40EzDZdvQn89VjRc5PcEbpZ0d5AElKFZNURyR5XhUNjG5qc7cxwTmNPzPag8P+Grm7r/rzPMYXsOGY13xFODddNe0g7G+kY+6jICMt/hTjJAyMeZITJcdlHf6IT0T3zzPXq952hOgg3DuqI/d3gYvsfE3QJz5wQxHUS0p2fgIyeR2mrWCrggz+Nhw/ilslnVf1p6jS7P7+kElYmjotoxbcSQ8rd9hy/3kxbAYvq09atdxXyiX2mkwAwA3HUQTptTyHPQeujSdiHbmcLf8euOyFZyHc+9pNIsfswZbAEpgrkVwieIsELrLA5vG4RtWyfnnEMsT5ipZJD1J1y8i1zirwSrRZX1nDpynHikA9LVUJdMiUCuq/R+lYBRv3VSh3/0ewBYD8qpR3Uq/83hfUNssiHRmZ9VCyuE2E4l4PXTGUitOPLdei+d6gGTxdc8ukbAKLWdg7UKWP36ugVChz88FQm9t+bWu3dtCKEpmA1mGrAT1y6OyEZSHGX99qxLWbI0vT917u+iRW3LNksiydF4ZeLwZyRaYIBI+lt4jlj1TTq5QOROKQBcDlwImHgbtohQrD0sWVK/UKS6gvGlIU0wRIFrfTa6jOe4NtlqUwuLZBcic/3LFq48+r5/X5MCTTtIyWXV+R+oKcXtz0/9FNh5sPaV1RXp0INcY+Qlv34jGkFzAvYF7AvIB5AfMC5gXMC5gXMC9gXsC8gHkB8wLmBcz/MBj/2zLFi/G/2hLheiNXWGypg3seXjk7axVmEX6F7KufYbKE9kvcDIHHrpw+NHVVWyvqL3nLNuDFjP/s3g8+AZQB/3urfxg/yMD/97w4FDDt/olmW4kG7O+Ee27BM9w/Ej0/dvqfyt6HryUPGQfJOqeOPOTcyBnfCUhPbP8gFXkz44AeTh8roxfVdSzg9VDFnkZAGGF1w/WZhdpm2yaN68fOKK81ipVsT9c5h8hpT/cH0RtCNGPiu8K+kZQt3G79RqpsE78nQ/mgabaoXuF0E4fFOL3Z02+uTH6s0vkGyetcUjyadKaNYGbRHrEihdAoV2S2YpyHMPyiEb4+cny3Hs0oCu1/8bcEC/q3JJqewfNQb5haFDk6x07VCFLjlK1QlEu4IFjcyzmgHAu6oKQ++AtnK0aedMlDv0/Q0k+soY7a+Si/ikPWB5eUYzwl3zU4F/MprX8T/+N8zewusylH9I7Fp11GxkGboFGuT9myxFXNcVZLXjrTRjP7f57QZMFWk8h7L43xOSBfgnXwtJYuBXo2Xjgkevy66HH/QPW7ue7M6+MbFcVt0NOcSx09JnG+k3TgpWhFOY/nOLeBnkjQ4nbzJPqjgJyjSxd1aHLIKu6rchxWvwvF0vuidzk9c63VeEF+xAvFHxwmaRpGSHOcCcKemdPVRcaztT9kpFDR9d3LD9+aL8pGNRAuVB4/G/yddbXQdPkw0CbTWh5a8zXTysipuMkyQQf8FcROvWMBEf9tuAiPWxjGk3DKLKs1jDJl2mbIKId2xlVNS/PA4kZxg6QgYqFPLxSEwjQ121YJ3nLHc/vRz1QSlja5ChW3NnDAjfmcuhvm/FE+52of+TuLSagIm4s4kjOlsbEoS3/okOaQx5yReMXdBj9usxf1Zk2+Eb0se0ko72uLftaKB1DqUbII7OgYlnedgc8m6uWPjAW4J6rMAmW4vnF+GYUxjCOyJTZfkL5lcXSfeI4ZvmqQ0xvb5LcGNbd5ozZkOZu5NTC5N38TWaeyV+ZXBu7U9paiaL1mdRDScQ3b3z99bzQBwwDOEjAhf+G6ENbTcG0b71iCKCnFQ6WENjA7UtX63NPoZT4IxSHiNrRV/kjVKJy8qZdaMU8jy6RCsVlGyvu4ooYm5T3mx5tgrXkdx203GmjmjRXsXm1Zs831VEYDzeugiwSe/A3wEN+EM8RZ6fvr11GntjSAob1w6D78CLb02OIC9HfRqFTFVOePg42EQ8cRmIhm16flqEznxiemywJPNZtPoTQW76Rn6zcSMMKpKLH8jjRL27x3BF9QQE8MH8WlOwrEMo593gr8Uxw+C0vjuwt/PJCKLTs3jE6y19Nd9TrF/bYj5WywqURddxrNScpnNyNWDI3BOCWwm2J6UHYfcy0q3BmPfxIiinV2BJVmi6+7hVsY4aVPgjA2Q9AfeI4b2p1J1wMZStA4BTh3l3NgPToRSu8f5Nco+5wA3Q3odOrqtVSjDxFscrXGplB3+vxX7GMAXm0Xfcd91QbsPr82RzCTnBfWUhc1XetzfhUTWv6nRwtA4qxwMY9r7glnKg9x84Ufo8StcU2Sy8ubJI3zAZ3S+86toPcAU4uoEFcl1TkvhfzZBmZmhNfTGKihoLVcW3rbldGUVDqce3CFyb+NiNUMpbKSRpt5DaCxBDTxomgeBb1DYMpPHfdPJi0bN0o8a+h6Pc1OcxTSHR0GG7HflM/xGPFRNJBHB6leSNmfHaF5aXl4nYtwGbWxyUcbhuwGbqcvs6tRLEqFUiImSfUHHDbyoGd1k1wRRSSKKg4APTqnA7SjS+opi/YmOZ1s8ZqB5kYIvTFvRvbO0BxuiJmJjegF+htGEP53UdwD5ziBtUyr9+2N44o16vBLN3qFbU2NwaVYqIOcSrfj6cuoNYJ5cxVM+oURb8+Y/30KqzV6Tv/7o6N9PjGIe9MqYG/yWOUzg1N1rsAr20DiYCBnGyWhzWrJO7ae7fJPh8u4NA81tM3OU0L/OIO2+2xYAmH57vhu71p2fNFT7Hscr5PD8ra0fb1kcmtXF79jJ4OtfCny2qB/jyGyM2j+HXuuXfx6Vgv3qJS6Hgrjd/jciT3kiyiijkLTnm8Uy3KpWaq5nEKoHCXu95xGCoVqxchfnRdSqB/HP/PDtAyta1ix+mlkRJ43vfLUaeblo8q7jcypAQHvmJZBBsM2zMXytE1Dpu1GRhTNso/FYr60OL9UXXRJW9AXem37qMmk8En0TSHpzhCObT4Oz+BqWz3QjiDmDqOUUz6847avIGBmjDpyHwYr0kQbx6di/UGvJT7/oY86JgUErG2EMvLXz69LT+QFzc7O7Dpo4OHSxW19mmzUmt6CgRDu5DAvIRQ3oHWNXPaZN5+zo3YTWiT4s62hmaShfR86iXhPuG63IbecPW6aTOwdg3u1D5x6jsg9qblSkpeRDx/wNIiYKxStQteldeNzQlEpAnt1lRMUSFsKaeNxjJAVWd2vVnEUfI+jvxVVp/7RnnoMN6eHyyd288hMA7HBdXRnqqN6Fblfa5Ppyb19fA9qNkdhb27RCGsNPMVUscyrERoyHfMa5PUHZyHon/j39tnnf02pY6xcM1Ze5u7murs7NU4kXW9dlphc9atApCdBSRFTQKi3Nq3DdcHV59/mDw1ZmOPJcJGapQ96sjdaXJ62teI+EWM8efez2MxHVfS5FcTNGu9MCfG7Z/ppbUEY/BJzveUSzEw0p91Ye1S8VuAhn7w25uq391VjQnoVJ3BGlXOkUFRicUD9mvbQJbYpowtENqSIRD6mWuY4E/762NfDZu3NSyK1/ZlyUsYkZM4Uufuow8FjPnUeeHWmcC2kHH57XexFEyAL0tCEXm4zFv+9UvjekwaiSdg0vON8qhr/drkcB3ZLdx9qJrnLKCSlqaudbpFrg5E2fJ3rqK84RJJ1Q1HQg6gjk/B/99UuDcDLtO9c4Ccwr/ze1hJ1Ed39bLIY+qC0e6TTeo8F89de03iqXu6lGXi0RrejN/8kYasv9y2LHm4L3DPf2y/BmcrBzqIP8PdE8U9ONXABP2NcpMrufp8INpPAuGkwhG30huIta8EIAm0O7NQ2a3MZbCcihZqQzWCH+OsXHa/ePKWnWjTKg37sFDljvUMPRJDC2x1mm0J/PIWFafIRxZ5GSKh6f9RhWRD3ZvssS4OkztXnW5+adiCLCI2ETePc22T3v0k26L2cvGWLIRFwK5fx7kLGnq4ilgR49SiPe74DKxblOoNeTk6lJvgn1CDZJAp3FtjT0ZmV1QZA/z1LObjjIM+haUGHzz3W17qTQoXnj4VZ8bPob/ssYzSTZnvvH3czZJ6qao1qfBacFHSIIN8nnWJhQrcwC4AlMuzSx5bvh82SjzfQ4ci4H/JWblTk498bj67qfQgyNxLSni4VdEhPz4RCDA+f8mwdeAfjuWPdkRsmEcveaJDjDWZILSpxNpw37a8eLcZU6M6bcqzn7417CCQA6rXlJaizLjDvL70aADj+1B8R3qjeos5HLcMtvcBkX/0/woQeMrvp+LBPR/N9/EnaInKUiNJoYU2SPr7lh/XJCUv+mbi0ohMqoHu43lFrQY1ou0q7uVfDOnYaQqOnjXM3KSxtKvtMG3W02Vf2tNb6N8xy835MScWW+te3Sq/LdUYjRAchY/2P4i0d+dl4eJmvckl1kH0Vhj+FRimGTZriExwNWbHh6dDRciKlzh2s+rKZVOdaZnczhJ7lLV4+W1juITSKE8I3eqj8r+daMOucQT5F4sfLrneiMBeaXbGKP6VyvD6nzS526lgSufeUL5dElhBRCjTlG8gj8jrMU3HkEjoVmvSBaGyfaOzmHrE65Sd/OckhvZobyt1szqPcSPkkfwkx10JsJa2ljvhrnqFl3kVUXzXfJGSMxXNbXLdZwt1xRiMgrRZ5eF57p8jN8p4Pvb2c6HVivHrH1BKU0f92IhbyaQt4Fr1KNk6o2QaKreqLvSJRxVuYuvMuAS/v2LAw6YBGO2xD95YDsva2BmzhLGiKdwCe7uet1XHbN+YpVfXFCwfqraTYcMC7UhdNtCISZDqyT9riwic+/7E7hru4u6ihUcFtlj7yTO9+9eDrDv9eBCxMu83Xu22NI0z7Bc3425+kQzOPhOY+Foxk5v9wJZZzR1t066ZPgaJ0LqM4dA35UqpY4nbLKCCBpp7O9j7hQHckRHNP/l5/M7UHMETmpChy73QMC+lQbO7tPjKWcv91bOvY9bno3PE8msPStQ2jxxuu4N9rwMYuT6ePXbP6t6oN2NP+FlI/pZ/qUFtXPz/2b//KmrA16y6LV9/7VEpGJRWRUcF+5IU03k39M8YR0rMUoR2xBad87WqSf8PYNeTxFnAP6UAYomQoub11zBtAkyaN7pecyfZfWPXBmveb3vvsi/8DUEsDBBQAAgAIAHt2IkiRgxoFTQAAAGsAAAAbAAAAdW5pdmVyc2FsL3VuaXZlcnNhbC5wbmcueG1ss7GvyM1RKEstKs7Mz7NVMtQzULK34+WyKShKLctMLVeoAIoZ6RlAgJJCpa2SCRK3PDOlJAOowsDYHCGYkZqZnlFiq2RubgEX1AeaCQBQSwECAAAUAAIACACkXCZI6W7bZOQDAAB0DgAAHQAAAAAAAAABAAAAAAAAAAAAdW5pdmVyc2FsL2NvbW1vbl9tZXNzYWdlcy5sbmdQSwECAAAUAAIACACkXCZIe+wFKxIDAABhCwAAJwAAAAAAAAABAAAAAAAfBAAAdW5pdmVyc2FsL2ZsYXNoX3B1Ymxpc2hpbmdfc2V0dGluZ3MueG1sUEsBAgAAFAACAAgApFwmSLX8CWS6AgAAVQoAACEAAAAAAAAAAQAAAAAAdgcAAHVuaXZlcnNhbC9mbGFzaF9za2luX3NldHRpbmdzLnhtbFBLAQIAABQAAgAIAKRcJkhxVK3c5wIAAHIKAAAmAAAAAAAAAAEAAAAAAG8KAAB1bml2ZXJzYWwvaHRtbF9wdWJsaXNoaW5nX3NldHRpbmdzLnhtbFBLAQIAABQAAgAIAKRcJkhocVKRmgEAAB8GAAAfAAAAAAAAAAEAAAAAAJoNAAB1bml2ZXJzYWwvaHRtbF9za2luX3NldHRpbmdzLmpzUEsBAgAAFAACAAgApFwmSBra6juqAAAAHwEAABoAAAAAAAAAAQAAAAAAcQ8AAHVuaXZlcnNhbC9pMThuX3ByZXNldHMueG1sUEsBAgAAFAACAAgApFwmSHL80YFnAAAAawAAABwAAAAAAAAAAQAAAAAAUxAAAHVuaXZlcnNhbC9sb2NhbF9zZXR0aW5ncy54bWxQSwECAAAUAAIACAB2uMNEzoIJN+wCAACICAAAFAAAAAAAAAABAAAAAAD0EAAAdW5pdmVyc2FsL3BsYXllci54bWxQSwECAAAUAAIACACkXCZImrDvwb0HAADnHQAAKQAAAAAAAAABAAAAAAASFAAAdW5pdmVyc2FsL3NraW5fY3VzdG9taXphdGlvbl9zZXR0aW5ncy54bWxQSwECAAAUAAIACAB7diJI18R9qlsrAAA0VwAAFwAAAAAAAAAAAAAAAAAWHAAAdW5pdmVyc2FsL3VuaXZlcnNhbC5wbmdQSwECAAAUAAIACAB7diJIkYMaBU0AAABrAAAAGwAAAAAAAAABAAAAAACmRwAAdW5pdmVyc2FsL3VuaXZlcnNhbC5wbmcueG1sUEsFBgAAAAALAAsASQMAACxIAAAAAA=="/>
  <p:tag name="ISPRING_RESOURCE_PATHS_HASH_PRESENTER" val="67c016f7dfeaa9e2c8ef0af249d662f104448"/>
  <p:tag name="ISPRING_PRESENTATION_TITLE" val="0219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9"/>
  <p:tag name="KSO_WM_UNIT_LAYERLEVEL" val="1"/>
  <p:tag name="KSO_WM_TAG_VERSION" val="1.0"/>
  <p:tag name="KSO_WM_UNIT_TYPE" val="i"/>
  <p:tag name="KSO_WM_UNIT_INDEX" val="39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0"/>
  <p:tag name="KSO_WM_UNIT_LAYERLEVEL" val="1"/>
  <p:tag name="KSO_WM_TAG_VERSION" val="1.0"/>
  <p:tag name="KSO_WM_UNIT_TYPE" val="i"/>
  <p:tag name="KSO_WM_UNIT_INDEX" val="40"/>
</p:tagLst>
</file>

<file path=ppt/tags/tag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1"/>
  <p:tag name="KSO_WM_UNIT_LAYERLEVEL" val="1"/>
  <p:tag name="KSO_WM_TAG_VERSION" val="1.0"/>
  <p:tag name="KSO_WM_UNIT_TYPE" val="i"/>
  <p:tag name="KSO_WM_UNIT_INDEX" val="41"/>
</p:tagLst>
</file>

<file path=ppt/tags/tag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2"/>
  <p:tag name="KSO_WM_UNIT_LAYERLEVEL" val="1"/>
  <p:tag name="KSO_WM_TAG_VERSION" val="1.0"/>
  <p:tag name="KSO_WM_UNIT_TYPE" val="i"/>
  <p:tag name="KSO_WM_UNIT_INDEX" val="42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3"/>
  <p:tag name="KSO_WM_UNIT_LAYERLEVEL" val="1"/>
  <p:tag name="KSO_WM_TAG_VERSION" val="1.0"/>
  <p:tag name="KSO_WM_UNIT_TYPE" val="i"/>
  <p:tag name="KSO_WM_UNIT_INDEX" val="43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4"/>
  <p:tag name="KSO_WM_UNIT_LAYERLEVEL" val="1"/>
  <p:tag name="KSO_WM_TAG_VERSION" val="1.0"/>
  <p:tag name="KSO_WM_UNIT_TYPE" val="i"/>
  <p:tag name="KSO_WM_UNIT_INDEX" val="44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5"/>
  <p:tag name="KSO_WM_UNIT_LAYERLEVEL" val="1"/>
  <p:tag name="KSO_WM_TAG_VERSION" val="1.0"/>
  <p:tag name="KSO_WM_UNIT_TYPE" val="i"/>
  <p:tag name="KSO_WM_UNIT_INDEX" val="45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6"/>
  <p:tag name="KSO_WM_UNIT_LAYERLEVEL" val="1"/>
  <p:tag name="KSO_WM_TAG_VERSION" val="1.0"/>
  <p:tag name="KSO_WM_UNIT_TYPE" val="i"/>
  <p:tag name="KSO_WM_UNIT_INDEX" val="46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7"/>
  <p:tag name="KSO_WM_UNIT_LAYERLEVEL" val="1"/>
  <p:tag name="KSO_WM_TAG_VERSION" val="1.0"/>
  <p:tag name="KSO_WM_UNIT_TYPE" val="i"/>
  <p:tag name="KSO_WM_UNIT_INDEX" val="4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UNIT_TYPE" val="i"/>
  <p:tag name="KSO_WM_UNIT_INDEX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UNIT_TYPE" val="i"/>
  <p:tag name="KSO_WM_UNIT_INDEX" val="12"/>
</p:tagLst>
</file>

<file path=ppt/tags/tag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UNIT_TYPE" val="i"/>
  <p:tag name="KSO_WM_UNIT_INDEX" val="13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UNIT_TYPE" val="i"/>
  <p:tag name="KSO_WM_UNIT_INDEX" val="22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9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9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1.0"/>
  <p:tag name="KSO_WM_UNIT_TYPE" val="i"/>
  <p:tag name="KSO_WM_UNIT_INDEX" val="13"/>
</p:tagLst>
</file>

<file path=ppt/tags/tag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4"/>
  <p:tag name="KSO_WM_UNIT_LAYERLEVEL" val="1"/>
  <p:tag name="KSO_WM_TAG_VERSION" val="1.0"/>
  <p:tag name="KSO_WM_UNIT_TYPE" val="i"/>
  <p:tag name="KSO_WM_UNIT_INDEX" val="14"/>
</p:tagLst>
</file>

<file path=ppt/tags/tag9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5"/>
  <p:tag name="KSO_WM_UNIT_LAYERLEVEL" val="1"/>
  <p:tag name="KSO_WM_TAG_VERSION" val="1.0"/>
  <p:tag name="KSO_WM_UNIT_TYPE" val="i"/>
  <p:tag name="KSO_WM_UNIT_INDEX" val="15"/>
</p:tagLst>
</file>

<file path=ppt/theme/theme1.xml><?xml version="1.0" encoding="utf-8"?>
<a:theme xmlns:a="http://schemas.openxmlformats.org/drawingml/2006/main" name="Office 主题">
  <a:themeElements>
    <a:clrScheme name="0219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828C"/>
      </a:accent1>
      <a:accent2>
        <a:srgbClr val="82AAD2"/>
      </a:accent2>
      <a:accent3>
        <a:srgbClr val="64C8B4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造字工房悦圆（非商用）常规体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黄色孟菲斯">
      <a:dk1>
        <a:srgbClr val="333333"/>
      </a:dk1>
      <a:lt1>
        <a:srgbClr val="FFFFFF"/>
      </a:lt1>
      <a:dk2>
        <a:srgbClr val="000000"/>
      </a:dk2>
      <a:lt2>
        <a:srgbClr val="FEFCF4"/>
      </a:lt2>
      <a:accent1>
        <a:srgbClr val="FFCA21"/>
      </a:accent1>
      <a:accent2>
        <a:srgbClr val="FF8900"/>
      </a:accent2>
      <a:accent3>
        <a:srgbClr val="FE4122"/>
      </a:accent3>
      <a:accent4>
        <a:srgbClr val="2CC74C"/>
      </a:accent4>
      <a:accent5>
        <a:srgbClr val="1D4BDD"/>
      </a:accent5>
      <a:accent6>
        <a:srgbClr val="9753C9"/>
      </a:accent6>
      <a:hlink>
        <a:srgbClr val="304FFE"/>
      </a:hlink>
      <a:folHlink>
        <a:srgbClr val="492067"/>
      </a:folHlink>
    </a:clrScheme>
    <a:fontScheme name="自定义 26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tx2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 fontScale="90000"/>
      </a:bodyPr>
      <a:lstStyle>
        <a:defPPr>
          <a:defRPr lang="zh-CN" altLang="en-US" sz="2000">
            <a:solidFill>
              <a:schemeClr val="tx2">
                <a:lumMod val="85000"/>
                <a:lumOff val="1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WPS Presentation</Application>
  <PresentationFormat>宽屏</PresentationFormat>
  <Paragraphs>73</Paragraphs>
  <Slides>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+中文标题</vt:lpstr>
      <vt:lpstr>Segoe Print</vt:lpstr>
      <vt:lpstr>Office 主题</vt:lpstr>
      <vt:lpstr>Nordri ToolsTheme</vt:lpstr>
      <vt:lpstr>自定义设计方案</vt:lpstr>
      <vt:lpstr>Default Design</vt:lpstr>
      <vt:lpstr>Office 主题​​</vt:lpstr>
      <vt:lpstr>PowerPoint 演示文稿</vt:lpstr>
      <vt:lpstr>Optimizing Feature Engineering</vt:lpstr>
      <vt:lpstr>Ensuring Model Accuracy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91630</cp:lastModifiedBy>
  <cp:revision>615</cp:revision>
  <dcterms:created xsi:type="dcterms:W3CDTF">2016-03-17T14:26:00Z</dcterms:created>
  <dcterms:modified xsi:type="dcterms:W3CDTF">2024-06-12T10:37:40Z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09FB7DC55C1C44F3B73A1AB5B4430A9B_13</vt:lpwstr>
  </property>
</Properties>
</file>