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024EB-CDBC-444D-9EE9-1088A11492BB}" v="10" dt="2025-06-13T08:35:49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71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SARATH M" userId="65370f5ea91d7087" providerId="LiveId" clId="{793024EB-CDBC-444D-9EE9-1088A11492BB}"/>
    <pc:docChg chg="undo custSel addSld delSld modSld sldOrd">
      <pc:chgData name="SAISARATH M" userId="65370f5ea91d7087" providerId="LiveId" clId="{793024EB-CDBC-444D-9EE9-1088A11492BB}" dt="2025-06-13T08:36:12.388" v="192" actId="14100"/>
      <pc:docMkLst>
        <pc:docMk/>
      </pc:docMkLst>
      <pc:sldChg chg="delSp modSp mod delDesignElem">
        <pc:chgData name="SAISARATH M" userId="65370f5ea91d7087" providerId="LiveId" clId="{793024EB-CDBC-444D-9EE9-1088A11492BB}" dt="2025-06-13T07:41:59.237" v="176" actId="27636"/>
        <pc:sldMkLst>
          <pc:docMk/>
          <pc:sldMk cId="895915843" sldId="266"/>
        </pc:sldMkLst>
        <pc:spChg chg="mod">
          <ac:chgData name="SAISARATH M" userId="65370f5ea91d7087" providerId="LiveId" clId="{793024EB-CDBC-444D-9EE9-1088A11492BB}" dt="2025-06-13T07:41:59.237" v="176" actId="27636"/>
          <ac:spMkLst>
            <pc:docMk/>
            <pc:sldMk cId="895915843" sldId="266"/>
            <ac:spMk id="2" creationId="{9AB2EA78-AEB3-469B-9025-3B17201A457B}"/>
          </ac:spMkLst>
        </pc:spChg>
        <pc:spChg chg="del">
          <ac:chgData name="SAISARATH M" userId="65370f5ea91d7087" providerId="LiveId" clId="{793024EB-CDBC-444D-9EE9-1088A11492BB}" dt="2025-06-13T07:28:41.522" v="60"/>
          <ac:spMkLst>
            <pc:docMk/>
            <pc:sldMk cId="895915843" sldId="266"/>
            <ac:spMk id="24" creationId="{F452A527-3631-41ED-858D-3777A7D1496A}"/>
          </ac:spMkLst>
        </pc:spChg>
        <pc:cxnChg chg="del">
          <ac:chgData name="SAISARATH M" userId="65370f5ea91d7087" providerId="LiveId" clId="{793024EB-CDBC-444D-9EE9-1088A11492BB}" dt="2025-06-13T07:28:41.522" v="60"/>
          <ac:cxnSpMkLst>
            <pc:docMk/>
            <pc:sldMk cId="895915843" sldId="266"/>
            <ac:cxnSpMk id="26" creationId="{D28A9C89-B313-458F-9C85-515930A51A93}"/>
          </ac:cxnSpMkLst>
        </pc:cxnChg>
      </pc:sldChg>
      <pc:sldChg chg="modSp mod">
        <pc:chgData name="SAISARATH M" userId="65370f5ea91d7087" providerId="LiveId" clId="{793024EB-CDBC-444D-9EE9-1088A11492BB}" dt="2025-06-13T07:29:10.183" v="65" actId="27636"/>
        <pc:sldMkLst>
          <pc:docMk/>
          <pc:sldMk cId="265522590" sldId="308"/>
        </pc:sldMkLst>
        <pc:spChg chg="mod">
          <ac:chgData name="SAISARATH M" userId="65370f5ea91d7087" providerId="LiveId" clId="{793024EB-CDBC-444D-9EE9-1088A11492BB}" dt="2025-06-13T07:29:10.104" v="64"/>
          <ac:spMkLst>
            <pc:docMk/>
            <pc:sldMk cId="265522590" sldId="308"/>
            <ac:spMk id="2" creationId="{66A47F5C-50EC-416A-AE8C-6F6BB4225673}"/>
          </ac:spMkLst>
        </pc:spChg>
        <pc:spChg chg="mod">
          <ac:chgData name="SAISARATH M" userId="65370f5ea91d7087" providerId="LiveId" clId="{793024EB-CDBC-444D-9EE9-1088A11492BB}" dt="2025-06-13T07:29:10.183" v="65" actId="27636"/>
          <ac:spMkLst>
            <pc:docMk/>
            <pc:sldMk cId="265522590" sldId="308"/>
            <ac:spMk id="5" creationId="{AEDFC162-3739-5069-325A-B69CAF8837AD}"/>
          </ac:spMkLst>
        </pc:spChg>
      </pc:sldChg>
      <pc:sldChg chg="modSp">
        <pc:chgData name="SAISARATH M" userId="65370f5ea91d7087" providerId="LiveId" clId="{793024EB-CDBC-444D-9EE9-1088A11492BB}" dt="2025-06-13T07:29:10.104" v="64"/>
        <pc:sldMkLst>
          <pc:docMk/>
          <pc:sldMk cId="355962686" sldId="309"/>
        </pc:sldMkLst>
        <pc:spChg chg="mod">
          <ac:chgData name="SAISARATH M" userId="65370f5ea91d7087" providerId="LiveId" clId="{793024EB-CDBC-444D-9EE9-1088A11492BB}" dt="2025-06-13T07:29:10.104" v="64"/>
          <ac:spMkLst>
            <pc:docMk/>
            <pc:sldMk cId="355962686" sldId="309"/>
            <ac:spMk id="2" creationId="{03D4A9F9-5538-C48E-6AD2-CB70A91735D8}"/>
          </ac:spMkLst>
        </pc:spChg>
      </pc:sldChg>
      <pc:sldChg chg="modSp">
        <pc:chgData name="SAISARATH M" userId="65370f5ea91d7087" providerId="LiveId" clId="{793024EB-CDBC-444D-9EE9-1088A11492BB}" dt="2025-06-13T07:29:10.104" v="64"/>
        <pc:sldMkLst>
          <pc:docMk/>
          <pc:sldMk cId="3537251109" sldId="310"/>
        </pc:sldMkLst>
        <pc:spChg chg="mod">
          <ac:chgData name="SAISARATH M" userId="65370f5ea91d7087" providerId="LiveId" clId="{793024EB-CDBC-444D-9EE9-1088A11492BB}" dt="2025-06-13T07:29:10.104" v="64"/>
          <ac:spMkLst>
            <pc:docMk/>
            <pc:sldMk cId="3537251109" sldId="310"/>
            <ac:spMk id="2" creationId="{1B5BFF56-D752-4551-6B3B-9E29D63EFC8C}"/>
          </ac:spMkLst>
        </pc:spChg>
      </pc:sldChg>
      <pc:sldChg chg="modSp mod">
        <pc:chgData name="SAISARATH M" userId="65370f5ea91d7087" providerId="LiveId" clId="{793024EB-CDBC-444D-9EE9-1088A11492BB}" dt="2025-06-13T07:29:10.104" v="64"/>
        <pc:sldMkLst>
          <pc:docMk/>
          <pc:sldMk cId="464255184" sldId="311"/>
        </pc:sldMkLst>
        <pc:spChg chg="mod">
          <ac:chgData name="SAISARATH M" userId="65370f5ea91d7087" providerId="LiveId" clId="{793024EB-CDBC-444D-9EE9-1088A11492BB}" dt="2025-06-13T07:29:10.104" v="64"/>
          <ac:spMkLst>
            <pc:docMk/>
            <pc:sldMk cId="464255184" sldId="311"/>
            <ac:spMk id="2" creationId="{98D5F285-8459-F442-D30B-94FFAC027490}"/>
          </ac:spMkLst>
        </pc:spChg>
        <pc:spChg chg="mod">
          <ac:chgData name="SAISARATH M" userId="65370f5ea91d7087" providerId="LiveId" clId="{793024EB-CDBC-444D-9EE9-1088A11492BB}" dt="2025-06-13T07:22:18.584" v="0" actId="12"/>
          <ac:spMkLst>
            <pc:docMk/>
            <pc:sldMk cId="464255184" sldId="311"/>
            <ac:spMk id="3" creationId="{37A53E9E-7BF7-D736-418D-31A1F5F3D884}"/>
          </ac:spMkLst>
        </pc:spChg>
      </pc:sldChg>
      <pc:sldChg chg="addSp modSp new mod ord">
        <pc:chgData name="SAISARATH M" userId="65370f5ea91d7087" providerId="LiveId" clId="{793024EB-CDBC-444D-9EE9-1088A11492BB}" dt="2025-06-13T07:29:10.104" v="64"/>
        <pc:sldMkLst>
          <pc:docMk/>
          <pc:sldMk cId="2961614693" sldId="312"/>
        </pc:sldMkLst>
        <pc:spChg chg="mod">
          <ac:chgData name="SAISARATH M" userId="65370f5ea91d7087" providerId="LiveId" clId="{793024EB-CDBC-444D-9EE9-1088A11492BB}" dt="2025-06-13T07:29:10.104" v="64"/>
          <ac:spMkLst>
            <pc:docMk/>
            <pc:sldMk cId="2961614693" sldId="312"/>
            <ac:spMk id="2" creationId="{EB432804-BD0C-DBA5-1809-BB05EE4D27FB}"/>
          </ac:spMkLst>
        </pc:spChg>
        <pc:spChg chg="add mod">
          <ac:chgData name="SAISARATH M" userId="65370f5ea91d7087" providerId="LiveId" clId="{793024EB-CDBC-444D-9EE9-1088A11492BB}" dt="2025-06-13T07:24:47.237" v="16" actId="20577"/>
          <ac:spMkLst>
            <pc:docMk/>
            <pc:sldMk cId="2961614693" sldId="312"/>
            <ac:spMk id="3" creationId="{DBC06436-66D6-9E5D-74E9-08EEDBD6020C}"/>
          </ac:spMkLst>
        </pc:spChg>
      </pc:sldChg>
      <pc:sldChg chg="addSp modSp new mod">
        <pc:chgData name="SAISARATH M" userId="65370f5ea91d7087" providerId="LiveId" clId="{793024EB-CDBC-444D-9EE9-1088A11492BB}" dt="2025-06-13T07:29:10.104" v="64"/>
        <pc:sldMkLst>
          <pc:docMk/>
          <pc:sldMk cId="3667380635" sldId="313"/>
        </pc:sldMkLst>
        <pc:spChg chg="mod">
          <ac:chgData name="SAISARATH M" userId="65370f5ea91d7087" providerId="LiveId" clId="{793024EB-CDBC-444D-9EE9-1088A11492BB}" dt="2025-06-13T07:29:10.104" v="64"/>
          <ac:spMkLst>
            <pc:docMk/>
            <pc:sldMk cId="3667380635" sldId="313"/>
            <ac:spMk id="2" creationId="{86C1C69F-F4A4-501E-19D0-F67BE0626414}"/>
          </ac:spMkLst>
        </pc:spChg>
        <pc:spChg chg="add mod">
          <ac:chgData name="SAISARATH M" userId="65370f5ea91d7087" providerId="LiveId" clId="{793024EB-CDBC-444D-9EE9-1088A11492BB}" dt="2025-06-13T07:27:53.142" v="57" actId="12"/>
          <ac:spMkLst>
            <pc:docMk/>
            <pc:sldMk cId="3667380635" sldId="313"/>
            <ac:spMk id="3" creationId="{317E132D-C5D0-4ECC-FB20-C6E5D31EC59F}"/>
          </ac:spMkLst>
        </pc:spChg>
      </pc:sldChg>
      <pc:sldChg chg="modSp new mod">
        <pc:chgData name="SAISARATH M" userId="65370f5ea91d7087" providerId="LiveId" clId="{793024EB-CDBC-444D-9EE9-1088A11492BB}" dt="2025-06-13T07:34:41.404" v="135" actId="14100"/>
        <pc:sldMkLst>
          <pc:docMk/>
          <pc:sldMk cId="1792077226" sldId="314"/>
        </pc:sldMkLst>
        <pc:spChg chg="mod">
          <ac:chgData name="SAISARATH M" userId="65370f5ea91d7087" providerId="LiveId" clId="{793024EB-CDBC-444D-9EE9-1088A11492BB}" dt="2025-06-13T07:34:41.404" v="135" actId="14100"/>
          <ac:spMkLst>
            <pc:docMk/>
            <pc:sldMk cId="1792077226" sldId="314"/>
            <ac:spMk id="2" creationId="{8BF0E6F0-9718-817C-DF36-3DCD7C227031}"/>
          </ac:spMkLst>
        </pc:spChg>
        <pc:spChg chg="mod">
          <ac:chgData name="SAISARATH M" userId="65370f5ea91d7087" providerId="LiveId" clId="{793024EB-CDBC-444D-9EE9-1088A11492BB}" dt="2025-06-13T07:33:55.678" v="129" actId="5793"/>
          <ac:spMkLst>
            <pc:docMk/>
            <pc:sldMk cId="1792077226" sldId="314"/>
            <ac:spMk id="3" creationId="{13466A16-983E-2A86-E26B-AF3134A03FC6}"/>
          </ac:spMkLst>
        </pc:spChg>
        <pc:spChg chg="mod">
          <ac:chgData name="SAISARATH M" userId="65370f5ea91d7087" providerId="LiveId" clId="{793024EB-CDBC-444D-9EE9-1088A11492BB}" dt="2025-06-13T07:34:29.004" v="134" actId="1076"/>
          <ac:spMkLst>
            <pc:docMk/>
            <pc:sldMk cId="1792077226" sldId="314"/>
            <ac:spMk id="4" creationId="{E1DBF55B-A423-78B3-B8BF-7E168EDE053D}"/>
          </ac:spMkLst>
        </pc:spChg>
      </pc:sldChg>
      <pc:sldChg chg="addSp modSp new mod">
        <pc:chgData name="SAISARATH M" userId="65370f5ea91d7087" providerId="LiveId" clId="{793024EB-CDBC-444D-9EE9-1088A11492BB}" dt="2025-06-13T07:35:27.383" v="138"/>
        <pc:sldMkLst>
          <pc:docMk/>
          <pc:sldMk cId="4250897964" sldId="315"/>
        </pc:sldMkLst>
        <pc:spChg chg="add mod">
          <ac:chgData name="SAISARATH M" userId="65370f5ea91d7087" providerId="LiveId" clId="{793024EB-CDBC-444D-9EE9-1088A11492BB}" dt="2025-06-13T07:35:27.383" v="138"/>
          <ac:spMkLst>
            <pc:docMk/>
            <pc:sldMk cId="4250897964" sldId="315"/>
            <ac:spMk id="2" creationId="{02D68DE8-CF5E-79B5-EC53-E29143D4045D}"/>
          </ac:spMkLst>
        </pc:spChg>
      </pc:sldChg>
      <pc:sldChg chg="addSp delSp modSp new mod">
        <pc:chgData name="SAISARATH M" userId="65370f5ea91d7087" providerId="LiveId" clId="{793024EB-CDBC-444D-9EE9-1088A11492BB}" dt="2025-06-13T08:36:12.388" v="192" actId="14100"/>
        <pc:sldMkLst>
          <pc:docMk/>
          <pc:sldMk cId="2182090954" sldId="316"/>
        </pc:sldMkLst>
        <pc:spChg chg="mod">
          <ac:chgData name="SAISARATH M" userId="65370f5ea91d7087" providerId="LiveId" clId="{793024EB-CDBC-444D-9EE9-1088A11492BB}" dt="2025-06-13T07:37:13.712" v="140"/>
          <ac:spMkLst>
            <pc:docMk/>
            <pc:sldMk cId="2182090954" sldId="316"/>
            <ac:spMk id="2" creationId="{FE6E7C85-EBB7-D745-D70C-D2592C74680D}"/>
          </ac:spMkLst>
        </pc:spChg>
        <pc:spChg chg="add del">
          <ac:chgData name="SAISARATH M" userId="65370f5ea91d7087" providerId="LiveId" clId="{793024EB-CDBC-444D-9EE9-1088A11492BB}" dt="2025-06-13T08:35:49.536" v="187" actId="931"/>
          <ac:spMkLst>
            <pc:docMk/>
            <pc:sldMk cId="2182090954" sldId="316"/>
            <ac:spMk id="3" creationId="{22DB6E38-6327-68EF-0712-B0AE46BDB2E7}"/>
          </ac:spMkLst>
        </pc:spChg>
        <pc:spChg chg="mod">
          <ac:chgData name="SAISARATH M" userId="65370f5ea91d7087" providerId="LiveId" clId="{793024EB-CDBC-444D-9EE9-1088A11492BB}" dt="2025-06-13T07:38:13.456" v="147" actId="27636"/>
          <ac:spMkLst>
            <pc:docMk/>
            <pc:sldMk cId="2182090954" sldId="316"/>
            <ac:spMk id="4" creationId="{2648C4BA-C146-78C9-2A62-481E4989BDA2}"/>
          </ac:spMkLst>
        </pc:spChg>
        <pc:picChg chg="add mod">
          <ac:chgData name="SAISARATH M" userId="65370f5ea91d7087" providerId="LiveId" clId="{793024EB-CDBC-444D-9EE9-1088A11492BB}" dt="2025-06-13T08:35:30.847" v="186" actId="931"/>
          <ac:picMkLst>
            <pc:docMk/>
            <pc:sldMk cId="2182090954" sldId="316"/>
            <ac:picMk id="6" creationId="{C8F3B61D-3602-A376-96AE-F9AC3D6C42B8}"/>
          </ac:picMkLst>
        </pc:picChg>
        <pc:picChg chg="add mod">
          <ac:chgData name="SAISARATH M" userId="65370f5ea91d7087" providerId="LiveId" clId="{793024EB-CDBC-444D-9EE9-1088A11492BB}" dt="2025-06-13T08:36:12.388" v="192" actId="14100"/>
          <ac:picMkLst>
            <pc:docMk/>
            <pc:sldMk cId="2182090954" sldId="316"/>
            <ac:picMk id="8" creationId="{98A5B86D-91B6-5F0B-904D-02BF996489F0}"/>
          </ac:picMkLst>
        </pc:picChg>
      </pc:sldChg>
      <pc:sldChg chg="modSp new mod ord">
        <pc:chgData name="SAISARATH M" userId="65370f5ea91d7087" providerId="LiveId" clId="{793024EB-CDBC-444D-9EE9-1088A11492BB}" dt="2025-06-13T07:40:25.874" v="163"/>
        <pc:sldMkLst>
          <pc:docMk/>
          <pc:sldMk cId="1203873265" sldId="317"/>
        </pc:sldMkLst>
        <pc:spChg chg="mod">
          <ac:chgData name="SAISARATH M" userId="65370f5ea91d7087" providerId="LiveId" clId="{793024EB-CDBC-444D-9EE9-1088A11492BB}" dt="2025-06-13T07:39:29.068" v="151"/>
          <ac:spMkLst>
            <pc:docMk/>
            <pc:sldMk cId="1203873265" sldId="317"/>
            <ac:spMk id="2" creationId="{582B0EE5-7E95-A0C2-29AF-E4122933419B}"/>
          </ac:spMkLst>
        </pc:spChg>
        <pc:spChg chg="mod">
          <ac:chgData name="SAISARATH M" userId="65370f5ea91d7087" providerId="LiveId" clId="{793024EB-CDBC-444D-9EE9-1088A11492BB}" dt="2025-06-13T07:40:11.573" v="161" actId="20577"/>
          <ac:spMkLst>
            <pc:docMk/>
            <pc:sldMk cId="1203873265" sldId="317"/>
            <ac:spMk id="3" creationId="{96B824C8-C7A4-DB81-2892-24660D33AE46}"/>
          </ac:spMkLst>
        </pc:spChg>
      </pc:sldChg>
      <pc:sldChg chg="new del">
        <pc:chgData name="SAISARATH M" userId="65370f5ea91d7087" providerId="LiveId" clId="{793024EB-CDBC-444D-9EE9-1088A11492BB}" dt="2025-06-13T07:39:07.553" v="149" actId="2696"/>
        <pc:sldMkLst>
          <pc:docMk/>
          <pc:sldMk cId="3675738088" sldId="317"/>
        </pc:sldMkLst>
      </pc:sldChg>
      <pc:sldChg chg="modSp new mod">
        <pc:chgData name="SAISARATH M" userId="65370f5ea91d7087" providerId="LiveId" clId="{793024EB-CDBC-444D-9EE9-1088A11492BB}" dt="2025-06-13T07:41:33.794" v="171" actId="20577"/>
        <pc:sldMkLst>
          <pc:docMk/>
          <pc:sldMk cId="1375754380" sldId="318"/>
        </pc:sldMkLst>
        <pc:spChg chg="mod">
          <ac:chgData name="SAISARATH M" userId="65370f5ea91d7087" providerId="LiveId" clId="{793024EB-CDBC-444D-9EE9-1088A11492BB}" dt="2025-06-13T07:41:00.224" v="165"/>
          <ac:spMkLst>
            <pc:docMk/>
            <pc:sldMk cId="1375754380" sldId="318"/>
            <ac:spMk id="2" creationId="{5C8F0448-6440-5435-00C0-CD332B7A451C}"/>
          </ac:spMkLst>
        </pc:spChg>
        <pc:spChg chg="mod">
          <ac:chgData name="SAISARATH M" userId="65370f5ea91d7087" providerId="LiveId" clId="{793024EB-CDBC-444D-9EE9-1088A11492BB}" dt="2025-06-13T07:41:33.794" v="171" actId="20577"/>
          <ac:spMkLst>
            <pc:docMk/>
            <pc:sldMk cId="1375754380" sldId="318"/>
            <ac:spMk id="3" creationId="{BD72CB9E-7839-6BA0-1420-6A097FEB80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9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01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570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0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1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9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7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1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2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7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-983225"/>
            <a:ext cx="5358582" cy="4621162"/>
          </a:xfrm>
        </p:spPr>
        <p:txBody>
          <a:bodyPr>
            <a:normAutofit/>
          </a:bodyPr>
          <a:lstStyle/>
          <a:p>
            <a:r>
              <a:rPr lang="en-IN" dirty="0"/>
              <a:t>Rock-Paper-Scissors 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 err="1"/>
              <a:t>Name:saisarath</a:t>
            </a:r>
            <a:r>
              <a:rPr lang="en-US" dirty="0"/>
              <a:t> m</a:t>
            </a:r>
          </a:p>
          <a:p>
            <a:r>
              <a:rPr lang="en-US" dirty="0" err="1"/>
              <a:t>Organization:micro</a:t>
            </a:r>
            <a:r>
              <a:rPr lang="en-US" dirty="0"/>
              <a:t>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7C85-EBB7-D745-D70C-D2592C74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A5B86D-91B6-5F0B-904D-02BF996489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916" r="13916"/>
          <a:stretch>
            <a:fillRect/>
          </a:stretch>
        </p:blipFill>
        <p:spPr>
          <a:xfrm>
            <a:off x="7777316" y="845574"/>
            <a:ext cx="3451123" cy="44933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8C4BA-C146-78C9-2A62-481E4989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Enter Rock, Paper or Scissors: rock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Computer chose: scissors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win!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09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0EE5-7E95-A0C2-29AF-E4122933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24C8-C7A4-DB81-2892-24660D33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score counter</a:t>
            </a:r>
          </a:p>
          <a:p>
            <a:r>
              <a:rPr lang="en-US" dirty="0"/>
              <a:t>Add best-of-3 or best-of-5 game mode</a:t>
            </a:r>
          </a:p>
          <a:p>
            <a:r>
              <a:rPr lang="en-US" dirty="0"/>
              <a:t>GUI using </a:t>
            </a:r>
            <a:r>
              <a:rPr lang="en-US" dirty="0" err="1"/>
              <a:t>Tkinter</a:t>
            </a:r>
            <a:r>
              <a:rPr lang="en-US" dirty="0"/>
              <a:t> or </a:t>
            </a:r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Sound effects and animations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87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0448-6440-5435-00C0-CD332B7A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CB9E-7839-6BA0-1420-6A097FEB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Understanding conditionals and loops</a:t>
            </a:r>
          </a:p>
          <a:p>
            <a:r>
              <a:rPr lang="en-US" dirty="0"/>
              <a:t> Working with user input and output</a:t>
            </a:r>
          </a:p>
          <a:p>
            <a:r>
              <a:rPr lang="en-US" dirty="0"/>
              <a:t> Using the random module</a:t>
            </a:r>
          </a:p>
          <a:p>
            <a:r>
              <a:rPr lang="en-US" dirty="0"/>
              <a:t> Writing clean and interactive code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7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Rock-Paper-Scissors Game</a:t>
            </a:r>
            <a:r>
              <a:rPr lang="en-US" b="1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DFC162-3739-5069-325A-B69CAF88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Rock-Paper-Scissors Game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timeless hand game usually played between two people. It is often used as a decision-making tool or simply for fun. In this project, we implement a digital version of the game, where the player competes against the computer. This project serves as a foundational programming exercise to learn decision-making, randomness, input handling, and user interaction.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A9F9-5538-C48E-6AD2-CB70A917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79729-37D8-6113-FFE6-6BC68CB1A066}"/>
              </a:ext>
            </a:extLst>
          </p:cNvPr>
          <p:cNvSpPr txBox="1"/>
          <p:nvPr/>
        </p:nvSpPr>
        <p:spPr>
          <a:xfrm>
            <a:off x="658761" y="2674374"/>
            <a:ext cx="12125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 develop an interactive Rock-Paper-Scissors game where a user can play against the computer using standard rules.</a:t>
            </a:r>
          </a:p>
        </p:txBody>
      </p:sp>
    </p:spTree>
    <p:extLst>
      <p:ext uri="{BB962C8B-B14F-4D97-AF65-F5344CB8AC3E}">
        <p14:creationId xmlns:p14="http://schemas.microsoft.com/office/powerpoint/2010/main" val="35596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FF56-D752-4551-6B3B-9E29D63E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6A654-BB05-B166-95FD-E2E6F2E64F17}"/>
              </a:ext>
            </a:extLst>
          </p:cNvPr>
          <p:cNvSpPr txBox="1"/>
          <p:nvPr/>
        </p:nvSpPr>
        <p:spPr>
          <a:xfrm>
            <a:off x="1219200" y="2556387"/>
            <a:ext cx="85835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Rock-Paper-Scissors is a hand game between the user and the computer.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Choices: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Rock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Paper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Scissors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25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285-8459-F442-D30B-94FFAC02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53E9E-7BF7-D736-418D-31A1F5F3D884}"/>
              </a:ext>
            </a:extLst>
          </p:cNvPr>
          <p:cNvSpPr txBox="1"/>
          <p:nvPr/>
        </p:nvSpPr>
        <p:spPr>
          <a:xfrm>
            <a:off x="1386348" y="2300747"/>
            <a:ext cx="8219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Rock beats Scissors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Scissors beats Paper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Paper beats Rock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Same choice results in a draw</a:t>
            </a:r>
          </a:p>
        </p:txBody>
      </p:sp>
    </p:spTree>
    <p:extLst>
      <p:ext uri="{BB962C8B-B14F-4D97-AF65-F5344CB8AC3E}">
        <p14:creationId xmlns:p14="http://schemas.microsoft.com/office/powerpoint/2010/main" val="46425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2804-BD0C-DBA5-1809-BB05EE4D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06436-66D6-9E5D-74E9-08EEDBD6020C}"/>
              </a:ext>
            </a:extLst>
          </p:cNvPr>
          <p:cNvSpPr txBox="1"/>
          <p:nvPr/>
        </p:nvSpPr>
        <p:spPr>
          <a:xfrm>
            <a:off x="1097279" y="2428568"/>
            <a:ext cx="94035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 Programming Language: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 Libraries: random (for computer choice), time (optional, for effects)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61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C69F-F4A4-501E-19D0-F67BE06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E132D-C5D0-4ECC-FB20-C6E5D31EC59F}"/>
              </a:ext>
            </a:extLst>
          </p:cNvPr>
          <p:cNvSpPr txBox="1"/>
          <p:nvPr/>
        </p:nvSpPr>
        <p:spPr>
          <a:xfrm>
            <a:off x="1097280" y="2241754"/>
            <a:ext cx="7452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 </a:t>
            </a:r>
            <a:r>
              <a:rPr lang="en-US" sz="3600" b="1" dirty="0"/>
              <a:t>Get the player's choice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  Generate the computer's choice randomly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  Compare both choices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  Determine and display the 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38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E6F0-9718-817C-DF36-3DCD7C2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8" y="599768"/>
            <a:ext cx="4385187" cy="2644878"/>
          </a:xfrm>
        </p:spPr>
        <p:txBody>
          <a:bodyPr/>
          <a:lstStyle/>
          <a:p>
            <a:r>
              <a:rPr lang="en-IN" dirty="0"/>
              <a:t>Sample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6A16-983E-2A86-E26B-AF3134A0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14" y="-1"/>
            <a:ext cx="7148286" cy="60763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6400" dirty="0"/>
              <a:t>import random</a:t>
            </a:r>
          </a:p>
          <a:p>
            <a:pPr marL="0" indent="0">
              <a:buNone/>
            </a:pPr>
            <a:r>
              <a:rPr lang="en-IN" sz="6400" dirty="0"/>
              <a:t>options = ['rock', 'paper', 'scissors’]</a:t>
            </a:r>
          </a:p>
          <a:p>
            <a:pPr marL="0" indent="0">
              <a:buNone/>
            </a:pPr>
            <a:r>
              <a:rPr lang="en-IN" sz="6400" dirty="0" err="1"/>
              <a:t>player_score</a:t>
            </a:r>
            <a:r>
              <a:rPr lang="en-IN" sz="6400" dirty="0"/>
              <a:t> = 0</a:t>
            </a:r>
          </a:p>
          <a:p>
            <a:pPr marL="0" indent="0">
              <a:buNone/>
            </a:pPr>
            <a:r>
              <a:rPr lang="en-IN" sz="6400" dirty="0" err="1"/>
              <a:t>computer_score</a:t>
            </a:r>
            <a:r>
              <a:rPr lang="en-IN" sz="6400" dirty="0"/>
              <a:t> = 0</a:t>
            </a:r>
          </a:p>
          <a:p>
            <a:pPr marL="0" indent="0">
              <a:buNone/>
            </a:pPr>
            <a:r>
              <a:rPr lang="en-IN" sz="6400" dirty="0"/>
              <a:t>while True:</a:t>
            </a:r>
          </a:p>
          <a:p>
            <a:pPr marL="0" indent="0">
              <a:buNone/>
            </a:pPr>
            <a:r>
              <a:rPr lang="en-IN" sz="6400" dirty="0"/>
              <a:t> </a:t>
            </a:r>
            <a:r>
              <a:rPr lang="en-IN" sz="6400" dirty="0" err="1"/>
              <a:t>user_choice</a:t>
            </a:r>
            <a:r>
              <a:rPr lang="en-IN" sz="6400" dirty="0"/>
              <a:t> = input("Enter rock, paper, or scissors (or 'exit' to quit): ").lower()</a:t>
            </a:r>
          </a:p>
          <a:p>
            <a:pPr marL="0" indent="0">
              <a:buNone/>
            </a:pPr>
            <a:r>
              <a:rPr lang="en-IN" sz="6400" dirty="0"/>
              <a:t> if </a:t>
            </a:r>
            <a:r>
              <a:rPr lang="en-IN" sz="6400" dirty="0" err="1"/>
              <a:t>user_choice</a:t>
            </a:r>
            <a:r>
              <a:rPr lang="en-IN" sz="6400" dirty="0"/>
              <a:t> == 'exit':</a:t>
            </a:r>
          </a:p>
          <a:p>
            <a:pPr marL="0" indent="0">
              <a:buNone/>
            </a:pPr>
            <a:r>
              <a:rPr lang="en-IN" sz="6400" dirty="0"/>
              <a:t> break</a:t>
            </a:r>
          </a:p>
          <a:p>
            <a:pPr marL="0" indent="0">
              <a:buNone/>
            </a:pPr>
            <a:r>
              <a:rPr lang="en-IN" sz="6400" dirty="0"/>
              <a:t>if </a:t>
            </a:r>
            <a:r>
              <a:rPr lang="en-IN" sz="6400" dirty="0" err="1"/>
              <a:t>user_choice</a:t>
            </a:r>
            <a:r>
              <a:rPr lang="en-IN" sz="6400" dirty="0"/>
              <a:t> not in options:</a:t>
            </a:r>
          </a:p>
          <a:p>
            <a:pPr marL="0" indent="0">
              <a:buNone/>
            </a:pPr>
            <a:r>
              <a:rPr lang="en-IN" sz="6400" dirty="0"/>
              <a:t> print("Invalid input, try again.")</a:t>
            </a:r>
          </a:p>
          <a:p>
            <a:pPr marL="0" indent="0">
              <a:buNone/>
            </a:pPr>
            <a:r>
              <a:rPr lang="en-IN" sz="6400" dirty="0"/>
              <a:t>continue</a:t>
            </a:r>
          </a:p>
          <a:p>
            <a:endParaRPr lang="en-IN" sz="64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F55B-A423-78B3-B8BF-7E168EDE0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6282" y="3244646"/>
            <a:ext cx="3583868" cy="2907117"/>
          </a:xfrm>
        </p:spPr>
        <p:txBody>
          <a:bodyPr/>
          <a:lstStyle/>
          <a:p>
            <a:r>
              <a:rPr lang="en-US" dirty="0"/>
              <a:t>Code snippet is too large for slide. Refer to documentation or code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07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68DE8-CF5E-79B5-EC53-E29143D4045D}"/>
              </a:ext>
            </a:extLst>
          </p:cNvPr>
          <p:cNvSpPr txBox="1"/>
          <p:nvPr/>
        </p:nvSpPr>
        <p:spPr>
          <a:xfrm>
            <a:off x="471948" y="294968"/>
            <a:ext cx="68727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 </a:t>
            </a:r>
            <a:r>
              <a:rPr lang="en-IN" sz="1800" dirty="0" err="1"/>
              <a:t>computer_choice</a:t>
            </a:r>
            <a:r>
              <a:rPr lang="en-IN" sz="1800" dirty="0"/>
              <a:t> = </a:t>
            </a:r>
            <a:r>
              <a:rPr lang="en-IN" sz="1800" dirty="0" err="1"/>
              <a:t>random.choice</a:t>
            </a:r>
            <a:r>
              <a:rPr lang="en-IN" sz="1800" dirty="0"/>
              <a:t>(options)</a:t>
            </a:r>
          </a:p>
          <a:p>
            <a:r>
              <a:rPr lang="en-IN" sz="1800" dirty="0"/>
              <a:t>    print(</a:t>
            </a:r>
            <a:r>
              <a:rPr lang="en-IN" sz="1800" dirty="0" err="1"/>
              <a:t>f"Computer</a:t>
            </a:r>
            <a:r>
              <a:rPr lang="en-IN" sz="1800" dirty="0"/>
              <a:t> chose: {</a:t>
            </a:r>
            <a:r>
              <a:rPr lang="en-IN" sz="1800" dirty="0" err="1"/>
              <a:t>computer_choice</a:t>
            </a:r>
            <a:r>
              <a:rPr lang="en-IN" sz="1800" dirty="0"/>
              <a:t>}")</a:t>
            </a:r>
          </a:p>
          <a:p>
            <a:endParaRPr lang="en-IN" sz="1800" dirty="0"/>
          </a:p>
          <a:p>
            <a:r>
              <a:rPr lang="en-IN" sz="1800" dirty="0"/>
              <a:t>    if </a:t>
            </a:r>
            <a:r>
              <a:rPr lang="en-IN" sz="1800" dirty="0" err="1"/>
              <a:t>user_choice</a:t>
            </a:r>
            <a:r>
              <a:rPr lang="en-IN" sz="1800" dirty="0"/>
              <a:t> == </a:t>
            </a:r>
            <a:r>
              <a:rPr lang="en-IN" sz="1800" dirty="0" err="1"/>
              <a:t>computer_choice</a:t>
            </a:r>
            <a:r>
              <a:rPr lang="en-IN" sz="1800" dirty="0"/>
              <a:t>:</a:t>
            </a:r>
          </a:p>
          <a:p>
            <a:r>
              <a:rPr lang="en-IN" sz="1800" dirty="0"/>
              <a:t>        print("It's a tie!")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elif</a:t>
            </a:r>
            <a:r>
              <a:rPr lang="en-IN" sz="1800" dirty="0"/>
              <a:t> (</a:t>
            </a:r>
            <a:r>
              <a:rPr lang="en-IN" sz="1800" dirty="0" err="1"/>
              <a:t>user_choice</a:t>
            </a:r>
            <a:r>
              <a:rPr lang="en-IN" sz="1800" dirty="0"/>
              <a:t> == 'rock' and </a:t>
            </a:r>
            <a:r>
              <a:rPr lang="en-IN" sz="1800" dirty="0" err="1"/>
              <a:t>computer_choice</a:t>
            </a:r>
            <a:r>
              <a:rPr lang="en-IN" sz="1800" dirty="0"/>
              <a:t> == 'scissors') or \</a:t>
            </a:r>
          </a:p>
          <a:p>
            <a:r>
              <a:rPr lang="en-IN" sz="1800" dirty="0"/>
              <a:t>         (</a:t>
            </a:r>
            <a:r>
              <a:rPr lang="en-IN" sz="1800" dirty="0" err="1"/>
              <a:t>user_choice</a:t>
            </a:r>
            <a:r>
              <a:rPr lang="en-IN" sz="1800" dirty="0"/>
              <a:t> == 'scissors' and </a:t>
            </a:r>
            <a:r>
              <a:rPr lang="en-IN" sz="1800" dirty="0" err="1"/>
              <a:t>computer_choice</a:t>
            </a:r>
            <a:r>
              <a:rPr lang="en-IN" sz="1800" dirty="0"/>
              <a:t> == 'paper') or \</a:t>
            </a:r>
          </a:p>
          <a:p>
            <a:r>
              <a:rPr lang="en-IN" sz="1800" dirty="0"/>
              <a:t>         (</a:t>
            </a:r>
            <a:r>
              <a:rPr lang="en-IN" sz="1800" dirty="0" err="1"/>
              <a:t>user_choice</a:t>
            </a:r>
            <a:r>
              <a:rPr lang="en-IN" sz="1800" dirty="0"/>
              <a:t> == 'paper' and </a:t>
            </a:r>
            <a:r>
              <a:rPr lang="en-IN" sz="1800" dirty="0" err="1"/>
              <a:t>computer_choice</a:t>
            </a:r>
            <a:r>
              <a:rPr lang="en-IN" sz="1800" dirty="0"/>
              <a:t> == 'rock'):</a:t>
            </a:r>
          </a:p>
          <a:p>
            <a:r>
              <a:rPr lang="en-IN" sz="1800" dirty="0"/>
              <a:t>        print("You win!")</a:t>
            </a:r>
          </a:p>
          <a:p>
            <a:r>
              <a:rPr lang="en-IN" sz="1800" dirty="0"/>
              <a:t>        </a:t>
            </a:r>
            <a:r>
              <a:rPr lang="en-IN" sz="1800" dirty="0" err="1"/>
              <a:t>player_score</a:t>
            </a:r>
            <a:r>
              <a:rPr lang="en-IN" sz="1800" dirty="0"/>
              <a:t> += 1</a:t>
            </a:r>
          </a:p>
          <a:p>
            <a:r>
              <a:rPr lang="en-IN" dirty="0"/>
              <a:t>    else:</a:t>
            </a:r>
          </a:p>
          <a:p>
            <a:r>
              <a:rPr lang="en-IN" dirty="0"/>
              <a:t>        print("Computer wins!")</a:t>
            </a:r>
          </a:p>
          <a:p>
            <a:r>
              <a:rPr lang="en-IN" dirty="0"/>
              <a:t>        </a:t>
            </a:r>
            <a:r>
              <a:rPr lang="en-IN" dirty="0" err="1"/>
              <a:t>computer_score</a:t>
            </a:r>
            <a:r>
              <a:rPr lang="en-IN" dirty="0"/>
              <a:t> += 1</a:t>
            </a:r>
          </a:p>
          <a:p>
            <a:endParaRPr lang="en-IN" dirty="0"/>
          </a:p>
          <a:p>
            <a:r>
              <a:rPr lang="en-IN" dirty="0"/>
              <a:t>    print(</a:t>
            </a:r>
            <a:r>
              <a:rPr lang="en-IN" dirty="0" err="1"/>
              <a:t>f"Score</a:t>
            </a:r>
            <a:r>
              <a:rPr lang="en-IN" dirty="0"/>
              <a:t> → You: {</a:t>
            </a:r>
            <a:r>
              <a:rPr lang="en-IN" dirty="0" err="1"/>
              <a:t>player_score</a:t>
            </a:r>
            <a:r>
              <a:rPr lang="en-IN" dirty="0"/>
              <a:t>} | Computer: {</a:t>
            </a:r>
            <a:r>
              <a:rPr lang="en-IN" dirty="0" err="1"/>
              <a:t>computer_score</a:t>
            </a:r>
            <a:r>
              <a:rPr lang="en-IN" dirty="0"/>
              <a:t>}\n")</a:t>
            </a:r>
          </a:p>
        </p:txBody>
      </p:sp>
    </p:spTree>
    <p:extLst>
      <p:ext uri="{BB962C8B-B14F-4D97-AF65-F5344CB8AC3E}">
        <p14:creationId xmlns:p14="http://schemas.microsoft.com/office/powerpoint/2010/main" val="42508979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488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Rock-Paper-Scissors Game</vt:lpstr>
      <vt:lpstr>Rock-Paper-Scissors Game </vt:lpstr>
      <vt:lpstr>Objective:</vt:lpstr>
      <vt:lpstr>Description:</vt:lpstr>
      <vt:lpstr>Rules:</vt:lpstr>
      <vt:lpstr>Tools &amp; Technologies:</vt:lpstr>
      <vt:lpstr>Logic Used:</vt:lpstr>
      <vt:lpstr>Sample Python Code</vt:lpstr>
      <vt:lpstr>PowerPoint Presentation</vt:lpstr>
      <vt:lpstr>Sample Output</vt:lpstr>
      <vt:lpstr>Project Enhancements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SAISARATH M</dc:creator>
  <cp:lastModifiedBy>SAISARATH M</cp:lastModifiedBy>
  <cp:revision>1</cp:revision>
  <dcterms:created xsi:type="dcterms:W3CDTF">2025-06-13T05:37:04Z</dcterms:created>
  <dcterms:modified xsi:type="dcterms:W3CDTF">2025-06-13T08:36:18Z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