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47615-28A6-4E66-95A1-B4788E33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7178" y="3628767"/>
            <a:ext cx="2851322" cy="1099752"/>
          </a:xfrm>
        </p:spPr>
        <p:txBody>
          <a:bodyPr>
            <a:normAutofit/>
          </a:bodyPr>
          <a:lstStyle/>
          <a:p>
            <a:r>
              <a:rPr lang="en-US" dirty="0"/>
              <a:t>Admin Panel Features</a:t>
            </a:r>
          </a:p>
          <a:p>
            <a:r>
              <a:rPr lang="en-US" dirty="0"/>
              <a:t>-by Sai Sashreek 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AAA5C-1908-42F2-BD1C-85FC3EA0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2854"/>
            <a:ext cx="4643959" cy="15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Gallery Feature</a:t>
            </a:r>
          </a:p>
          <a:p>
            <a:pPr algn="l"/>
            <a:r>
              <a:rPr lang="en-US" sz="2000" dirty="0"/>
              <a:t>Create Folder – Title &amp; Year</a:t>
            </a:r>
          </a:p>
          <a:p>
            <a:pPr algn="l"/>
            <a:r>
              <a:rPr lang="en-US" sz="2000" dirty="0"/>
              <a:t>Image – Select Folder, Upload Image, Title, Caption</a:t>
            </a:r>
          </a:p>
        </p:txBody>
      </p:sp>
    </p:spTree>
    <p:extLst>
      <p:ext uri="{BB962C8B-B14F-4D97-AF65-F5344CB8AC3E}">
        <p14:creationId xmlns:p14="http://schemas.microsoft.com/office/powerpoint/2010/main" val="40494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News &amp; Updates Feature</a:t>
            </a:r>
          </a:p>
          <a:p>
            <a:pPr algn="l"/>
            <a:r>
              <a:rPr lang="en-US" sz="2000" dirty="0"/>
              <a:t>Upload Image</a:t>
            </a:r>
          </a:p>
          <a:p>
            <a:pPr algn="l"/>
            <a:r>
              <a:rPr lang="en-US" sz="2000" dirty="0"/>
              <a:t>Title (Event Name)</a:t>
            </a:r>
          </a:p>
          <a:p>
            <a:pPr algn="l"/>
            <a:r>
              <a:rPr lang="en-US" sz="2000" dirty="0"/>
              <a:t>Paragraph</a:t>
            </a:r>
          </a:p>
          <a:p>
            <a:pPr algn="l"/>
            <a:r>
              <a:rPr lang="en-US" sz="2000" dirty="0"/>
              <a:t>Date &amp; Year</a:t>
            </a:r>
          </a:p>
        </p:txBody>
      </p:sp>
    </p:spTree>
    <p:extLst>
      <p:ext uri="{BB962C8B-B14F-4D97-AF65-F5344CB8AC3E}">
        <p14:creationId xmlns:p14="http://schemas.microsoft.com/office/powerpoint/2010/main" val="252939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About CAG &amp; Vision Mission &amp; Team Feature</a:t>
            </a:r>
          </a:p>
          <a:p>
            <a:pPr algn="l"/>
            <a:r>
              <a:rPr lang="en-US" sz="2000" dirty="0"/>
              <a:t>Upload Image</a:t>
            </a:r>
          </a:p>
          <a:p>
            <a:pPr algn="l"/>
            <a:r>
              <a:rPr lang="en-US" sz="2000" dirty="0"/>
              <a:t>Title </a:t>
            </a:r>
          </a:p>
          <a:p>
            <a:pPr algn="l"/>
            <a:r>
              <a:rPr lang="en-US" sz="2000" dirty="0"/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07652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Curriculum &amp; Learning Centers Feature</a:t>
            </a:r>
          </a:p>
          <a:p>
            <a:pPr algn="l"/>
            <a:r>
              <a:rPr lang="en-US" sz="2000" dirty="0"/>
              <a:t>Upload Image</a:t>
            </a:r>
          </a:p>
          <a:p>
            <a:pPr algn="l"/>
            <a:r>
              <a:rPr lang="en-US" sz="2000" dirty="0"/>
              <a:t>Title </a:t>
            </a:r>
          </a:p>
          <a:p>
            <a:pPr algn="l"/>
            <a:r>
              <a:rPr lang="en-US" sz="2000" dirty="0"/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98744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Campus Feature</a:t>
            </a:r>
          </a:p>
          <a:p>
            <a:pPr algn="l"/>
            <a:r>
              <a:rPr lang="en-US" sz="2000" dirty="0"/>
              <a:t>Title </a:t>
            </a:r>
          </a:p>
          <a:p>
            <a:pPr algn="l"/>
            <a:r>
              <a:rPr lang="en-US" sz="2000" dirty="0"/>
              <a:t>Paragraph</a:t>
            </a:r>
          </a:p>
          <a:p>
            <a:pPr algn="l"/>
            <a:r>
              <a:rPr lang="en-US" sz="2000" dirty="0"/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42771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8"/>
            <a:ext cx="5717575" cy="49962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Admin Panel Features</a:t>
            </a:r>
            <a:endParaRPr lang="en-IN" dirty="0"/>
          </a:p>
          <a:p>
            <a:pPr algn="l"/>
            <a:r>
              <a:rPr lang="en-IN" sz="2000" dirty="0"/>
              <a:t>Slider</a:t>
            </a:r>
          </a:p>
          <a:p>
            <a:pPr algn="l"/>
            <a:r>
              <a:rPr lang="en-IN" sz="2000" dirty="0"/>
              <a:t>Social Links – </a:t>
            </a:r>
            <a:r>
              <a:rPr lang="en-IN" sz="1600" dirty="0"/>
              <a:t>Facebook, Twitter, LinkedIn &amp; YouTube</a:t>
            </a:r>
            <a:endParaRPr lang="en-US" sz="2000" dirty="0"/>
          </a:p>
          <a:p>
            <a:pPr algn="l"/>
            <a:r>
              <a:rPr lang="en-US" sz="2000" dirty="0"/>
              <a:t>Form’s – </a:t>
            </a:r>
            <a:r>
              <a:rPr lang="en-US" sz="1600" dirty="0"/>
              <a:t>Admission, Careers &amp; Contact Us</a:t>
            </a:r>
            <a:endParaRPr lang="en-US" sz="2000" dirty="0"/>
          </a:p>
          <a:p>
            <a:pPr algn="l"/>
            <a:r>
              <a:rPr lang="en-US" sz="2000" dirty="0"/>
              <a:t>Quotes – </a:t>
            </a:r>
            <a:r>
              <a:rPr lang="en-US" sz="1600" dirty="0"/>
              <a:t>Image</a:t>
            </a:r>
            <a:endParaRPr lang="en-US" sz="2000" dirty="0"/>
          </a:p>
          <a:p>
            <a:pPr algn="l"/>
            <a:r>
              <a:rPr lang="en-US" sz="2000" dirty="0"/>
              <a:t>Gallery – </a:t>
            </a:r>
            <a:r>
              <a:rPr lang="en-US" sz="1600" dirty="0"/>
              <a:t>Image, Title, Caption &amp; Year</a:t>
            </a:r>
            <a:endParaRPr lang="en-US" sz="2000" dirty="0"/>
          </a:p>
          <a:p>
            <a:pPr algn="l"/>
            <a:r>
              <a:rPr lang="en-US" sz="2000" dirty="0"/>
              <a:t>News &amp; Updates – </a:t>
            </a:r>
            <a:r>
              <a:rPr lang="en-US" sz="1600" dirty="0"/>
              <a:t>Image, Title, Date/Year, &amp; Text/Paragraph</a:t>
            </a:r>
          </a:p>
          <a:p>
            <a:pPr algn="l"/>
            <a:r>
              <a:rPr lang="en-US" sz="2000" dirty="0"/>
              <a:t>About CAG / Vision Mission</a:t>
            </a:r>
            <a:r>
              <a:rPr lang="en-US" sz="2400" dirty="0"/>
              <a:t> </a:t>
            </a:r>
            <a:r>
              <a:rPr lang="en-US" sz="2000" dirty="0"/>
              <a:t>–</a:t>
            </a:r>
            <a:r>
              <a:rPr lang="en-US" sz="2400" dirty="0"/>
              <a:t> </a:t>
            </a:r>
            <a:r>
              <a:rPr lang="en-US" sz="1600" dirty="0"/>
              <a:t>Image, Title &amp; Text/Paragraph</a:t>
            </a:r>
          </a:p>
          <a:p>
            <a:pPr algn="l"/>
            <a:r>
              <a:rPr lang="en-US" sz="2000" dirty="0"/>
              <a:t>Team / Principals</a:t>
            </a:r>
            <a:r>
              <a:rPr lang="en-US" dirty="0"/>
              <a:t> </a:t>
            </a:r>
            <a:r>
              <a:rPr lang="en-US" sz="2000" dirty="0"/>
              <a:t>–</a:t>
            </a:r>
            <a:r>
              <a:rPr lang="en-US" sz="2800" dirty="0"/>
              <a:t> </a:t>
            </a:r>
            <a:r>
              <a:rPr lang="en-US" sz="1800" dirty="0"/>
              <a:t>Image, Title &amp; Text/Paragraph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3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19152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Admin Panel Features</a:t>
            </a:r>
          </a:p>
          <a:p>
            <a:pPr algn="l"/>
            <a:r>
              <a:rPr lang="en-US" sz="2000" dirty="0"/>
              <a:t>Curriculum – Title, Image &amp; Paragraph</a:t>
            </a:r>
          </a:p>
          <a:p>
            <a:pPr algn="l"/>
            <a:r>
              <a:rPr lang="en-US" sz="2000" dirty="0"/>
              <a:t>Campus – Title, Image &amp; Google Map</a:t>
            </a:r>
          </a:p>
          <a:p>
            <a:pPr algn="l"/>
            <a:r>
              <a:rPr lang="en-US" sz="2000" dirty="0"/>
              <a:t>Learning Centers – Title, Image &amp; Paragraph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369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Slider Feature</a:t>
            </a:r>
          </a:p>
          <a:p>
            <a:pPr algn="l"/>
            <a:r>
              <a:rPr lang="en-US" sz="2000" dirty="0"/>
              <a:t>Select Dropdown – Home, Pages</a:t>
            </a:r>
            <a:r>
              <a:rPr lang="en-IN" sz="2000" dirty="0"/>
              <a:t> (BG)</a:t>
            </a:r>
          </a:p>
          <a:p>
            <a:pPr algn="l"/>
            <a:r>
              <a:rPr lang="en-IN" sz="2000" dirty="0"/>
              <a:t>Home – Only Images</a:t>
            </a:r>
          </a:p>
          <a:p>
            <a:pPr algn="l"/>
            <a:r>
              <a:rPr lang="en-IN" sz="2000" dirty="0"/>
              <a:t>Other Pages – Only 1 BG per 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3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Social Media Feature</a:t>
            </a:r>
          </a:p>
          <a:p>
            <a:pPr algn="l"/>
            <a:r>
              <a:rPr lang="en-US" sz="2000" dirty="0"/>
              <a:t>Facebook – Link</a:t>
            </a:r>
          </a:p>
          <a:p>
            <a:pPr algn="l"/>
            <a:r>
              <a:rPr lang="en-US" sz="2000" dirty="0"/>
              <a:t>Twitter – Link</a:t>
            </a:r>
          </a:p>
          <a:p>
            <a:pPr algn="l"/>
            <a:r>
              <a:rPr lang="en-US" sz="2000" dirty="0"/>
              <a:t>LinkedIn – Link</a:t>
            </a:r>
          </a:p>
          <a:p>
            <a:pPr algn="l"/>
            <a:r>
              <a:rPr lang="en-US" sz="2000" dirty="0"/>
              <a:t>YouTube - Link </a:t>
            </a:r>
          </a:p>
        </p:txBody>
      </p:sp>
    </p:spTree>
    <p:extLst>
      <p:ext uri="{BB962C8B-B14F-4D97-AF65-F5344CB8AC3E}">
        <p14:creationId xmlns:p14="http://schemas.microsoft.com/office/powerpoint/2010/main" val="6041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Admission Form Feature</a:t>
            </a:r>
          </a:p>
          <a:p>
            <a:pPr algn="l"/>
            <a:r>
              <a:rPr lang="en-US" sz="2000" dirty="0"/>
              <a:t>About Page: Paragraph</a:t>
            </a:r>
          </a:p>
          <a:p>
            <a:pPr algn="l"/>
            <a:r>
              <a:rPr lang="en-US" sz="2000" dirty="0"/>
              <a:t>Form’s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Student Name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Student Date of Birth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Student Currently Studying in (Class / Grade)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Admission asking for (Class / Grade)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Present School : Name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Siblings: Yes/No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Father &amp; Mother Name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Mobile &amp; Email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21531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Career Form Feature</a:t>
            </a:r>
          </a:p>
          <a:p>
            <a:pPr algn="l"/>
            <a:r>
              <a:rPr lang="en-US" sz="2000" dirty="0"/>
              <a:t>Form’s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Full Name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Email ID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Mobile Number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Upload CV (Word, RTF, PDF)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8482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Contact US Form Feature</a:t>
            </a:r>
          </a:p>
          <a:p>
            <a:pPr algn="l"/>
            <a:r>
              <a:rPr lang="en-US" sz="2000" dirty="0"/>
              <a:t>Form’s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Full Name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Email ID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Mobile Number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299582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C6D32-E468-4539-BFAC-FBDEABCF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r="2456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C5E19B-C23B-4CE5-91DF-C2BF4DD4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927" y="918519"/>
            <a:ext cx="5717575" cy="51198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Quotes Feature</a:t>
            </a:r>
          </a:p>
          <a:p>
            <a:pPr algn="l"/>
            <a:r>
              <a:rPr lang="en-US" sz="2000" dirty="0"/>
              <a:t>Upload Images</a:t>
            </a:r>
          </a:p>
        </p:txBody>
      </p:sp>
    </p:spTree>
    <p:extLst>
      <p:ext uri="{BB962C8B-B14F-4D97-AF65-F5344CB8AC3E}">
        <p14:creationId xmlns:p14="http://schemas.microsoft.com/office/powerpoint/2010/main" val="5956663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BA9C7E"/>
      </a:accent1>
      <a:accent2>
        <a:srgbClr val="A7A372"/>
      </a:accent2>
      <a:accent3>
        <a:srgbClr val="98A67E"/>
      </a:accent3>
      <a:accent4>
        <a:srgbClr val="84AD76"/>
      </a:accent4>
      <a:accent5>
        <a:srgbClr val="82AC89"/>
      </a:accent5>
      <a:accent6>
        <a:srgbClr val="76AD97"/>
      </a:accent6>
      <a:hlink>
        <a:srgbClr val="6084A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 Driven System</dc:creator>
  <cp:lastModifiedBy>JS Driven System</cp:lastModifiedBy>
  <cp:revision>39</cp:revision>
  <dcterms:created xsi:type="dcterms:W3CDTF">2020-12-14T09:11:02Z</dcterms:created>
  <dcterms:modified xsi:type="dcterms:W3CDTF">2020-12-14T09:58:38Z</dcterms:modified>
</cp:coreProperties>
</file>