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876FF-367F-4AB2-B6C7-EA7D5A62E83E}" v="3" dt="2022-07-19T05:39:18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ashreek" userId="c504b8997a82efc0" providerId="LiveId" clId="{C0E876FF-367F-4AB2-B6C7-EA7D5A62E83E}"/>
    <pc:docChg chg="custSel addSld modSld">
      <pc:chgData name="Sai Sashreek" userId="c504b8997a82efc0" providerId="LiveId" clId="{C0E876FF-367F-4AB2-B6C7-EA7D5A62E83E}" dt="2022-07-20T04:23:46.243" v="2634" actId="20577"/>
      <pc:docMkLst>
        <pc:docMk/>
      </pc:docMkLst>
      <pc:sldChg chg="modSp mod">
        <pc:chgData name="Sai Sashreek" userId="c504b8997a82efc0" providerId="LiveId" clId="{C0E876FF-367F-4AB2-B6C7-EA7D5A62E83E}" dt="2022-07-19T05:11:18.236" v="615" actId="20577"/>
        <pc:sldMkLst>
          <pc:docMk/>
          <pc:sldMk cId="109857222" sldId="256"/>
        </pc:sldMkLst>
        <pc:spChg chg="mod">
          <ac:chgData name="Sai Sashreek" userId="c504b8997a82efc0" providerId="LiveId" clId="{C0E876FF-367F-4AB2-B6C7-EA7D5A62E83E}" dt="2022-07-19T04:54:14.168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i Sashreek" userId="c504b8997a82efc0" providerId="LiveId" clId="{C0E876FF-367F-4AB2-B6C7-EA7D5A62E83E}" dt="2022-07-19T05:11:18.236" v="6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">
        <pc:chgData name="Sai Sashreek" userId="c504b8997a82efc0" providerId="LiveId" clId="{C0E876FF-367F-4AB2-B6C7-EA7D5A62E83E}" dt="2022-07-19T05:03:09.781" v="577" actId="20577"/>
        <pc:sldMkLst>
          <pc:docMk/>
          <pc:sldMk cId="176589892" sldId="257"/>
        </pc:sldMkLst>
        <pc:spChg chg="mod">
          <ac:chgData name="Sai Sashreek" userId="c504b8997a82efc0" providerId="LiveId" clId="{C0E876FF-367F-4AB2-B6C7-EA7D5A62E83E}" dt="2022-07-19T04:59:25.023" v="342" actId="20577"/>
          <ac:spMkLst>
            <pc:docMk/>
            <pc:sldMk cId="176589892" sldId="257"/>
            <ac:spMk id="2" creationId="{3BE7C1BF-C150-971C-A78B-CB1C1C4291BF}"/>
          </ac:spMkLst>
        </pc:spChg>
        <pc:spChg chg="mod">
          <ac:chgData name="Sai Sashreek" userId="c504b8997a82efc0" providerId="LiveId" clId="{C0E876FF-367F-4AB2-B6C7-EA7D5A62E83E}" dt="2022-07-19T05:03:09.781" v="577" actId="20577"/>
          <ac:spMkLst>
            <pc:docMk/>
            <pc:sldMk cId="176589892" sldId="257"/>
            <ac:spMk id="3" creationId="{099C2738-0E52-C25D-7117-8F3060D1FEC1}"/>
          </ac:spMkLst>
        </pc:spChg>
      </pc:sldChg>
      <pc:sldChg chg="modSp new mod">
        <pc:chgData name="Sai Sashreek" userId="c504b8997a82efc0" providerId="LiveId" clId="{C0E876FF-367F-4AB2-B6C7-EA7D5A62E83E}" dt="2022-07-19T05:40:58.616" v="1570" actId="114"/>
        <pc:sldMkLst>
          <pc:docMk/>
          <pc:sldMk cId="1099698565" sldId="258"/>
        </pc:sldMkLst>
        <pc:spChg chg="mod">
          <ac:chgData name="Sai Sashreek" userId="c504b8997a82efc0" providerId="LiveId" clId="{C0E876FF-367F-4AB2-B6C7-EA7D5A62E83E}" dt="2022-07-19T05:14:54.976" v="638" actId="20577"/>
          <ac:spMkLst>
            <pc:docMk/>
            <pc:sldMk cId="1099698565" sldId="258"/>
            <ac:spMk id="2" creationId="{D4D13651-8DCE-14DD-11B3-42DF5FC1C036}"/>
          </ac:spMkLst>
        </pc:spChg>
        <pc:spChg chg="mod">
          <ac:chgData name="Sai Sashreek" userId="c504b8997a82efc0" providerId="LiveId" clId="{C0E876FF-367F-4AB2-B6C7-EA7D5A62E83E}" dt="2022-07-19T05:40:58.616" v="1570" actId="114"/>
          <ac:spMkLst>
            <pc:docMk/>
            <pc:sldMk cId="1099698565" sldId="258"/>
            <ac:spMk id="3" creationId="{4B061CCE-C3F4-2465-402E-8D527EE6CE46}"/>
          </ac:spMkLst>
        </pc:spChg>
      </pc:sldChg>
      <pc:sldChg chg="modSp new mod">
        <pc:chgData name="Sai Sashreek" userId="c504b8997a82efc0" providerId="LiveId" clId="{C0E876FF-367F-4AB2-B6C7-EA7D5A62E83E}" dt="2022-07-20T04:18:10.567" v="2343" actId="20577"/>
        <pc:sldMkLst>
          <pc:docMk/>
          <pc:sldMk cId="2466699040" sldId="259"/>
        </pc:sldMkLst>
        <pc:spChg chg="mod">
          <ac:chgData name="Sai Sashreek" userId="c504b8997a82efc0" providerId="LiveId" clId="{C0E876FF-367F-4AB2-B6C7-EA7D5A62E83E}" dt="2022-07-19T05:45:37.319" v="1590" actId="20577"/>
          <ac:spMkLst>
            <pc:docMk/>
            <pc:sldMk cId="2466699040" sldId="259"/>
            <ac:spMk id="2" creationId="{469BA145-2D60-808E-6D0D-FDBCBD7DE139}"/>
          </ac:spMkLst>
        </pc:spChg>
        <pc:spChg chg="mod">
          <ac:chgData name="Sai Sashreek" userId="c504b8997a82efc0" providerId="LiveId" clId="{C0E876FF-367F-4AB2-B6C7-EA7D5A62E83E}" dt="2022-07-20T04:18:10.567" v="2343" actId="20577"/>
          <ac:spMkLst>
            <pc:docMk/>
            <pc:sldMk cId="2466699040" sldId="259"/>
            <ac:spMk id="3" creationId="{1C7593EB-F7D3-BF4F-8014-1310E9911ECD}"/>
          </ac:spMkLst>
        </pc:spChg>
      </pc:sldChg>
      <pc:sldChg chg="modSp new mod">
        <pc:chgData name="Sai Sashreek" userId="c504b8997a82efc0" providerId="LiveId" clId="{C0E876FF-367F-4AB2-B6C7-EA7D5A62E83E}" dt="2022-07-20T04:23:46.243" v="2634" actId="20577"/>
        <pc:sldMkLst>
          <pc:docMk/>
          <pc:sldMk cId="2574611297" sldId="260"/>
        </pc:sldMkLst>
        <pc:spChg chg="mod">
          <ac:chgData name="Sai Sashreek" userId="c504b8997a82efc0" providerId="LiveId" clId="{C0E876FF-367F-4AB2-B6C7-EA7D5A62E83E}" dt="2022-07-19T05:45:56.447" v="1611" actId="20577"/>
          <ac:spMkLst>
            <pc:docMk/>
            <pc:sldMk cId="2574611297" sldId="260"/>
            <ac:spMk id="2" creationId="{543A750D-334E-0391-416D-B3E20021123F}"/>
          </ac:spMkLst>
        </pc:spChg>
        <pc:spChg chg="mod">
          <ac:chgData name="Sai Sashreek" userId="c504b8997a82efc0" providerId="LiveId" clId="{C0E876FF-367F-4AB2-B6C7-EA7D5A62E83E}" dt="2022-07-20T04:23:46.243" v="2634" actId="20577"/>
          <ac:spMkLst>
            <pc:docMk/>
            <pc:sldMk cId="2574611297" sldId="260"/>
            <ac:spMk id="3" creationId="{9EDA4825-20A8-7B42-B307-441C4C4D965A}"/>
          </ac:spMkLst>
        </pc:spChg>
      </pc:sldChg>
      <pc:sldChg chg="modSp new mod">
        <pc:chgData name="Sai Sashreek" userId="c504b8997a82efc0" providerId="LiveId" clId="{C0E876FF-367F-4AB2-B6C7-EA7D5A62E83E}" dt="2022-07-19T05:46:23.478" v="1636" actId="20577"/>
        <pc:sldMkLst>
          <pc:docMk/>
          <pc:sldMk cId="1100855769" sldId="261"/>
        </pc:sldMkLst>
        <pc:spChg chg="mod">
          <ac:chgData name="Sai Sashreek" userId="c504b8997a82efc0" providerId="LiveId" clId="{C0E876FF-367F-4AB2-B6C7-EA7D5A62E83E}" dt="2022-07-19T05:46:23.478" v="1636" actId="20577"/>
          <ac:spMkLst>
            <pc:docMk/>
            <pc:sldMk cId="1100855769" sldId="261"/>
            <ac:spMk id="2" creationId="{9BB88EC3-1E4F-4624-38DB-BAF1A8137092}"/>
          </ac:spMkLst>
        </pc:spChg>
      </pc:sldChg>
      <pc:sldChg chg="modSp new mod">
        <pc:chgData name="Sai Sashreek" userId="c504b8997a82efc0" providerId="LiveId" clId="{C0E876FF-367F-4AB2-B6C7-EA7D5A62E83E}" dt="2022-07-19T05:48:05.458" v="1659" actId="20577"/>
        <pc:sldMkLst>
          <pc:docMk/>
          <pc:sldMk cId="4151658621" sldId="262"/>
        </pc:sldMkLst>
        <pc:spChg chg="mod">
          <ac:chgData name="Sai Sashreek" userId="c504b8997a82efc0" providerId="LiveId" clId="{C0E876FF-367F-4AB2-B6C7-EA7D5A62E83E}" dt="2022-07-19T05:48:05.458" v="1659" actId="20577"/>
          <ac:spMkLst>
            <pc:docMk/>
            <pc:sldMk cId="4151658621" sldId="262"/>
            <ac:spMk id="2" creationId="{BC48BFF3-B792-3199-023F-14B0ED7594FF}"/>
          </ac:spMkLst>
        </pc:spChg>
      </pc:sldChg>
      <pc:sldChg chg="modSp new mod">
        <pc:chgData name="Sai Sashreek" userId="c504b8997a82efc0" providerId="LiveId" clId="{C0E876FF-367F-4AB2-B6C7-EA7D5A62E83E}" dt="2022-07-19T05:48:52.387" v="1698" actId="20577"/>
        <pc:sldMkLst>
          <pc:docMk/>
          <pc:sldMk cId="1214650236" sldId="263"/>
        </pc:sldMkLst>
        <pc:spChg chg="mod">
          <ac:chgData name="Sai Sashreek" userId="c504b8997a82efc0" providerId="LiveId" clId="{C0E876FF-367F-4AB2-B6C7-EA7D5A62E83E}" dt="2022-07-19T05:48:52.387" v="1698" actId="20577"/>
          <ac:spMkLst>
            <pc:docMk/>
            <pc:sldMk cId="1214650236" sldId="263"/>
            <ac:spMk id="2" creationId="{67CEC2E1-45FC-F7DE-08CA-B774C5B22C32}"/>
          </ac:spMkLst>
        </pc:spChg>
      </pc:sldChg>
      <pc:sldChg chg="modSp new mod">
        <pc:chgData name="Sai Sashreek" userId="c504b8997a82efc0" providerId="LiveId" clId="{C0E876FF-367F-4AB2-B6C7-EA7D5A62E83E}" dt="2022-07-19T05:49:48.707" v="1717" actId="20577"/>
        <pc:sldMkLst>
          <pc:docMk/>
          <pc:sldMk cId="535200454" sldId="264"/>
        </pc:sldMkLst>
        <pc:spChg chg="mod">
          <ac:chgData name="Sai Sashreek" userId="c504b8997a82efc0" providerId="LiveId" clId="{C0E876FF-367F-4AB2-B6C7-EA7D5A62E83E}" dt="2022-07-19T05:49:48.707" v="1717" actId="20577"/>
          <ac:spMkLst>
            <pc:docMk/>
            <pc:sldMk cId="535200454" sldId="264"/>
            <ac:spMk id="2" creationId="{F161D25F-9060-B9A6-DAF6-B8FC190F321B}"/>
          </ac:spMkLst>
        </pc:spChg>
      </pc:sldChg>
      <pc:sldChg chg="modSp new mod">
        <pc:chgData name="Sai Sashreek" userId="c504b8997a82efc0" providerId="LiveId" clId="{C0E876FF-367F-4AB2-B6C7-EA7D5A62E83E}" dt="2022-07-19T05:50:34.329" v="1744" actId="20577"/>
        <pc:sldMkLst>
          <pc:docMk/>
          <pc:sldMk cId="743441447" sldId="265"/>
        </pc:sldMkLst>
        <pc:spChg chg="mod">
          <ac:chgData name="Sai Sashreek" userId="c504b8997a82efc0" providerId="LiveId" clId="{C0E876FF-367F-4AB2-B6C7-EA7D5A62E83E}" dt="2022-07-19T05:50:34.329" v="1744" actId="20577"/>
          <ac:spMkLst>
            <pc:docMk/>
            <pc:sldMk cId="743441447" sldId="265"/>
            <ac:spMk id="2" creationId="{7B0D9809-E326-DB44-34D8-C44E4BBE5C04}"/>
          </ac:spMkLst>
        </pc:spChg>
      </pc:sldChg>
      <pc:sldChg chg="modSp new mod">
        <pc:chgData name="Sai Sashreek" userId="c504b8997a82efc0" providerId="LiveId" clId="{C0E876FF-367F-4AB2-B6C7-EA7D5A62E83E}" dt="2022-07-19T05:51:13.570" v="1772" actId="20577"/>
        <pc:sldMkLst>
          <pc:docMk/>
          <pc:sldMk cId="3055985555" sldId="266"/>
        </pc:sldMkLst>
        <pc:spChg chg="mod">
          <ac:chgData name="Sai Sashreek" userId="c504b8997a82efc0" providerId="LiveId" clId="{C0E876FF-367F-4AB2-B6C7-EA7D5A62E83E}" dt="2022-07-19T05:51:13.570" v="1772" actId="20577"/>
          <ac:spMkLst>
            <pc:docMk/>
            <pc:sldMk cId="3055985555" sldId="266"/>
            <ac:spMk id="2" creationId="{0F2C6731-EE9B-07A9-39FA-BA8246DE9CDD}"/>
          </ac:spMkLst>
        </pc:spChg>
      </pc:sldChg>
      <pc:sldChg chg="modSp new mod">
        <pc:chgData name="Sai Sashreek" userId="c504b8997a82efc0" providerId="LiveId" clId="{C0E876FF-367F-4AB2-B6C7-EA7D5A62E83E}" dt="2022-07-19T05:51:50.811" v="1805" actId="20577"/>
        <pc:sldMkLst>
          <pc:docMk/>
          <pc:sldMk cId="3133131508" sldId="267"/>
        </pc:sldMkLst>
        <pc:spChg chg="mod">
          <ac:chgData name="Sai Sashreek" userId="c504b8997a82efc0" providerId="LiveId" clId="{C0E876FF-367F-4AB2-B6C7-EA7D5A62E83E}" dt="2022-07-19T05:51:50.811" v="1805" actId="20577"/>
          <ac:spMkLst>
            <pc:docMk/>
            <pc:sldMk cId="3133131508" sldId="267"/>
            <ac:spMk id="2" creationId="{4BE67244-6093-2D56-6DBD-92617A3ACA41}"/>
          </ac:spMkLst>
        </pc:spChg>
      </pc:sldChg>
      <pc:sldChg chg="modSp new mod">
        <pc:chgData name="Sai Sashreek" userId="c504b8997a82efc0" providerId="LiveId" clId="{C0E876FF-367F-4AB2-B6C7-EA7D5A62E83E}" dt="2022-07-19T05:52:15.691" v="1831" actId="20577"/>
        <pc:sldMkLst>
          <pc:docMk/>
          <pc:sldMk cId="1989058711" sldId="268"/>
        </pc:sldMkLst>
        <pc:spChg chg="mod">
          <ac:chgData name="Sai Sashreek" userId="c504b8997a82efc0" providerId="LiveId" clId="{C0E876FF-367F-4AB2-B6C7-EA7D5A62E83E}" dt="2022-07-19T05:52:15.691" v="1831" actId="20577"/>
          <ac:spMkLst>
            <pc:docMk/>
            <pc:sldMk cId="1989058711" sldId="268"/>
            <ac:spMk id="2" creationId="{BCE1D066-69B5-DE3F-B6DD-A99E15611C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Healthvriksh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Sai Sashreek D</a:t>
            </a:r>
          </a:p>
          <a:p>
            <a:r>
              <a:rPr lang="en-US" dirty="0"/>
              <a:t>Date / Version: July 19, 2022 / 0.0.1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809-E326-DB44-34D8-C44E4BB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API to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F413-1DE3-58D6-F36D-311D4E35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4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6731-EE9B-07A9-39FA-BA8246D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API to React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EFBC-B896-4628-CA63-00A6C493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8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7244-6093-2D56-6DBD-92617A3A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D27F-7354-07E4-A7DF-628C5777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3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D066-69B5-DE3F-B6DD-A99E156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Application AWS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A376-B491-F1C7-04C6-CC738D7E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C1BF-C150-971C-A78B-CB1C1C42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Technologies &amp; Versions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2738-0E52-C25D-7117-8F3060D1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MERN Stack will be used for whole project development &amp; AWS will be used for Application deployment.</a:t>
            </a:r>
          </a:p>
          <a:p>
            <a:r>
              <a:rPr lang="en-US" sz="2000" dirty="0"/>
              <a:t>MERN - M for MongoDB, E for ExpressJS, R for ReactJS, N for NodeJS</a:t>
            </a:r>
          </a:p>
          <a:p>
            <a:r>
              <a:rPr lang="en-US" sz="2000" dirty="0"/>
              <a:t>AWS – Amazon Web Services for deploying MERN App on server.</a:t>
            </a:r>
          </a:p>
          <a:p>
            <a:r>
              <a:rPr lang="en-IN" sz="2000" dirty="0"/>
              <a:t>For MERN Application development NodeJS is important and NodeJS version should be 16 LTS (Long Time Support)</a:t>
            </a:r>
          </a:p>
          <a:p>
            <a:r>
              <a:rPr lang="en-IN" sz="2000" dirty="0"/>
              <a:t>ReactJS Version 16 and above is required but not below 16.</a:t>
            </a:r>
          </a:p>
          <a:p>
            <a:r>
              <a:rPr lang="en-IN" sz="2000" dirty="0"/>
              <a:t>MongoDB Atlas for database will be used for this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5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3651-8DCE-14DD-11B3-42DF5FC1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1CCE-C3F4-2465-402E-8D527EE6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ReactJS is UI library which is mainly used for developing single page applications.</a:t>
            </a:r>
          </a:p>
          <a:p>
            <a:r>
              <a:rPr lang="en-US" sz="2000" dirty="0"/>
              <a:t>It makes it painless to create interactive UI’s. It will efficiently update and render just the right components when your data changes.</a:t>
            </a:r>
          </a:p>
          <a:p>
            <a:r>
              <a:rPr lang="en-US" sz="2000" dirty="0"/>
              <a:t>Declarative views make your code more predictable and easier to debug.</a:t>
            </a:r>
          </a:p>
          <a:p>
            <a:r>
              <a:rPr lang="en-US" sz="2000" dirty="0"/>
              <a:t>ReactJS is completely component based that manage their own state, then compose them to make complex UI’s.</a:t>
            </a:r>
          </a:p>
          <a:p>
            <a:r>
              <a:rPr lang="en-US" sz="2000" dirty="0"/>
              <a:t>ReactJS Installation Steps</a:t>
            </a:r>
          </a:p>
          <a:p>
            <a:pPr lvl="1"/>
            <a:r>
              <a:rPr lang="en-US" sz="1600" dirty="0"/>
              <a:t>Step 1 – NodeJS need to be downloaded and installed</a:t>
            </a:r>
          </a:p>
          <a:p>
            <a:pPr lvl="1"/>
            <a:r>
              <a:rPr lang="en-US" sz="1600" dirty="0"/>
              <a:t>Step 2 – create-react-app CLI tool need to be installed via CMD line</a:t>
            </a:r>
          </a:p>
          <a:p>
            <a:pPr lvl="1"/>
            <a:r>
              <a:rPr lang="en-US" sz="1600" dirty="0"/>
              <a:t>Step 3 – Create react app using </a:t>
            </a:r>
            <a:r>
              <a:rPr lang="en-US" sz="1600" b="1" i="1" dirty="0"/>
              <a:t>npx create-react-app &lt;app-name&gt;</a:t>
            </a:r>
          </a:p>
          <a:p>
            <a:pPr lvl="1"/>
            <a:r>
              <a:rPr lang="en-US" sz="1600" dirty="0"/>
              <a:t>Step 4 – Run react app using </a:t>
            </a:r>
            <a:r>
              <a:rPr lang="en-US" sz="1600" b="1" i="1" dirty="0"/>
              <a:t>cd &lt;app-name&gt;</a:t>
            </a:r>
            <a:r>
              <a:rPr lang="en-US" sz="1600" dirty="0"/>
              <a:t>; </a:t>
            </a:r>
            <a:r>
              <a:rPr lang="en-US" sz="1600" b="1" i="1" dirty="0"/>
              <a:t>npm start</a:t>
            </a:r>
          </a:p>
          <a:p>
            <a:pPr lvl="1"/>
            <a:r>
              <a:rPr lang="en-US" sz="1600" dirty="0"/>
              <a:t>Step 5 – Build react app using </a:t>
            </a:r>
            <a:r>
              <a:rPr lang="en-US" sz="1600" b="1" i="1" dirty="0"/>
              <a:t>npm build</a:t>
            </a:r>
          </a:p>
        </p:txBody>
      </p:sp>
    </p:spTree>
    <p:extLst>
      <p:ext uri="{BB962C8B-B14F-4D97-AF65-F5344CB8AC3E}">
        <p14:creationId xmlns:p14="http://schemas.microsoft.com/office/powerpoint/2010/main" val="109969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A145-2D60-808E-6D0D-FDBCBD7D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93EB-F7D3-BF4F-8014-1310E991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NodeJS is an opensource server environment.</a:t>
            </a:r>
          </a:p>
          <a:p>
            <a:r>
              <a:rPr lang="en-US" sz="2000" dirty="0"/>
              <a:t>It allows you to run JavaScript on server.</a:t>
            </a:r>
          </a:p>
          <a:p>
            <a:r>
              <a:rPr lang="en-US" sz="2000" dirty="0"/>
              <a:t>It runs on various platforms (Windows, Linux, Unix, Mac OS X, etc.)</a:t>
            </a:r>
          </a:p>
          <a:p>
            <a:r>
              <a:rPr lang="en-US" sz="2000" dirty="0"/>
              <a:t>NodeJS uses asynchronous programming.</a:t>
            </a:r>
          </a:p>
          <a:p>
            <a:r>
              <a:rPr lang="en-US" sz="2000" dirty="0"/>
              <a:t>It runs single-threaded, non-blocking, which is very memory efficient.</a:t>
            </a:r>
          </a:p>
          <a:p>
            <a:pPr marL="0" indent="0">
              <a:buNone/>
            </a:pPr>
            <a:r>
              <a:rPr lang="en-US" sz="2000" dirty="0"/>
              <a:t>What NodeJS can Do?</a:t>
            </a:r>
          </a:p>
          <a:p>
            <a:r>
              <a:rPr lang="en-US" sz="2000" dirty="0"/>
              <a:t>NodeJS can generate dynamic page content.</a:t>
            </a:r>
          </a:p>
          <a:p>
            <a:r>
              <a:rPr lang="en-US" sz="2000" dirty="0"/>
              <a:t>It can create, open, read, write, delete, and close files on the server.</a:t>
            </a:r>
          </a:p>
          <a:p>
            <a:r>
              <a:rPr lang="en-US" sz="2000" dirty="0"/>
              <a:t>It can collect form data.</a:t>
            </a:r>
          </a:p>
          <a:p>
            <a:r>
              <a:rPr lang="en-US" sz="2000" dirty="0"/>
              <a:t>It can add, delete, modify data in your database.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669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750D-334E-0391-416D-B3E20021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4825-20A8-7B42-B307-441C4C4D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MongoDB is an open-source document database and leading NoSQL database.</a:t>
            </a:r>
          </a:p>
          <a:p>
            <a:r>
              <a:rPr lang="en-US" sz="2000" dirty="0"/>
              <a:t>It is written in C++.</a:t>
            </a:r>
          </a:p>
          <a:p>
            <a:r>
              <a:rPr lang="en-US" sz="2000" dirty="0"/>
              <a:t>It is a cross-platform, document-oriented database that provides, high performance, high availability, and easy scalability.</a:t>
            </a:r>
          </a:p>
          <a:p>
            <a:r>
              <a:rPr lang="en-US" sz="2000" dirty="0"/>
              <a:t>It works on concept of collection and document.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461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8EC3-1E4F-4624-38DB-BAF1A813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F612-60AC-5773-3F71-D997404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5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BFF3-B792-3199-023F-14B0ED75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85DD-AA1C-8AD3-7386-EC3D5779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5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C2E1-45FC-F7DE-08CA-B774C5B2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Components / Reusable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47C3-B48B-D924-D3E9-AF2258F1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5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D25F-9060-B9A6-DAF6-B8FC190F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Logic &amp;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2DBA-0E33-C884-04A0-0EB9B770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0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419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Healthvriksh APP</vt:lpstr>
      <vt:lpstr>APP Technologies &amp; Versions</vt:lpstr>
      <vt:lpstr>Front-End Development </vt:lpstr>
      <vt:lpstr>Backend Development</vt:lpstr>
      <vt:lpstr>Database Development</vt:lpstr>
      <vt:lpstr>Project Highlights</vt:lpstr>
      <vt:lpstr>Application Life Cycle</vt:lpstr>
      <vt:lpstr>UI Components / Reusable Component</vt:lpstr>
      <vt:lpstr>API Logic &amp; Models</vt:lpstr>
      <vt:lpstr>Connecting API to Database</vt:lpstr>
      <vt:lpstr>Connecting API to React APP</vt:lpstr>
      <vt:lpstr>Application Deployment</vt:lpstr>
      <vt:lpstr>Testing Application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 Sashreek</cp:lastModifiedBy>
  <cp:revision>2</cp:revision>
  <dcterms:created xsi:type="dcterms:W3CDTF">2013-07-15T20:26:40Z</dcterms:created>
  <dcterms:modified xsi:type="dcterms:W3CDTF">2022-07-20T04:24:35Z</dcterms:modified>
</cp:coreProperties>
</file>