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60268-17AA-42A2-A59C-B1B100D6B318}" v="11" dt="2022-07-27T10:14:56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0" d="100"/>
          <a:sy n="90" d="100"/>
        </p:scale>
        <p:origin x="173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ashreek" userId="c504b8997a82efc0" providerId="LiveId" clId="{C0E876FF-367F-4AB2-B6C7-EA7D5A62E83E}"/>
    <pc:docChg chg="custSel addSld modSld">
      <pc:chgData name="Sai Sashreek" userId="c504b8997a82efc0" providerId="LiveId" clId="{C0E876FF-367F-4AB2-B6C7-EA7D5A62E83E}" dt="2022-07-20T04:23:46.243" v="2634" actId="20577"/>
      <pc:docMkLst>
        <pc:docMk/>
      </pc:docMkLst>
      <pc:sldChg chg="modSp mod">
        <pc:chgData name="Sai Sashreek" userId="c504b8997a82efc0" providerId="LiveId" clId="{C0E876FF-367F-4AB2-B6C7-EA7D5A62E83E}" dt="2022-07-19T05:11:18.236" v="615" actId="20577"/>
        <pc:sldMkLst>
          <pc:docMk/>
          <pc:sldMk cId="109857222" sldId="256"/>
        </pc:sldMkLst>
        <pc:spChg chg="mod">
          <ac:chgData name="Sai Sashreek" userId="c504b8997a82efc0" providerId="LiveId" clId="{C0E876FF-367F-4AB2-B6C7-EA7D5A62E83E}" dt="2022-07-19T04:54:14.168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i Sashreek" userId="c504b8997a82efc0" providerId="LiveId" clId="{C0E876FF-367F-4AB2-B6C7-EA7D5A62E83E}" dt="2022-07-19T05:11:18.236" v="6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Sai Sashreek" userId="c504b8997a82efc0" providerId="LiveId" clId="{C0E876FF-367F-4AB2-B6C7-EA7D5A62E83E}" dt="2022-07-19T05:03:09.781" v="577" actId="20577"/>
        <pc:sldMkLst>
          <pc:docMk/>
          <pc:sldMk cId="176589892" sldId="257"/>
        </pc:sldMkLst>
        <pc:spChg chg="mod">
          <ac:chgData name="Sai Sashreek" userId="c504b8997a82efc0" providerId="LiveId" clId="{C0E876FF-367F-4AB2-B6C7-EA7D5A62E83E}" dt="2022-07-19T04:59:25.023" v="342" actId="20577"/>
          <ac:spMkLst>
            <pc:docMk/>
            <pc:sldMk cId="176589892" sldId="257"/>
            <ac:spMk id="2" creationId="{3BE7C1BF-C150-971C-A78B-CB1C1C4291BF}"/>
          </ac:spMkLst>
        </pc:spChg>
        <pc:spChg chg="mod">
          <ac:chgData name="Sai Sashreek" userId="c504b8997a82efc0" providerId="LiveId" clId="{C0E876FF-367F-4AB2-B6C7-EA7D5A62E83E}" dt="2022-07-19T05:03:09.781" v="577" actId="20577"/>
          <ac:spMkLst>
            <pc:docMk/>
            <pc:sldMk cId="176589892" sldId="257"/>
            <ac:spMk id="3" creationId="{099C2738-0E52-C25D-7117-8F3060D1FEC1}"/>
          </ac:spMkLst>
        </pc:spChg>
      </pc:sldChg>
      <pc:sldChg chg="modSp new mod">
        <pc:chgData name="Sai Sashreek" userId="c504b8997a82efc0" providerId="LiveId" clId="{C0E876FF-367F-4AB2-B6C7-EA7D5A62E83E}" dt="2022-07-19T05:40:58.616" v="1570" actId="114"/>
        <pc:sldMkLst>
          <pc:docMk/>
          <pc:sldMk cId="1099698565" sldId="258"/>
        </pc:sldMkLst>
        <pc:spChg chg="mod">
          <ac:chgData name="Sai Sashreek" userId="c504b8997a82efc0" providerId="LiveId" clId="{C0E876FF-367F-4AB2-B6C7-EA7D5A62E83E}" dt="2022-07-19T05:14:54.976" v="638" actId="20577"/>
          <ac:spMkLst>
            <pc:docMk/>
            <pc:sldMk cId="1099698565" sldId="258"/>
            <ac:spMk id="2" creationId="{D4D13651-8DCE-14DD-11B3-42DF5FC1C036}"/>
          </ac:spMkLst>
        </pc:spChg>
        <pc:spChg chg="mod">
          <ac:chgData name="Sai Sashreek" userId="c504b8997a82efc0" providerId="LiveId" clId="{C0E876FF-367F-4AB2-B6C7-EA7D5A62E83E}" dt="2022-07-19T05:40:58.616" v="1570" actId="114"/>
          <ac:spMkLst>
            <pc:docMk/>
            <pc:sldMk cId="1099698565" sldId="258"/>
            <ac:spMk id="3" creationId="{4B061CCE-C3F4-2465-402E-8D527EE6CE46}"/>
          </ac:spMkLst>
        </pc:spChg>
      </pc:sldChg>
      <pc:sldChg chg="modSp new mod">
        <pc:chgData name="Sai Sashreek" userId="c504b8997a82efc0" providerId="LiveId" clId="{C0E876FF-367F-4AB2-B6C7-EA7D5A62E83E}" dt="2022-07-20T04:18:10.567" v="2343" actId="20577"/>
        <pc:sldMkLst>
          <pc:docMk/>
          <pc:sldMk cId="2466699040" sldId="259"/>
        </pc:sldMkLst>
        <pc:spChg chg="mod">
          <ac:chgData name="Sai Sashreek" userId="c504b8997a82efc0" providerId="LiveId" clId="{C0E876FF-367F-4AB2-B6C7-EA7D5A62E83E}" dt="2022-07-19T05:45:37.319" v="1590" actId="20577"/>
          <ac:spMkLst>
            <pc:docMk/>
            <pc:sldMk cId="2466699040" sldId="259"/>
            <ac:spMk id="2" creationId="{469BA145-2D60-808E-6D0D-FDBCBD7DE139}"/>
          </ac:spMkLst>
        </pc:spChg>
        <pc:spChg chg="mod">
          <ac:chgData name="Sai Sashreek" userId="c504b8997a82efc0" providerId="LiveId" clId="{C0E876FF-367F-4AB2-B6C7-EA7D5A62E83E}" dt="2022-07-20T04:18:10.567" v="2343" actId="20577"/>
          <ac:spMkLst>
            <pc:docMk/>
            <pc:sldMk cId="2466699040" sldId="259"/>
            <ac:spMk id="3" creationId="{1C7593EB-F7D3-BF4F-8014-1310E9911ECD}"/>
          </ac:spMkLst>
        </pc:spChg>
      </pc:sldChg>
      <pc:sldChg chg="modSp new mod">
        <pc:chgData name="Sai Sashreek" userId="c504b8997a82efc0" providerId="LiveId" clId="{C0E876FF-367F-4AB2-B6C7-EA7D5A62E83E}" dt="2022-07-20T04:23:46.243" v="2634" actId="20577"/>
        <pc:sldMkLst>
          <pc:docMk/>
          <pc:sldMk cId="2574611297" sldId="260"/>
        </pc:sldMkLst>
        <pc:spChg chg="mod">
          <ac:chgData name="Sai Sashreek" userId="c504b8997a82efc0" providerId="LiveId" clId="{C0E876FF-367F-4AB2-B6C7-EA7D5A62E83E}" dt="2022-07-19T05:45:56.447" v="1611" actId="20577"/>
          <ac:spMkLst>
            <pc:docMk/>
            <pc:sldMk cId="2574611297" sldId="260"/>
            <ac:spMk id="2" creationId="{543A750D-334E-0391-416D-B3E20021123F}"/>
          </ac:spMkLst>
        </pc:spChg>
        <pc:spChg chg="mod">
          <ac:chgData name="Sai Sashreek" userId="c504b8997a82efc0" providerId="LiveId" clId="{C0E876FF-367F-4AB2-B6C7-EA7D5A62E83E}" dt="2022-07-20T04:23:46.243" v="2634" actId="20577"/>
          <ac:spMkLst>
            <pc:docMk/>
            <pc:sldMk cId="2574611297" sldId="260"/>
            <ac:spMk id="3" creationId="{9EDA4825-20A8-7B42-B307-441C4C4D965A}"/>
          </ac:spMkLst>
        </pc:spChg>
      </pc:sldChg>
      <pc:sldChg chg="modSp new mod">
        <pc:chgData name="Sai Sashreek" userId="c504b8997a82efc0" providerId="LiveId" clId="{C0E876FF-367F-4AB2-B6C7-EA7D5A62E83E}" dt="2022-07-19T05:46:23.478" v="1636" actId="20577"/>
        <pc:sldMkLst>
          <pc:docMk/>
          <pc:sldMk cId="1100855769" sldId="261"/>
        </pc:sldMkLst>
        <pc:spChg chg="mod">
          <ac:chgData name="Sai Sashreek" userId="c504b8997a82efc0" providerId="LiveId" clId="{C0E876FF-367F-4AB2-B6C7-EA7D5A62E83E}" dt="2022-07-19T05:46:23.478" v="1636" actId="20577"/>
          <ac:spMkLst>
            <pc:docMk/>
            <pc:sldMk cId="1100855769" sldId="261"/>
            <ac:spMk id="2" creationId="{9BB88EC3-1E4F-4624-38DB-BAF1A8137092}"/>
          </ac:spMkLst>
        </pc:spChg>
      </pc:sldChg>
      <pc:sldChg chg="modSp new mod">
        <pc:chgData name="Sai Sashreek" userId="c504b8997a82efc0" providerId="LiveId" clId="{C0E876FF-367F-4AB2-B6C7-EA7D5A62E83E}" dt="2022-07-19T05:48:05.458" v="1659" actId="20577"/>
        <pc:sldMkLst>
          <pc:docMk/>
          <pc:sldMk cId="4151658621" sldId="262"/>
        </pc:sldMkLst>
        <pc:spChg chg="mod">
          <ac:chgData name="Sai Sashreek" userId="c504b8997a82efc0" providerId="LiveId" clId="{C0E876FF-367F-4AB2-B6C7-EA7D5A62E83E}" dt="2022-07-19T05:48:05.458" v="1659" actId="20577"/>
          <ac:spMkLst>
            <pc:docMk/>
            <pc:sldMk cId="4151658621" sldId="262"/>
            <ac:spMk id="2" creationId="{BC48BFF3-B792-3199-023F-14B0ED7594FF}"/>
          </ac:spMkLst>
        </pc:spChg>
      </pc:sldChg>
      <pc:sldChg chg="modSp new mod">
        <pc:chgData name="Sai Sashreek" userId="c504b8997a82efc0" providerId="LiveId" clId="{C0E876FF-367F-4AB2-B6C7-EA7D5A62E83E}" dt="2022-07-19T05:48:52.387" v="1698" actId="20577"/>
        <pc:sldMkLst>
          <pc:docMk/>
          <pc:sldMk cId="1214650236" sldId="263"/>
        </pc:sldMkLst>
        <pc:spChg chg="mod">
          <ac:chgData name="Sai Sashreek" userId="c504b8997a82efc0" providerId="LiveId" clId="{C0E876FF-367F-4AB2-B6C7-EA7D5A62E83E}" dt="2022-07-19T05:48:52.387" v="1698" actId="20577"/>
          <ac:spMkLst>
            <pc:docMk/>
            <pc:sldMk cId="1214650236" sldId="263"/>
            <ac:spMk id="2" creationId="{67CEC2E1-45FC-F7DE-08CA-B774C5B22C32}"/>
          </ac:spMkLst>
        </pc:spChg>
      </pc:sldChg>
      <pc:sldChg chg="modSp new mod">
        <pc:chgData name="Sai Sashreek" userId="c504b8997a82efc0" providerId="LiveId" clId="{C0E876FF-367F-4AB2-B6C7-EA7D5A62E83E}" dt="2022-07-19T05:49:48.707" v="1717" actId="20577"/>
        <pc:sldMkLst>
          <pc:docMk/>
          <pc:sldMk cId="535200454" sldId="264"/>
        </pc:sldMkLst>
        <pc:spChg chg="mod">
          <ac:chgData name="Sai Sashreek" userId="c504b8997a82efc0" providerId="LiveId" clId="{C0E876FF-367F-4AB2-B6C7-EA7D5A62E83E}" dt="2022-07-19T05:49:48.707" v="1717" actId="20577"/>
          <ac:spMkLst>
            <pc:docMk/>
            <pc:sldMk cId="535200454" sldId="264"/>
            <ac:spMk id="2" creationId="{F161D25F-9060-B9A6-DAF6-B8FC190F321B}"/>
          </ac:spMkLst>
        </pc:spChg>
      </pc:sldChg>
      <pc:sldChg chg="modSp new mod">
        <pc:chgData name="Sai Sashreek" userId="c504b8997a82efc0" providerId="LiveId" clId="{C0E876FF-367F-4AB2-B6C7-EA7D5A62E83E}" dt="2022-07-19T05:50:34.329" v="1744" actId="20577"/>
        <pc:sldMkLst>
          <pc:docMk/>
          <pc:sldMk cId="743441447" sldId="265"/>
        </pc:sldMkLst>
        <pc:spChg chg="mod">
          <ac:chgData name="Sai Sashreek" userId="c504b8997a82efc0" providerId="LiveId" clId="{C0E876FF-367F-4AB2-B6C7-EA7D5A62E83E}" dt="2022-07-19T05:50:34.329" v="1744" actId="20577"/>
          <ac:spMkLst>
            <pc:docMk/>
            <pc:sldMk cId="743441447" sldId="265"/>
            <ac:spMk id="2" creationId="{7B0D9809-E326-DB44-34D8-C44E4BBE5C04}"/>
          </ac:spMkLst>
        </pc:spChg>
      </pc:sldChg>
      <pc:sldChg chg="modSp new mod">
        <pc:chgData name="Sai Sashreek" userId="c504b8997a82efc0" providerId="LiveId" clId="{C0E876FF-367F-4AB2-B6C7-EA7D5A62E83E}" dt="2022-07-19T05:51:13.570" v="1772" actId="20577"/>
        <pc:sldMkLst>
          <pc:docMk/>
          <pc:sldMk cId="3055985555" sldId="266"/>
        </pc:sldMkLst>
        <pc:spChg chg="mod">
          <ac:chgData name="Sai Sashreek" userId="c504b8997a82efc0" providerId="LiveId" clId="{C0E876FF-367F-4AB2-B6C7-EA7D5A62E83E}" dt="2022-07-19T05:51:13.570" v="1772" actId="20577"/>
          <ac:spMkLst>
            <pc:docMk/>
            <pc:sldMk cId="3055985555" sldId="266"/>
            <ac:spMk id="2" creationId="{0F2C6731-EE9B-07A9-39FA-BA8246DE9CDD}"/>
          </ac:spMkLst>
        </pc:spChg>
      </pc:sldChg>
      <pc:sldChg chg="modSp new mod">
        <pc:chgData name="Sai Sashreek" userId="c504b8997a82efc0" providerId="LiveId" clId="{C0E876FF-367F-4AB2-B6C7-EA7D5A62E83E}" dt="2022-07-19T05:51:50.811" v="1805" actId="20577"/>
        <pc:sldMkLst>
          <pc:docMk/>
          <pc:sldMk cId="3133131508" sldId="267"/>
        </pc:sldMkLst>
        <pc:spChg chg="mod">
          <ac:chgData name="Sai Sashreek" userId="c504b8997a82efc0" providerId="LiveId" clId="{C0E876FF-367F-4AB2-B6C7-EA7D5A62E83E}" dt="2022-07-19T05:51:50.811" v="1805" actId="20577"/>
          <ac:spMkLst>
            <pc:docMk/>
            <pc:sldMk cId="3133131508" sldId="267"/>
            <ac:spMk id="2" creationId="{4BE67244-6093-2D56-6DBD-92617A3ACA41}"/>
          </ac:spMkLst>
        </pc:spChg>
      </pc:sldChg>
      <pc:sldChg chg="modSp new mod">
        <pc:chgData name="Sai Sashreek" userId="c504b8997a82efc0" providerId="LiveId" clId="{C0E876FF-367F-4AB2-B6C7-EA7D5A62E83E}" dt="2022-07-19T05:52:15.691" v="1831" actId="20577"/>
        <pc:sldMkLst>
          <pc:docMk/>
          <pc:sldMk cId="1989058711" sldId="268"/>
        </pc:sldMkLst>
        <pc:spChg chg="mod">
          <ac:chgData name="Sai Sashreek" userId="c504b8997a82efc0" providerId="LiveId" clId="{C0E876FF-367F-4AB2-B6C7-EA7D5A62E83E}" dt="2022-07-19T05:52:15.691" v="1831" actId="20577"/>
          <ac:spMkLst>
            <pc:docMk/>
            <pc:sldMk cId="1989058711" sldId="268"/>
            <ac:spMk id="2" creationId="{BCE1D066-69B5-DE3F-B6DD-A99E15611CDC}"/>
          </ac:spMkLst>
        </pc:spChg>
      </pc:sldChg>
    </pc:docChg>
  </pc:docChgLst>
  <pc:docChgLst>
    <pc:chgData name="SAI SASHREEK" userId="d10910bf9d87dc00" providerId="LiveId" clId="{D1E60268-17AA-42A2-A59C-B1B100D6B318}"/>
    <pc:docChg chg="undo custSel addSld modSld">
      <pc:chgData name="SAI SASHREEK" userId="d10910bf9d87dc00" providerId="LiveId" clId="{D1E60268-17AA-42A2-A59C-B1B100D6B318}" dt="2022-07-27T15:51:32.779" v="2245"/>
      <pc:docMkLst>
        <pc:docMk/>
      </pc:docMkLst>
      <pc:sldChg chg="modSp mod">
        <pc:chgData name="SAI SASHREEK" userId="d10910bf9d87dc00" providerId="LiveId" clId="{D1E60268-17AA-42A2-A59C-B1B100D6B318}" dt="2022-07-27T10:11:40.618" v="2159" actId="20577"/>
        <pc:sldMkLst>
          <pc:docMk/>
          <pc:sldMk cId="109857222" sldId="256"/>
        </pc:sldMkLst>
        <pc:spChg chg="mod">
          <ac:chgData name="SAI SASHREEK" userId="d10910bf9d87dc00" providerId="LiveId" clId="{D1E60268-17AA-42A2-A59C-B1B100D6B318}" dt="2022-07-27T10:11:40.618" v="215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SAI SASHREEK" userId="d10910bf9d87dc00" providerId="LiveId" clId="{D1E60268-17AA-42A2-A59C-B1B100D6B318}" dt="2022-07-27T10:19:57.666" v="2171" actId="20577"/>
        <pc:sldMkLst>
          <pc:docMk/>
          <pc:sldMk cId="176589892" sldId="257"/>
        </pc:sldMkLst>
        <pc:spChg chg="mod">
          <ac:chgData name="SAI SASHREEK" userId="d10910bf9d87dc00" providerId="LiveId" clId="{D1E60268-17AA-42A2-A59C-B1B100D6B318}" dt="2022-07-27T10:19:57.666" v="2171" actId="20577"/>
          <ac:spMkLst>
            <pc:docMk/>
            <pc:sldMk cId="176589892" sldId="257"/>
            <ac:spMk id="3" creationId="{099C2738-0E52-C25D-7117-8F3060D1FEC1}"/>
          </ac:spMkLst>
        </pc:spChg>
      </pc:sldChg>
      <pc:sldChg chg="modSp mod">
        <pc:chgData name="SAI SASHREEK" userId="d10910bf9d87dc00" providerId="LiveId" clId="{D1E60268-17AA-42A2-A59C-B1B100D6B318}" dt="2022-07-27T10:14:43.078" v="2167" actId="20577"/>
        <pc:sldMkLst>
          <pc:docMk/>
          <pc:sldMk cId="1100855769" sldId="261"/>
        </pc:sldMkLst>
        <pc:spChg chg="mod">
          <ac:chgData name="SAI SASHREEK" userId="d10910bf9d87dc00" providerId="LiveId" clId="{D1E60268-17AA-42A2-A59C-B1B100D6B318}" dt="2022-07-27T10:14:43.078" v="2167" actId="20577"/>
          <ac:spMkLst>
            <pc:docMk/>
            <pc:sldMk cId="1100855769" sldId="261"/>
            <ac:spMk id="3" creationId="{2A66F612-60AC-5773-3F71-D9974049ADDF}"/>
          </ac:spMkLst>
        </pc:spChg>
      </pc:sldChg>
      <pc:sldChg chg="addSp delSp modSp mod chgLayout">
        <pc:chgData name="SAI SASHREEK" userId="d10910bf9d87dc00" providerId="LiveId" clId="{D1E60268-17AA-42A2-A59C-B1B100D6B318}" dt="2022-07-27T08:12:17.176" v="781" actId="1076"/>
        <pc:sldMkLst>
          <pc:docMk/>
          <pc:sldMk cId="4151658621" sldId="262"/>
        </pc:sldMkLst>
        <pc:spChg chg="mod ord">
          <ac:chgData name="SAI SASHREEK" userId="d10910bf9d87dc00" providerId="LiveId" clId="{D1E60268-17AA-42A2-A59C-B1B100D6B318}" dt="2022-07-27T07:48:41.105" v="594" actId="700"/>
          <ac:spMkLst>
            <pc:docMk/>
            <pc:sldMk cId="4151658621" sldId="262"/>
            <ac:spMk id="2" creationId="{BC48BFF3-B792-3199-023F-14B0ED7594FF}"/>
          </ac:spMkLst>
        </pc:spChg>
        <pc:spChg chg="del">
          <ac:chgData name="SAI SASHREEK" userId="d10910bf9d87dc00" providerId="LiveId" clId="{D1E60268-17AA-42A2-A59C-B1B100D6B318}" dt="2022-07-27T07:44:30.421" v="506" actId="478"/>
          <ac:spMkLst>
            <pc:docMk/>
            <pc:sldMk cId="4151658621" sldId="262"/>
            <ac:spMk id="3" creationId="{387485DD-AA1C-8AD3-7386-EC3D5779EBE1}"/>
          </ac:spMkLst>
        </pc:spChg>
        <pc:spChg chg="add mod">
          <ac:chgData name="SAI SASHREEK" userId="d10910bf9d87dc00" providerId="LiveId" clId="{D1E60268-17AA-42A2-A59C-B1B100D6B318}" dt="2022-07-27T07:44:34.191" v="507" actId="1076"/>
          <ac:spMkLst>
            <pc:docMk/>
            <pc:sldMk cId="4151658621" sldId="262"/>
            <ac:spMk id="4" creationId="{E97EE550-6BAE-A03D-74A3-ADF4B32FDF98}"/>
          </ac:spMkLst>
        </pc:spChg>
        <pc:spChg chg="add mod">
          <ac:chgData name="SAI SASHREEK" userId="d10910bf9d87dc00" providerId="LiveId" clId="{D1E60268-17AA-42A2-A59C-B1B100D6B318}" dt="2022-07-27T08:12:05.184" v="778" actId="20577"/>
          <ac:spMkLst>
            <pc:docMk/>
            <pc:sldMk cId="4151658621" sldId="262"/>
            <ac:spMk id="5" creationId="{0968FEEA-CB8C-7794-150B-E65A09169552}"/>
          </ac:spMkLst>
        </pc:spChg>
        <pc:spChg chg="add mod">
          <ac:chgData name="SAI SASHREEK" userId="d10910bf9d87dc00" providerId="LiveId" clId="{D1E60268-17AA-42A2-A59C-B1B100D6B318}" dt="2022-07-27T07:59:05.503" v="664" actId="1076"/>
          <ac:spMkLst>
            <pc:docMk/>
            <pc:sldMk cId="4151658621" sldId="262"/>
            <ac:spMk id="6" creationId="{CB9580E9-DFF2-A3A7-6616-1748749C28E0}"/>
          </ac:spMkLst>
        </pc:spChg>
        <pc:spChg chg="add mod ord">
          <ac:chgData name="SAI SASHREEK" userId="d10910bf9d87dc00" providerId="LiveId" clId="{D1E60268-17AA-42A2-A59C-B1B100D6B318}" dt="2022-07-27T08:01:15.744" v="712" actId="1076"/>
          <ac:spMkLst>
            <pc:docMk/>
            <pc:sldMk cId="4151658621" sldId="262"/>
            <ac:spMk id="7" creationId="{9E273373-D67C-4F41-5172-E27736122F61}"/>
          </ac:spMkLst>
        </pc:spChg>
        <pc:spChg chg="add mod">
          <ac:chgData name="SAI SASHREEK" userId="d10910bf9d87dc00" providerId="LiveId" clId="{D1E60268-17AA-42A2-A59C-B1B100D6B318}" dt="2022-07-27T08:11:25.672" v="768" actId="208"/>
          <ac:spMkLst>
            <pc:docMk/>
            <pc:sldMk cId="4151658621" sldId="262"/>
            <ac:spMk id="8" creationId="{A7BE716C-947D-C9EE-9CF3-22492D4E1502}"/>
          </ac:spMkLst>
        </pc:spChg>
        <pc:spChg chg="add mod">
          <ac:chgData name="SAI SASHREEK" userId="d10910bf9d87dc00" providerId="LiveId" clId="{D1E60268-17AA-42A2-A59C-B1B100D6B318}" dt="2022-07-27T08:02:33.784" v="728" actId="208"/>
          <ac:spMkLst>
            <pc:docMk/>
            <pc:sldMk cId="4151658621" sldId="262"/>
            <ac:spMk id="9" creationId="{F94D31B6-7720-5252-D0AA-698CAA3CF9FB}"/>
          </ac:spMkLst>
        </pc:spChg>
        <pc:spChg chg="add mod">
          <ac:chgData name="SAI SASHREEK" userId="d10910bf9d87dc00" providerId="LiveId" clId="{D1E60268-17AA-42A2-A59C-B1B100D6B318}" dt="2022-07-27T08:03:31.055" v="735" actId="208"/>
          <ac:spMkLst>
            <pc:docMk/>
            <pc:sldMk cId="4151658621" sldId="262"/>
            <ac:spMk id="13" creationId="{58861333-2A4C-3C9F-6F53-67A523BE3230}"/>
          </ac:spMkLst>
        </pc:spChg>
        <pc:spChg chg="add mod">
          <ac:chgData name="SAI SASHREEK" userId="d10910bf9d87dc00" providerId="LiveId" clId="{D1E60268-17AA-42A2-A59C-B1B100D6B318}" dt="2022-07-27T08:01:55.567" v="725" actId="1076"/>
          <ac:spMkLst>
            <pc:docMk/>
            <pc:sldMk cId="4151658621" sldId="262"/>
            <ac:spMk id="14" creationId="{D6EE6A9F-E909-3A90-2E11-ACECD68F153B}"/>
          </ac:spMkLst>
        </pc:spChg>
        <pc:spChg chg="add mod">
          <ac:chgData name="SAI SASHREEK" userId="d10910bf9d87dc00" providerId="LiveId" clId="{D1E60268-17AA-42A2-A59C-B1B100D6B318}" dt="2022-07-27T08:06:23.058" v="743" actId="20577"/>
          <ac:spMkLst>
            <pc:docMk/>
            <pc:sldMk cId="4151658621" sldId="262"/>
            <ac:spMk id="15" creationId="{3CF4B6A8-1352-7B12-3F13-990492BD8DF7}"/>
          </ac:spMkLst>
        </pc:spChg>
        <pc:spChg chg="add mod">
          <ac:chgData name="SAI SASHREEK" userId="d10910bf9d87dc00" providerId="LiveId" clId="{D1E60268-17AA-42A2-A59C-B1B100D6B318}" dt="2022-07-27T08:07:09.380" v="764" actId="20577"/>
          <ac:spMkLst>
            <pc:docMk/>
            <pc:sldMk cId="4151658621" sldId="262"/>
            <ac:spMk id="16" creationId="{F5B1B419-A959-C146-E415-93F6702A928B}"/>
          </ac:spMkLst>
        </pc:spChg>
        <pc:cxnChg chg="add mod">
          <ac:chgData name="SAI SASHREEK" userId="d10910bf9d87dc00" providerId="LiveId" clId="{D1E60268-17AA-42A2-A59C-B1B100D6B318}" dt="2022-07-27T08:12:17.176" v="781" actId="1076"/>
          <ac:cxnSpMkLst>
            <pc:docMk/>
            <pc:sldMk cId="4151658621" sldId="262"/>
            <ac:cxnSpMk id="11" creationId="{CF5D24DB-2861-84AD-2244-E4B69D5C9BF3}"/>
          </ac:cxnSpMkLst>
        </pc:cxnChg>
        <pc:cxnChg chg="add">
          <ac:chgData name="SAI SASHREEK" userId="d10910bf9d87dc00" providerId="LiveId" clId="{D1E60268-17AA-42A2-A59C-B1B100D6B318}" dt="2022-07-27T08:07:28.895" v="765" actId="11529"/>
          <ac:cxnSpMkLst>
            <pc:docMk/>
            <pc:sldMk cId="4151658621" sldId="262"/>
            <ac:cxnSpMk id="18" creationId="{278CCCBA-BDAF-6DFB-45B7-38B555524A87}"/>
          </ac:cxnSpMkLst>
        </pc:cxnChg>
        <pc:cxnChg chg="add">
          <ac:chgData name="SAI SASHREEK" userId="d10910bf9d87dc00" providerId="LiveId" clId="{D1E60268-17AA-42A2-A59C-B1B100D6B318}" dt="2022-07-27T08:07:45.383" v="766" actId="11529"/>
          <ac:cxnSpMkLst>
            <pc:docMk/>
            <pc:sldMk cId="4151658621" sldId="262"/>
            <ac:cxnSpMk id="20" creationId="{B8927F0C-F50F-9B47-A0CE-2BEEB39AF706}"/>
          </ac:cxnSpMkLst>
        </pc:cxnChg>
      </pc:sldChg>
      <pc:sldChg chg="modSp mod">
        <pc:chgData name="SAI SASHREEK" userId="d10910bf9d87dc00" providerId="LiveId" clId="{D1E60268-17AA-42A2-A59C-B1B100D6B318}" dt="2022-07-27T15:35:24.230" v="2236" actId="20577"/>
        <pc:sldMkLst>
          <pc:docMk/>
          <pc:sldMk cId="1214650236" sldId="263"/>
        </pc:sldMkLst>
        <pc:spChg chg="mod">
          <ac:chgData name="SAI SASHREEK" userId="d10910bf9d87dc00" providerId="LiveId" clId="{D1E60268-17AA-42A2-A59C-B1B100D6B318}" dt="2022-07-27T15:35:24.230" v="2236" actId="20577"/>
          <ac:spMkLst>
            <pc:docMk/>
            <pc:sldMk cId="1214650236" sldId="263"/>
            <ac:spMk id="3" creationId="{CFE047C3-B48B-D924-D3E9-AF2258F110E6}"/>
          </ac:spMkLst>
        </pc:spChg>
      </pc:sldChg>
      <pc:sldChg chg="modSp mod">
        <pc:chgData name="SAI SASHREEK" userId="d10910bf9d87dc00" providerId="LiveId" clId="{D1E60268-17AA-42A2-A59C-B1B100D6B318}" dt="2022-07-27T15:51:01.913" v="2239"/>
        <pc:sldMkLst>
          <pc:docMk/>
          <pc:sldMk cId="535200454" sldId="264"/>
        </pc:sldMkLst>
        <pc:spChg chg="mod">
          <ac:chgData name="SAI SASHREEK" userId="d10910bf9d87dc00" providerId="LiveId" clId="{D1E60268-17AA-42A2-A59C-B1B100D6B318}" dt="2022-07-27T15:51:01.913" v="2239"/>
          <ac:spMkLst>
            <pc:docMk/>
            <pc:sldMk cId="535200454" sldId="264"/>
            <ac:spMk id="3" creationId="{F8612DBA-0E33-C884-04A0-0EB9B7702822}"/>
          </ac:spMkLst>
        </pc:spChg>
      </pc:sldChg>
      <pc:sldChg chg="modSp mod">
        <pc:chgData name="SAI SASHREEK" userId="d10910bf9d87dc00" providerId="LiveId" clId="{D1E60268-17AA-42A2-A59C-B1B100D6B318}" dt="2022-07-27T15:51:21.030" v="2244" actId="20577"/>
        <pc:sldMkLst>
          <pc:docMk/>
          <pc:sldMk cId="743441447" sldId="265"/>
        </pc:sldMkLst>
        <pc:spChg chg="mod">
          <ac:chgData name="SAI SASHREEK" userId="d10910bf9d87dc00" providerId="LiveId" clId="{D1E60268-17AA-42A2-A59C-B1B100D6B318}" dt="2022-07-27T15:51:21.030" v="2244" actId="20577"/>
          <ac:spMkLst>
            <pc:docMk/>
            <pc:sldMk cId="743441447" sldId="265"/>
            <ac:spMk id="3" creationId="{A8F7F413-1DE3-58D6-F36D-311D4E3523F0}"/>
          </ac:spMkLst>
        </pc:spChg>
      </pc:sldChg>
      <pc:sldChg chg="modSp mod">
        <pc:chgData name="SAI SASHREEK" userId="d10910bf9d87dc00" providerId="LiveId" clId="{D1E60268-17AA-42A2-A59C-B1B100D6B318}" dt="2022-07-27T15:51:32.779" v="2245"/>
        <pc:sldMkLst>
          <pc:docMk/>
          <pc:sldMk cId="3055985555" sldId="266"/>
        </pc:sldMkLst>
        <pc:spChg chg="mod">
          <ac:chgData name="SAI SASHREEK" userId="d10910bf9d87dc00" providerId="LiveId" clId="{D1E60268-17AA-42A2-A59C-B1B100D6B318}" dt="2022-07-27T15:51:32.779" v="2245"/>
          <ac:spMkLst>
            <pc:docMk/>
            <pc:sldMk cId="3055985555" sldId="266"/>
            <ac:spMk id="3" creationId="{EFBAEFBC-B896-4628-CA63-00A6C493DBE1}"/>
          </ac:spMkLst>
        </pc:spChg>
      </pc:sldChg>
      <pc:sldChg chg="modSp mod">
        <pc:chgData name="SAI SASHREEK" userId="d10910bf9d87dc00" providerId="LiveId" clId="{D1E60268-17AA-42A2-A59C-B1B100D6B318}" dt="2022-07-27T09:29:03.701" v="1930"/>
        <pc:sldMkLst>
          <pc:docMk/>
          <pc:sldMk cId="3133131508" sldId="267"/>
        </pc:sldMkLst>
        <pc:spChg chg="mod">
          <ac:chgData name="SAI SASHREEK" userId="d10910bf9d87dc00" providerId="LiveId" clId="{D1E60268-17AA-42A2-A59C-B1B100D6B318}" dt="2022-07-27T09:29:03.701" v="1930"/>
          <ac:spMkLst>
            <pc:docMk/>
            <pc:sldMk cId="3133131508" sldId="267"/>
            <ac:spMk id="3" creationId="{7158D27F-7354-07E4-A7DF-628C577733DF}"/>
          </ac:spMkLst>
        </pc:spChg>
      </pc:sldChg>
      <pc:sldChg chg="modSp mod">
        <pc:chgData name="SAI SASHREEK" userId="d10910bf9d87dc00" providerId="LiveId" clId="{D1E60268-17AA-42A2-A59C-B1B100D6B318}" dt="2022-07-27T09:29:11.268" v="1933"/>
        <pc:sldMkLst>
          <pc:docMk/>
          <pc:sldMk cId="1989058711" sldId="268"/>
        </pc:sldMkLst>
        <pc:spChg chg="mod">
          <ac:chgData name="SAI SASHREEK" userId="d10910bf9d87dc00" providerId="LiveId" clId="{D1E60268-17AA-42A2-A59C-B1B100D6B318}" dt="2022-07-27T09:29:11.268" v="1933"/>
          <ac:spMkLst>
            <pc:docMk/>
            <pc:sldMk cId="1989058711" sldId="268"/>
            <ac:spMk id="3" creationId="{3A5DA376-B491-F1C7-04C6-CC738D7EA70D}"/>
          </ac:spMkLst>
        </pc:spChg>
      </pc:sldChg>
      <pc:sldChg chg="modSp new mod">
        <pc:chgData name="SAI SASHREEK" userId="d10910bf9d87dc00" providerId="LiveId" clId="{D1E60268-17AA-42A2-A59C-B1B100D6B318}" dt="2022-07-27T09:26:16.412" v="1850" actId="20577"/>
        <pc:sldMkLst>
          <pc:docMk/>
          <pc:sldMk cId="3697650689" sldId="269"/>
        </pc:sldMkLst>
        <pc:spChg chg="mod">
          <ac:chgData name="SAI SASHREEK" userId="d10910bf9d87dc00" providerId="LiveId" clId="{D1E60268-17AA-42A2-A59C-B1B100D6B318}" dt="2022-07-27T08:58:25.950" v="813" actId="20577"/>
          <ac:spMkLst>
            <pc:docMk/>
            <pc:sldMk cId="3697650689" sldId="269"/>
            <ac:spMk id="2" creationId="{DCCDE404-E5E4-7E75-7F3E-067B7E7FB7B1}"/>
          </ac:spMkLst>
        </pc:spChg>
        <pc:spChg chg="mod">
          <ac:chgData name="SAI SASHREEK" userId="d10910bf9d87dc00" providerId="LiveId" clId="{D1E60268-17AA-42A2-A59C-B1B100D6B318}" dt="2022-07-27T09:26:16.412" v="1850" actId="20577"/>
          <ac:spMkLst>
            <pc:docMk/>
            <pc:sldMk cId="3697650689" sldId="269"/>
            <ac:spMk id="3" creationId="{4283353F-BCFC-B6A1-7E99-71A37C0C09FC}"/>
          </ac:spMkLst>
        </pc:spChg>
      </pc:sldChg>
      <pc:sldChg chg="addSp delSp modSp new mod">
        <pc:chgData name="SAI SASHREEK" userId="d10910bf9d87dc00" providerId="LiveId" clId="{D1E60268-17AA-42A2-A59C-B1B100D6B318}" dt="2022-07-27T09:26:05.991" v="1844" actId="20577"/>
        <pc:sldMkLst>
          <pc:docMk/>
          <pc:sldMk cId="3451636528" sldId="270"/>
        </pc:sldMkLst>
        <pc:spChg chg="mod">
          <ac:chgData name="SAI SASHREEK" userId="d10910bf9d87dc00" providerId="LiveId" clId="{D1E60268-17AA-42A2-A59C-B1B100D6B318}" dt="2022-07-27T09:26:05.991" v="1844" actId="20577"/>
          <ac:spMkLst>
            <pc:docMk/>
            <pc:sldMk cId="3451636528" sldId="270"/>
            <ac:spMk id="2" creationId="{8445DAA1-DF4E-04F6-69BE-882299908C83}"/>
          </ac:spMkLst>
        </pc:spChg>
        <pc:spChg chg="del">
          <ac:chgData name="SAI SASHREEK" userId="d10910bf9d87dc00" providerId="LiveId" clId="{D1E60268-17AA-42A2-A59C-B1B100D6B318}" dt="2022-07-27T09:25:39.862" v="1833"/>
          <ac:spMkLst>
            <pc:docMk/>
            <pc:sldMk cId="3451636528" sldId="270"/>
            <ac:spMk id="3" creationId="{F1E13BFB-803A-FBCF-AB37-E20BD5A3FEDF}"/>
          </ac:spMkLst>
        </pc:spChg>
        <pc:picChg chg="add mod">
          <ac:chgData name="SAI SASHREEK" userId="d10910bf9d87dc00" providerId="LiveId" clId="{D1E60268-17AA-42A2-A59C-B1B100D6B318}" dt="2022-07-27T09:25:55.190" v="1836" actId="1076"/>
          <ac:picMkLst>
            <pc:docMk/>
            <pc:sldMk cId="3451636528" sldId="270"/>
            <ac:picMk id="1026" creationId="{4FB93D1E-CEC3-294B-6E98-C1F2DF2C49DB}"/>
          </ac:picMkLst>
        </pc:picChg>
      </pc:sldChg>
      <pc:sldChg chg="modSp new mod">
        <pc:chgData name="SAI SASHREEK" userId="d10910bf9d87dc00" providerId="LiveId" clId="{D1E60268-17AA-42A2-A59C-B1B100D6B318}" dt="2022-07-27T09:45:41.091" v="2154" actId="20577"/>
        <pc:sldMkLst>
          <pc:docMk/>
          <pc:sldMk cId="21821249" sldId="271"/>
        </pc:sldMkLst>
        <pc:spChg chg="mod">
          <ac:chgData name="SAI SASHREEK" userId="d10910bf9d87dc00" providerId="LiveId" clId="{D1E60268-17AA-42A2-A59C-B1B100D6B318}" dt="2022-07-27T09:40:27.193" v="1950" actId="20577"/>
          <ac:spMkLst>
            <pc:docMk/>
            <pc:sldMk cId="21821249" sldId="271"/>
            <ac:spMk id="2" creationId="{8A93719C-3DA8-90D2-8D26-D12B500A79DD}"/>
          </ac:spMkLst>
        </pc:spChg>
        <pc:spChg chg="mod">
          <ac:chgData name="SAI SASHREEK" userId="d10910bf9d87dc00" providerId="LiveId" clId="{D1E60268-17AA-42A2-A59C-B1B100D6B318}" dt="2022-07-27T09:45:41.091" v="2154" actId="20577"/>
          <ac:spMkLst>
            <pc:docMk/>
            <pc:sldMk cId="21821249" sldId="271"/>
            <ac:spMk id="3" creationId="{03CC728D-4881-0B62-CF09-5C1FC1159F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Kalpavriksh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 Sashreek D</a:t>
            </a:r>
          </a:p>
          <a:p>
            <a:r>
              <a:rPr lang="en-US" dirty="0"/>
              <a:t>Date / Version: July 19, 2022 / 0.0.1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719C-3DA8-90D2-8D26-D12B500A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728D-4881-0B62-CF09-5C1FC115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Anonymous Users</a:t>
            </a:r>
          </a:p>
          <a:p>
            <a:pPr lvl="1"/>
            <a:r>
              <a:rPr lang="en-US" sz="1600" dirty="0"/>
              <a:t>Patients </a:t>
            </a:r>
          </a:p>
          <a:p>
            <a:r>
              <a:rPr lang="en-US" sz="2000" dirty="0"/>
              <a:t>Authenticated Users</a:t>
            </a:r>
          </a:p>
          <a:p>
            <a:pPr lvl="1"/>
            <a:r>
              <a:rPr lang="en-US" sz="1600" dirty="0"/>
              <a:t>Doctors</a:t>
            </a:r>
          </a:p>
          <a:p>
            <a:pPr lvl="1"/>
            <a:r>
              <a:rPr lang="en-US" sz="1600" dirty="0"/>
              <a:t>Dietician</a:t>
            </a:r>
          </a:p>
          <a:p>
            <a:pPr lvl="1"/>
            <a:r>
              <a:rPr lang="en-US" sz="1600" dirty="0"/>
              <a:t>Nurses</a:t>
            </a:r>
          </a:p>
          <a:p>
            <a:r>
              <a:rPr lang="en-US" sz="2000" dirty="0"/>
              <a:t>Admin</a:t>
            </a:r>
          </a:p>
          <a:p>
            <a:pPr lvl="1"/>
            <a:r>
              <a:rPr lang="en-US" sz="1600" dirty="0"/>
              <a:t>Add / Create User accounts</a:t>
            </a:r>
          </a:p>
          <a:p>
            <a:pPr lvl="1"/>
            <a:r>
              <a:rPr lang="en-US" sz="1600" dirty="0"/>
              <a:t>Edit User accounts</a:t>
            </a:r>
          </a:p>
          <a:p>
            <a:pPr lvl="1"/>
            <a:r>
              <a:rPr lang="en-US" sz="1600" dirty="0"/>
              <a:t>Delete User accounts</a:t>
            </a:r>
          </a:p>
          <a:p>
            <a:pPr lvl="1"/>
            <a:r>
              <a:rPr lang="en-US" sz="1600" dirty="0"/>
              <a:t>Block / Unblock User accounts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2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2E1-45FC-F7DE-08CA-B774C5B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/ Reusable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47C3-B48B-D924-D3E9-AF2258F1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Login</a:t>
            </a:r>
          </a:p>
          <a:p>
            <a:r>
              <a:rPr lang="en-US" sz="2000" dirty="0"/>
              <a:t>Register</a:t>
            </a:r>
          </a:p>
          <a:p>
            <a:r>
              <a:rPr lang="en-US" sz="2000" dirty="0"/>
              <a:t>Dashboard</a:t>
            </a:r>
          </a:p>
          <a:p>
            <a:r>
              <a:rPr lang="en-US" sz="2000" dirty="0"/>
              <a:t>Reset / Forgot Password</a:t>
            </a:r>
          </a:p>
          <a:p>
            <a:r>
              <a:rPr lang="en-US" sz="2000" dirty="0"/>
              <a:t>Authentication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6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25F-9060-B9A6-DAF6-B8FC190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Logic &amp;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2DBA-0E33-C884-04A0-0EB9B770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Login</a:t>
            </a:r>
          </a:p>
          <a:p>
            <a:r>
              <a:rPr lang="en-US" sz="2000" dirty="0"/>
              <a:t>Register</a:t>
            </a:r>
          </a:p>
          <a:p>
            <a:r>
              <a:rPr lang="en-US" sz="2000" dirty="0"/>
              <a:t>Dashboard</a:t>
            </a:r>
          </a:p>
          <a:p>
            <a:r>
              <a:rPr lang="en-US" sz="2000" dirty="0"/>
              <a:t>Reset / Forgot Password</a:t>
            </a:r>
          </a:p>
          <a:p>
            <a:r>
              <a:rPr lang="en-US" sz="20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3520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809-E326-DB44-34D8-C44E4BB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API to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F413-1DE3-58D6-F36D-311D4E35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Login</a:t>
            </a:r>
          </a:p>
          <a:p>
            <a:r>
              <a:rPr lang="en-US" sz="2000" dirty="0"/>
              <a:t>Register</a:t>
            </a:r>
          </a:p>
          <a:p>
            <a:r>
              <a:rPr lang="en-US" sz="2000" dirty="0"/>
              <a:t>Reset / Forgot Password</a:t>
            </a:r>
          </a:p>
          <a:p>
            <a:r>
              <a:rPr lang="en-US" sz="20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4344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731-EE9B-07A9-39FA-BA8246D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API to React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EFBC-B896-4628-CA63-00A6C493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Login</a:t>
            </a:r>
          </a:p>
          <a:p>
            <a:r>
              <a:rPr lang="en-US" sz="2000" dirty="0"/>
              <a:t>Register</a:t>
            </a:r>
          </a:p>
          <a:p>
            <a:r>
              <a:rPr lang="en-US" sz="2000" dirty="0"/>
              <a:t>Dashboard</a:t>
            </a:r>
          </a:p>
          <a:p>
            <a:r>
              <a:rPr lang="en-US" sz="2000" dirty="0"/>
              <a:t>Reset / Forgot Password</a:t>
            </a:r>
          </a:p>
          <a:p>
            <a:r>
              <a:rPr lang="en-US" sz="2000"/>
              <a:t>Authentication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98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7244-6093-2D56-6DBD-92617A3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D27F-7354-07E4-A7DF-628C5777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Awaiting UI Screens from Client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31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066-69B5-DE3F-B6DD-A99E156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 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A376-B491-F1C7-04C6-CC738D7E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Awaiting UI Screens from Client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90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C1BF-C150-971C-A78B-CB1C1C4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Technologies &amp;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2738-0E52-C25D-7117-8F3060D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MERN Stack will be used for whole project development &amp; AWS will be used for Application deployment.</a:t>
            </a:r>
          </a:p>
          <a:p>
            <a:r>
              <a:rPr lang="en-US" sz="2000" dirty="0"/>
              <a:t>MERN - M for MongoDB, E for ExpressJS, R for ReactJS, N for NodeJS</a:t>
            </a:r>
          </a:p>
          <a:p>
            <a:r>
              <a:rPr lang="en-US" sz="2000" dirty="0"/>
              <a:t>AWS – Amazon Web Services for deploying MERN App on server.</a:t>
            </a:r>
          </a:p>
          <a:p>
            <a:r>
              <a:rPr lang="en-IN" sz="2000" dirty="0"/>
              <a:t>For MERN Application development NodeJS is important and NodeJS version should be 16 LTS (Long Time Support)</a:t>
            </a:r>
          </a:p>
          <a:p>
            <a:r>
              <a:rPr lang="en-IN" sz="2000" dirty="0"/>
              <a:t>ReactJS Version 16 and above is required but not below 16.</a:t>
            </a:r>
          </a:p>
          <a:p>
            <a:r>
              <a:rPr lang="en-IN" sz="2000" dirty="0"/>
              <a:t>MongoDB Atlas database will be used for this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3651-8DCE-14DD-11B3-42DF5FC1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1CCE-C3F4-2465-402E-8D527EE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ReactJS is UI library which is mainly used for developing single page applications.</a:t>
            </a:r>
          </a:p>
          <a:p>
            <a:r>
              <a:rPr lang="en-US" sz="2000" dirty="0"/>
              <a:t>It makes it painless to create interactive UI’s. It will efficiently update and render just the right components when your data changes.</a:t>
            </a:r>
          </a:p>
          <a:p>
            <a:r>
              <a:rPr lang="en-US" sz="2000" dirty="0"/>
              <a:t>Declarative views make your code more predictable and easier to debug.</a:t>
            </a:r>
          </a:p>
          <a:p>
            <a:r>
              <a:rPr lang="en-US" sz="2000" dirty="0"/>
              <a:t>ReactJS is completely component based that manage their own state, then compose them to make complex UI’s.</a:t>
            </a:r>
          </a:p>
          <a:p>
            <a:r>
              <a:rPr lang="en-US" sz="2000" dirty="0"/>
              <a:t>ReactJS Installation Steps</a:t>
            </a:r>
          </a:p>
          <a:p>
            <a:pPr lvl="1"/>
            <a:r>
              <a:rPr lang="en-US" sz="1600" dirty="0"/>
              <a:t>Step 1 – NodeJS need to be downloaded and installed</a:t>
            </a:r>
          </a:p>
          <a:p>
            <a:pPr lvl="1"/>
            <a:r>
              <a:rPr lang="en-US" sz="1600" dirty="0"/>
              <a:t>Step 2 – create-react-app CLI tool need to be installed via CMD line</a:t>
            </a:r>
          </a:p>
          <a:p>
            <a:pPr lvl="1"/>
            <a:r>
              <a:rPr lang="en-US" sz="1600" dirty="0"/>
              <a:t>Step 3 – Create react app using </a:t>
            </a:r>
            <a:r>
              <a:rPr lang="en-US" sz="1600" b="1" i="1" dirty="0"/>
              <a:t>npx create-react-app &lt;app-name&gt;</a:t>
            </a:r>
          </a:p>
          <a:p>
            <a:pPr lvl="1"/>
            <a:r>
              <a:rPr lang="en-US" sz="1600" dirty="0"/>
              <a:t>Step 4 – Run react app using </a:t>
            </a:r>
            <a:r>
              <a:rPr lang="en-US" sz="1600" b="1" i="1" dirty="0"/>
              <a:t>cd &lt;app-name&gt;</a:t>
            </a:r>
            <a:r>
              <a:rPr lang="en-US" sz="1600" dirty="0"/>
              <a:t>; </a:t>
            </a:r>
            <a:r>
              <a:rPr lang="en-US" sz="1600" b="1" i="1" dirty="0"/>
              <a:t>npm start</a:t>
            </a:r>
          </a:p>
          <a:p>
            <a:pPr lvl="1"/>
            <a:r>
              <a:rPr lang="en-US" sz="1600" dirty="0"/>
              <a:t>Step 5 – Build react app using </a:t>
            </a:r>
            <a:r>
              <a:rPr lang="en-US" sz="1600" b="1" i="1" dirty="0"/>
              <a:t>npm build</a:t>
            </a:r>
          </a:p>
        </p:txBody>
      </p:sp>
    </p:spTree>
    <p:extLst>
      <p:ext uri="{BB962C8B-B14F-4D97-AF65-F5344CB8AC3E}">
        <p14:creationId xmlns:p14="http://schemas.microsoft.com/office/powerpoint/2010/main" val="1099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A145-2D60-808E-6D0D-FDBCBD7D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93EB-F7D3-BF4F-8014-1310E991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is an opensource server environment.</a:t>
            </a:r>
          </a:p>
          <a:p>
            <a:r>
              <a:rPr lang="en-US" sz="2000" dirty="0"/>
              <a:t>It allows you to run JavaScript on server.</a:t>
            </a:r>
          </a:p>
          <a:p>
            <a:r>
              <a:rPr lang="en-US" sz="2000" dirty="0"/>
              <a:t>It runs on various platforms (Windows, Linux, Unix, Mac OS X, etc.)</a:t>
            </a:r>
          </a:p>
          <a:p>
            <a:r>
              <a:rPr lang="en-US" sz="2000" dirty="0"/>
              <a:t>NodeJS uses asynchronous programming.</a:t>
            </a:r>
          </a:p>
          <a:p>
            <a:r>
              <a:rPr lang="en-US" sz="2000" dirty="0"/>
              <a:t>It runs single-threaded, non-blocking, which is very memory efficient.</a:t>
            </a:r>
          </a:p>
          <a:p>
            <a:pPr marL="0" indent="0">
              <a:buNone/>
            </a:pPr>
            <a:r>
              <a:rPr lang="en-US" sz="2000" dirty="0"/>
              <a:t>What NodeJS can Do?</a:t>
            </a:r>
          </a:p>
          <a:p>
            <a:r>
              <a:rPr lang="en-US" sz="2000" dirty="0"/>
              <a:t>NodeJS can generate dynamic page content.</a:t>
            </a:r>
          </a:p>
          <a:p>
            <a:r>
              <a:rPr lang="en-US" sz="2000" dirty="0"/>
              <a:t>It can create, open, read, write, delete, and close files on the server.</a:t>
            </a:r>
          </a:p>
          <a:p>
            <a:r>
              <a:rPr lang="en-US" sz="2000" dirty="0"/>
              <a:t>It can collect form data.</a:t>
            </a:r>
          </a:p>
          <a:p>
            <a:r>
              <a:rPr lang="en-US" sz="2000" dirty="0"/>
              <a:t>It can add, delete, modify data in your database.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66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750D-334E-0391-416D-B3E20021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4825-20A8-7B42-B307-441C4C4D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MongoDB is an open-source document database and leading NoSQL database.</a:t>
            </a:r>
          </a:p>
          <a:p>
            <a:r>
              <a:rPr lang="en-US" sz="2000" dirty="0"/>
              <a:t>It is written in C++.</a:t>
            </a:r>
          </a:p>
          <a:p>
            <a:r>
              <a:rPr lang="en-US" sz="2000" dirty="0"/>
              <a:t>It is a cross-platform, document-oriented database that provides, high performance, high availability, and easy scalability.</a:t>
            </a:r>
          </a:p>
          <a:p>
            <a:r>
              <a:rPr lang="en-US" sz="2000" dirty="0"/>
              <a:t>It works on concept of collection and document.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461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EC3-1E4F-4624-38DB-BAF1A813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612-60AC-5773-3F71-D997404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Kaplavriksh Application consists of 5 modules.</a:t>
            </a:r>
          </a:p>
          <a:p>
            <a:r>
              <a:rPr lang="en-US" sz="2000" dirty="0"/>
              <a:t>Each module is divided into different sections</a:t>
            </a:r>
          </a:p>
          <a:p>
            <a:r>
              <a:rPr lang="en-US" sz="2000" dirty="0"/>
              <a:t>Module One is writing / creating UI Components using front-end library i.e., ReactJS</a:t>
            </a:r>
          </a:p>
          <a:p>
            <a:r>
              <a:rPr lang="en-US" sz="2000" dirty="0"/>
              <a:t>Module Two is writing business logics in backend using NodeJS </a:t>
            </a:r>
          </a:p>
          <a:p>
            <a:r>
              <a:rPr lang="en-US" sz="2000" dirty="0"/>
              <a:t>Module Three is connecting NodeJS with database using MongoDB</a:t>
            </a:r>
          </a:p>
          <a:p>
            <a:r>
              <a:rPr lang="en-US" sz="2000" dirty="0"/>
              <a:t>Module Four is connecting API with ReactJS Application</a:t>
            </a:r>
          </a:p>
          <a:p>
            <a:r>
              <a:rPr lang="en-US" sz="2000" dirty="0"/>
              <a:t>Module Five is deploying Healthvriksh Application in AWS</a:t>
            </a:r>
          </a:p>
          <a:p>
            <a:r>
              <a:rPr lang="en-US" sz="2000" dirty="0"/>
              <a:t>Project Development Lifecycle</a:t>
            </a:r>
          </a:p>
          <a:p>
            <a:r>
              <a:rPr lang="en-US" sz="2000" dirty="0"/>
              <a:t>Application Development Lifecycle</a:t>
            </a:r>
          </a:p>
          <a:p>
            <a:r>
              <a:rPr lang="en-US" sz="2000" dirty="0"/>
              <a:t>Agile / SCRUM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E404-E5E4-7E75-7F3E-067B7E7F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353F-BCFC-B6A1-7E99-71A37C0C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Version Control: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/>
              <a:t>Effective use of version control software such as GitHub, GitLab, GitGuardian, svn.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/>
              <a:t>Establish a working flow that the whole team agrees with such as working on new branches or clone copy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/>
              <a:t>Effectively review pull request</a:t>
            </a:r>
            <a:endParaRPr lang="en-US" sz="2000" dirty="0"/>
          </a:p>
          <a:p>
            <a:r>
              <a:rPr lang="en-IN" sz="2000" dirty="0"/>
              <a:t>Automation Testing: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Use appropriate testing framework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Implement testing at early stage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Test whenever there is new change</a:t>
            </a:r>
          </a:p>
          <a:p>
            <a:r>
              <a:rPr lang="en-IN" sz="2000" dirty="0"/>
              <a:t>Project Management: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Effectively use project management tool such as asana,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Trello or slack Apply agile/scrum methodology</a:t>
            </a:r>
          </a:p>
          <a:p>
            <a:r>
              <a:rPr lang="en-IN" sz="2000" dirty="0"/>
              <a:t>Deployment: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Deploy project at early stage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Deploy the project to appropriate platform such as AWS</a:t>
            </a:r>
          </a:p>
          <a:p>
            <a:r>
              <a:rPr lang="en-IN" sz="2000" dirty="0"/>
              <a:t>Coding: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Keep code dry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Write useful commit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Commenting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76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FF3-B792-3199-023F-14B0ED75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 Cycle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73373-D67C-4F41-5172-E2773612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5" y="5997735"/>
            <a:ext cx="2192692" cy="58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Front-End Development</a:t>
            </a: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EE550-6BAE-A03D-74A3-ADF4B32FDF98}"/>
              </a:ext>
            </a:extLst>
          </p:cNvPr>
          <p:cNvSpPr/>
          <p:nvPr/>
        </p:nvSpPr>
        <p:spPr>
          <a:xfrm>
            <a:off x="2752529" y="1480393"/>
            <a:ext cx="6223519" cy="709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MERN Stack Development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8FEEA-CB8C-7794-150B-E65A09169552}"/>
              </a:ext>
            </a:extLst>
          </p:cNvPr>
          <p:cNvSpPr/>
          <p:nvPr/>
        </p:nvSpPr>
        <p:spPr>
          <a:xfrm>
            <a:off x="559837" y="2444620"/>
            <a:ext cx="3349690" cy="33870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HTML / CSS / SASS(SCSS) / JS / ReactJS</a:t>
            </a:r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9580E9-DFF2-A3A7-6616-1748749C28E0}"/>
              </a:ext>
            </a:extLst>
          </p:cNvPr>
          <p:cNvSpPr/>
          <p:nvPr/>
        </p:nvSpPr>
        <p:spPr>
          <a:xfrm>
            <a:off x="1240972" y="2668555"/>
            <a:ext cx="1987419" cy="85841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React JS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E716C-947D-C9EE-9CF3-22492D4E1502}"/>
              </a:ext>
            </a:extLst>
          </p:cNvPr>
          <p:cNvSpPr/>
          <p:nvPr/>
        </p:nvSpPr>
        <p:spPr>
          <a:xfrm>
            <a:off x="4273420" y="2444620"/>
            <a:ext cx="3470988" cy="33870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NodeJS web server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94D31B6-7720-5252-D0AA-698CAA3CF9FB}"/>
              </a:ext>
            </a:extLst>
          </p:cNvPr>
          <p:cNvSpPr/>
          <p:nvPr/>
        </p:nvSpPr>
        <p:spPr>
          <a:xfrm>
            <a:off x="4990322" y="2668555"/>
            <a:ext cx="2211355" cy="858416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Express</a:t>
            </a:r>
          </a:p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Web Framework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D24DB-2861-84AD-2244-E4B69D5C9BF3}"/>
              </a:ext>
            </a:extLst>
          </p:cNvPr>
          <p:cNvCxnSpPr>
            <a:cxnSpLocks/>
          </p:cNvCxnSpPr>
          <p:nvPr/>
        </p:nvCxnSpPr>
        <p:spPr>
          <a:xfrm>
            <a:off x="3377682" y="3079101"/>
            <a:ext cx="128296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8861333-2A4C-3C9F-6F53-67A523BE3230}"/>
              </a:ext>
            </a:extLst>
          </p:cNvPr>
          <p:cNvSpPr/>
          <p:nvPr/>
        </p:nvSpPr>
        <p:spPr>
          <a:xfrm>
            <a:off x="4990322" y="4388562"/>
            <a:ext cx="2211355" cy="85841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Mongoose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6EE6A9F-E909-3A90-2E11-ACECD68F153B}"/>
              </a:ext>
            </a:extLst>
          </p:cNvPr>
          <p:cNvSpPr txBox="1">
            <a:spLocks/>
          </p:cNvSpPr>
          <p:nvPr/>
        </p:nvSpPr>
        <p:spPr>
          <a:xfrm>
            <a:off x="4912568" y="5997736"/>
            <a:ext cx="2192692" cy="58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Back-End Development</a:t>
            </a:r>
            <a:endParaRPr lang="en-IN" sz="160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3CF4B6A8-1352-7B12-3F13-990492BD8DF7}"/>
              </a:ext>
            </a:extLst>
          </p:cNvPr>
          <p:cNvSpPr/>
          <p:nvPr/>
        </p:nvSpPr>
        <p:spPr>
          <a:xfrm>
            <a:off x="8864082" y="3097763"/>
            <a:ext cx="1492898" cy="2279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en-IN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5B1B419-A959-C146-E415-93F6702A928B}"/>
              </a:ext>
            </a:extLst>
          </p:cNvPr>
          <p:cNvSpPr txBox="1">
            <a:spLocks/>
          </p:cNvSpPr>
          <p:nvPr/>
        </p:nvSpPr>
        <p:spPr>
          <a:xfrm>
            <a:off x="8686801" y="5991935"/>
            <a:ext cx="2192692" cy="58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Database Management</a:t>
            </a:r>
            <a:endParaRPr lang="en-IN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CCCBA-BDAF-6DFB-45B7-38B555524A87}"/>
              </a:ext>
            </a:extLst>
          </p:cNvPr>
          <p:cNvCxnSpPr/>
          <p:nvPr/>
        </p:nvCxnSpPr>
        <p:spPr>
          <a:xfrm>
            <a:off x="7361853" y="4749282"/>
            <a:ext cx="1399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27F0C-F50F-9B47-A0CE-2BEEB39AF706}"/>
              </a:ext>
            </a:extLst>
          </p:cNvPr>
          <p:cNvCxnSpPr/>
          <p:nvPr/>
        </p:nvCxnSpPr>
        <p:spPr>
          <a:xfrm>
            <a:off x="6297386" y="3526971"/>
            <a:ext cx="0" cy="861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DAA1-DF4E-04F6-69BE-88229990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/ SCRUM Methodology</a:t>
            </a:r>
            <a:endParaRPr lang="en-IN" dirty="0"/>
          </a:p>
        </p:txBody>
      </p:sp>
      <p:pic>
        <p:nvPicPr>
          <p:cNvPr id="1026" name="Picture 2" descr="Scrum Methodology - Agility with Endurance | Covetus Technologies Pvt Ltd">
            <a:extLst>
              <a:ext uri="{FF2B5EF4-FFF2-40B4-BE49-F238E27FC236}">
                <a16:creationId xmlns:a16="http://schemas.microsoft.com/office/drawing/2014/main" id="{4FB93D1E-CEC3-294B-6E98-C1F2DF2C4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38" y="1597382"/>
            <a:ext cx="7776411" cy="51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706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Kalpavriksh APP</vt:lpstr>
      <vt:lpstr>APP Technologies &amp; Versions</vt:lpstr>
      <vt:lpstr>Front-End Development </vt:lpstr>
      <vt:lpstr>Backend Development</vt:lpstr>
      <vt:lpstr>Database Development</vt:lpstr>
      <vt:lpstr>Project Highlights</vt:lpstr>
      <vt:lpstr>Project Development Lifecycle</vt:lpstr>
      <vt:lpstr>Application Life Cycle</vt:lpstr>
      <vt:lpstr>Agile / SCRUM Methodology</vt:lpstr>
      <vt:lpstr>Project Features</vt:lpstr>
      <vt:lpstr>UI Components / Reusable Component</vt:lpstr>
      <vt:lpstr>API Logic &amp; Models</vt:lpstr>
      <vt:lpstr>Connecting API to Database</vt:lpstr>
      <vt:lpstr>Connecting API to React APP</vt:lpstr>
      <vt:lpstr>Application Deployment</vt:lpstr>
      <vt:lpstr>Testing Application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SASHREEK</cp:lastModifiedBy>
  <cp:revision>2</cp:revision>
  <dcterms:created xsi:type="dcterms:W3CDTF">2013-07-15T20:26:40Z</dcterms:created>
  <dcterms:modified xsi:type="dcterms:W3CDTF">2022-07-27T15:51:37Z</dcterms:modified>
</cp:coreProperties>
</file>