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5000" dirty="0"/>
              <a:t>Sanitation Prediction System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0672"/>
          </a:xfrm>
        </p:spPr>
        <p:txBody>
          <a:bodyPr/>
          <a:lstStyle/>
          <a:p>
            <a:r>
              <a:rPr dirty="0"/>
              <a:t>A Machine Learning Based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CB25A-02F3-FEBC-4A6A-1F76E2E59502}"/>
              </a:ext>
            </a:extLst>
          </p:cNvPr>
          <p:cNvSpPr txBox="1"/>
          <p:nvPr/>
        </p:nvSpPr>
        <p:spPr>
          <a:xfrm>
            <a:off x="4572000" y="5264258"/>
            <a:ext cx="4939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CHINNALA KUMARA SATYA SAI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outputs a classification:</a:t>
            </a:r>
          </a:p>
          <a:p>
            <a:r>
              <a:t>- 'Sanitation Needed': If the school lacks adequate sanitation facilities.</a:t>
            </a:r>
          </a:p>
          <a:p>
            <a:r>
              <a:t>- 'Sanitation Not Needed': If the school has sufficient sanitation facilities.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Helps authorities prioritize schools requiring sanitation improvements.</a:t>
            </a:r>
          </a:p>
          <a:p>
            <a:r>
              <a:t>2. Provides data-driven insights.</a:t>
            </a:r>
          </a:p>
          <a:p>
            <a:r>
              <a:t>3. Easy to use interface with CSV upload feature.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sanitation prediction prototype is a valuable tool for assessing school sanitation needs using machine learning. It helps improve the hygiene environment in schools, ensuring the well-being of students.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FF8B85-B56C-FEEF-A1FE-C1B6AAB21D98}"/>
              </a:ext>
            </a:extLst>
          </p:cNvPr>
          <p:cNvSpPr txBox="1"/>
          <p:nvPr/>
        </p:nvSpPr>
        <p:spPr>
          <a:xfrm>
            <a:off x="2151087" y="2141521"/>
            <a:ext cx="54938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16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prototype analyzes school sanitation data and predicts whether a school requires sanitation improvements based on various factors like school toilets and individual household latrines.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Lack of proper sanitation in schools leads to health hazards and absenteeism among students. There is a need for a system that can predict sanitation needs based on available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machine learning-based system that predicts whether a school requires additional sanitation facilities by analyzing sanitation data from CSV files.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 consists of sanitation progress from the Eleventh Plan (2007-2012) with columns like:</a:t>
            </a:r>
          </a:p>
          <a:p>
            <a:r>
              <a:t>- Total IHHL</a:t>
            </a:r>
          </a:p>
          <a:p>
            <a:r>
              <a:t>- School Toilets</a:t>
            </a:r>
          </a:p>
          <a:p>
            <a:r>
              <a:t>- Sanitary Complexes</a:t>
            </a:r>
          </a:p>
          <a:p>
            <a:r>
              <a:t>- Anganwadi Toilets.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the CSV file.</a:t>
            </a:r>
          </a:p>
          <a:p>
            <a:r>
              <a:t>2. Preprocess the data.</a:t>
            </a:r>
          </a:p>
          <a:p>
            <a:r>
              <a:t>3. Apply machine learning models.</a:t>
            </a:r>
          </a:p>
          <a:p>
            <a:r>
              <a:t>4. Generate predictions.</a:t>
            </a:r>
          </a:p>
          <a:p>
            <a:r>
              <a:t>5. Display results (Sanitation Needed or Not).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uses a decision tree classifier based on the available sanitation data. It predicts if sanitation facilities are needed based on the number of school toilets and other related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224E53A-A4B1-5BC7-8EB0-ED8236BC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182"/>
            <a:ext cx="8178799" cy="419163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CE489223-36CB-4FE8-1211-1E71693D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22007"/>
            <a:ext cx="8178799" cy="52139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4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298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Sanitation Prediction System Prototype</vt:lpstr>
      <vt:lpstr>Introduction</vt:lpstr>
      <vt:lpstr>Problem Statement</vt:lpstr>
      <vt:lpstr>Objective</vt:lpstr>
      <vt:lpstr>Data Used</vt:lpstr>
      <vt:lpstr>Workflow</vt:lpstr>
      <vt:lpstr>Machine Learning Model</vt:lpstr>
      <vt:lpstr>PowerPoint Presentation</vt:lpstr>
      <vt:lpstr>PowerPoint Presentation</vt:lpstr>
      <vt:lpstr>Output</vt:lpstr>
      <vt:lpstr>Key Benefits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CHINNALA</cp:lastModifiedBy>
  <cp:revision>4</cp:revision>
  <dcterms:created xsi:type="dcterms:W3CDTF">2013-01-27T09:14:16Z</dcterms:created>
  <dcterms:modified xsi:type="dcterms:W3CDTF">2024-09-25T13:01:58Z</dcterms:modified>
  <cp:category/>
</cp:coreProperties>
</file>