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9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1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82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70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58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67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2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1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61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95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23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35130" y="2747228"/>
            <a:ext cx="2638697" cy="143691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SEARCH_TOOL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4389113" y="2747228"/>
            <a:ext cx="2638697" cy="143691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CRAWL_URLS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8059782" y="2747228"/>
            <a:ext cx="3931920" cy="143691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SUMMARIZE_MARKDOWN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61702" y="4775085"/>
            <a:ext cx="1985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Uses LLM to output source links based on pre-defined prompt.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336861" y="4697932"/>
            <a:ext cx="2743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Uses Crawl4AI to crawl the source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Uses </a:t>
            </a:r>
            <a:r>
              <a:rPr lang="en-IN" dirty="0" err="1" smtClean="0"/>
              <a:t>PruningContentFilter</a:t>
            </a:r>
            <a:r>
              <a:rPr lang="en-IN" dirty="0" smtClean="0"/>
              <a:t> to filter out only the text/content.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876211" y="4697932"/>
            <a:ext cx="2299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Uses LLM to summarize the markdown based on pre-defined prompt. 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18454" y="832847"/>
            <a:ext cx="11077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Following tools have been used with the </a:t>
            </a:r>
            <a:r>
              <a:rPr lang="en-IN" sz="2000" b="1" dirty="0" err="1" smtClean="0"/>
              <a:t>ReAct</a:t>
            </a:r>
            <a:r>
              <a:rPr lang="en-IN" sz="2000" b="1" dirty="0" smtClean="0"/>
              <a:t> </a:t>
            </a:r>
            <a:r>
              <a:rPr lang="en-IN" sz="2000" dirty="0" smtClean="0"/>
              <a:t>agent.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All are custom tools created with the help of </a:t>
            </a:r>
            <a:r>
              <a:rPr lang="en-IN" sz="2000" dirty="0" err="1"/>
              <a:t>L</a:t>
            </a:r>
            <a:r>
              <a:rPr lang="en-IN" sz="2000" dirty="0" err="1" smtClean="0"/>
              <a:t>angChain’s</a:t>
            </a:r>
            <a:r>
              <a:rPr lang="en-IN" sz="2000" dirty="0" smtClean="0"/>
              <a:t> tool decorator.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Crawl4AI is an open-source web crawling and scrapping framework designed to automate the collection of data from websites</a:t>
            </a:r>
            <a:endParaRPr lang="en-IN" sz="2000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79223" y="2886891"/>
            <a:ext cx="0" cy="336552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76606" y="2886891"/>
            <a:ext cx="0" cy="336552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202973" y="299577"/>
            <a:ext cx="2403565" cy="9274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Query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4202973" y="1766665"/>
            <a:ext cx="2403565" cy="9274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LLM returns source links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202972" y="3212288"/>
            <a:ext cx="2403565" cy="130193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Crawl4AI crawls the source links and generate markdown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202972" y="5124136"/>
            <a:ext cx="2403565" cy="9274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LLM summarizes the markdown </a:t>
            </a:r>
            <a:endParaRPr lang="en-IN" dirty="0"/>
          </a:p>
        </p:txBody>
      </p:sp>
      <p:cxnSp>
        <p:nvCxnSpPr>
          <p:cNvPr id="8" name="Straight Arrow Connector 7"/>
          <p:cNvCxnSpPr>
            <a:stCxn id="3" idx="4"/>
            <a:endCxn id="4" idx="0"/>
          </p:cNvCxnSpPr>
          <p:nvPr/>
        </p:nvCxnSpPr>
        <p:spPr>
          <a:xfrm>
            <a:off x="5404756" y="1227040"/>
            <a:ext cx="0" cy="53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 flipH="1">
            <a:off x="5404755" y="2694128"/>
            <a:ext cx="1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5404755" y="4514219"/>
            <a:ext cx="0" cy="60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189719" y="2304420"/>
            <a:ext cx="2390503" cy="15588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Research Agent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3" idx="2"/>
            <a:endCxn id="4" idx="6"/>
          </p:cNvCxnSpPr>
          <p:nvPr/>
        </p:nvCxnSpPr>
        <p:spPr>
          <a:xfrm flipH="1" flipV="1">
            <a:off x="6606538" y="2230397"/>
            <a:ext cx="2583181" cy="8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5" idx="6"/>
          </p:cNvCxnSpPr>
          <p:nvPr/>
        </p:nvCxnSpPr>
        <p:spPr>
          <a:xfrm flipH="1">
            <a:off x="6606537" y="3083837"/>
            <a:ext cx="2583182" cy="77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6" idx="6"/>
          </p:cNvCxnSpPr>
          <p:nvPr/>
        </p:nvCxnSpPr>
        <p:spPr>
          <a:xfrm flipH="1">
            <a:off x="6606537" y="3083837"/>
            <a:ext cx="2583182" cy="250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969" y="104391"/>
            <a:ext cx="2534004" cy="15599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207" y="4207023"/>
            <a:ext cx="3505689" cy="1838582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880109" y="1729654"/>
            <a:ext cx="2155371" cy="9274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Search_tool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880109" y="3444226"/>
            <a:ext cx="2155371" cy="9274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Crawl_urls_tool</a:t>
            </a:r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528895" y="5118142"/>
            <a:ext cx="2857798" cy="9274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Summarize_markdown_tool</a:t>
            </a:r>
            <a:endParaRPr lang="en-IN" dirty="0"/>
          </a:p>
        </p:txBody>
      </p:sp>
      <p:cxnSp>
        <p:nvCxnSpPr>
          <p:cNvPr id="52" name="Straight Arrow Connector 51"/>
          <p:cNvCxnSpPr>
            <a:stCxn id="47" idx="3"/>
            <a:endCxn id="4" idx="2"/>
          </p:cNvCxnSpPr>
          <p:nvPr/>
        </p:nvCxnSpPr>
        <p:spPr>
          <a:xfrm>
            <a:off x="3035480" y="2193386"/>
            <a:ext cx="1167493" cy="3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3"/>
            <a:endCxn id="5" idx="2"/>
          </p:cNvCxnSpPr>
          <p:nvPr/>
        </p:nvCxnSpPr>
        <p:spPr>
          <a:xfrm flipV="1">
            <a:off x="3035480" y="3863254"/>
            <a:ext cx="1167492" cy="4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6" idx="2"/>
          </p:cNvCxnSpPr>
          <p:nvPr/>
        </p:nvCxnSpPr>
        <p:spPr>
          <a:xfrm>
            <a:off x="3386693" y="5581874"/>
            <a:ext cx="816279" cy="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90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2025-04-25T06:54:14Z</dcterms:created>
  <dcterms:modified xsi:type="dcterms:W3CDTF">2025-04-25T14:30:15Z</dcterms:modified>
</cp:coreProperties>
</file>