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1" r:id="rId5"/>
    <p:sldId id="264" r:id="rId6"/>
    <p:sldId id="301" r:id="rId7"/>
    <p:sldId id="302" r:id="rId8"/>
    <p:sldId id="271" r:id="rId9"/>
    <p:sldId id="305" r:id="rId10"/>
    <p:sldId id="303" r:id="rId11"/>
    <p:sldId id="265" r:id="rId12"/>
    <p:sldId id="304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CC4A3-F273-4E69-BD66-3BA406B173C0}" v="1502" dt="2020-09-02T07:15:19.980"/>
    <p1510:client id="{7B283CAC-D2CE-789B-F92E-3EF36A872C40}" vWet="630" dt="2020-09-02T06:24:17.406"/>
    <p1510:client id="{C84E2934-EE98-1404-83BF-3F3FCC9D8042}" vWet="4" dt="2020-09-02T06:28:52"/>
    <p1510:client id="{FF4C8C85-BAD7-4C05-A105-9AD0BA3983E6}" v="1" dt="2020-09-02T05:42:31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2787774"/>
            <a:ext cx="4032448" cy="1152129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HADITA STORE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3651870"/>
            <a:ext cx="5472756" cy="1440160"/>
          </a:xfrm>
        </p:spPr>
        <p:txBody>
          <a:bodyPr/>
          <a:lstStyle/>
          <a:p>
            <a:r>
              <a:rPr lang="es-EC" sz="1600" b="1" dirty="0"/>
              <a:t>INTEGRANTES</a:t>
            </a:r>
          </a:p>
          <a:p>
            <a:r>
              <a:rPr lang="es-EC" sz="1200" dirty="0">
                <a:solidFill>
                  <a:schemeClr val="bg1"/>
                </a:solidFill>
              </a:rPr>
              <a:t>Aguilar Alvarado </a:t>
            </a:r>
            <a:r>
              <a:rPr lang="es-EC" sz="1200" dirty="0" err="1">
                <a:solidFill>
                  <a:schemeClr val="bg1"/>
                </a:solidFill>
              </a:rPr>
              <a:t>Maria</a:t>
            </a:r>
            <a:r>
              <a:rPr lang="es-EC" sz="1200" dirty="0">
                <a:solidFill>
                  <a:schemeClr val="bg1"/>
                </a:solidFill>
              </a:rPr>
              <a:t> Carolina	 [macaagui@espol.edu.ec]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Coello </a:t>
            </a:r>
            <a:r>
              <a:rPr lang="es-EC" sz="1200" dirty="0"/>
              <a:t>Suárez </a:t>
            </a:r>
            <a:r>
              <a:rPr lang="es-EC" sz="1200" dirty="0">
                <a:solidFill>
                  <a:schemeClr val="bg1"/>
                </a:solidFill>
              </a:rPr>
              <a:t>Sandra Isabella 	 [saiscoel@espol.edu.ec]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Neira De La Rosa Miguel </a:t>
            </a:r>
            <a:r>
              <a:rPr lang="es-EC" sz="1200" dirty="0" err="1">
                <a:solidFill>
                  <a:schemeClr val="bg1"/>
                </a:solidFill>
              </a:rPr>
              <a:t>Angel</a:t>
            </a:r>
            <a:r>
              <a:rPr lang="es-EC" sz="1200" dirty="0">
                <a:solidFill>
                  <a:schemeClr val="bg1"/>
                </a:solidFill>
              </a:rPr>
              <a:t>	 [migamnei@espol.edu.ec]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Silva </a:t>
            </a:r>
            <a:r>
              <a:rPr lang="es-EC" sz="1200" dirty="0"/>
              <a:t>Platón Abel </a:t>
            </a:r>
            <a:r>
              <a:rPr lang="es-EC" sz="1200" dirty="0" err="1"/>
              <a:t>Stuard</a:t>
            </a:r>
            <a:r>
              <a:rPr lang="es-EC" sz="1200" dirty="0"/>
              <a:t>		 </a:t>
            </a:r>
            <a:r>
              <a:rPr lang="en-US" sz="1200" dirty="0"/>
              <a:t>[assilva@espol.edu.ec]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DEMOSTRACIÓN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3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Gracias !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causas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motivaron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586359"/>
            <a:chOff x="803640" y="3362835"/>
            <a:chExt cx="2059657" cy="58635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 web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586359"/>
            <a:chOff x="803640" y="3362835"/>
            <a:chExt cx="2059657" cy="58635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describe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586359"/>
            <a:chOff x="803640" y="3362835"/>
            <a:chExt cx="2059657" cy="58635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muestra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funcionalidad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Código.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Demostración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PROBLEMA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onavirus: Uno de cada cuatro negocios británicos han cesado su actividad  | El Ibérico">
            <a:extLst>
              <a:ext uri="{FF2B5EF4-FFF2-40B4-BE49-F238E27FC236}">
                <a16:creationId xmlns:a16="http://schemas.microsoft.com/office/drawing/2014/main" id="{F8ED83F7-80BC-43DF-ADBF-6E422D81E52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2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69580-D3A4-418B-983F-4BB9AEB74AE9}"/>
              </a:ext>
            </a:extLst>
          </p:cNvPr>
          <p:cNvSpPr txBox="1"/>
          <p:nvPr/>
        </p:nvSpPr>
        <p:spPr>
          <a:xfrm>
            <a:off x="251520" y="155608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C" dirty="0"/>
              <a:t>La pandemia del COVID-19 ha </a:t>
            </a:r>
          </a:p>
          <a:p>
            <a:pPr algn="ctr"/>
            <a:r>
              <a:rPr lang="es-EC" dirty="0"/>
              <a:t>provocado que </a:t>
            </a:r>
            <a:r>
              <a:rPr lang="es-EC" dirty="0" err="1"/>
              <a:t>Micro-emprendedores</a:t>
            </a:r>
            <a:r>
              <a:rPr lang="es-EC" dirty="0"/>
              <a:t>, se vean obligados a cambiar su </a:t>
            </a:r>
          </a:p>
          <a:p>
            <a:pPr algn="ctr"/>
            <a:r>
              <a:rPr lang="es-EC" dirty="0"/>
              <a:t>modelo de negocio.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C" dirty="0"/>
              <a:t>Economía de los países se ven </a:t>
            </a:r>
          </a:p>
          <a:p>
            <a:pPr algn="ctr"/>
            <a:r>
              <a:rPr lang="es-EC" dirty="0"/>
              <a:t>fuertemente golpeadas, aumenta el</a:t>
            </a:r>
          </a:p>
          <a:p>
            <a:pPr algn="ctr"/>
            <a:r>
              <a:rPr lang="es-EC" dirty="0"/>
              <a:t>desempleo.</a:t>
            </a:r>
          </a:p>
        </p:txBody>
      </p:sp>
    </p:spTree>
    <p:extLst>
      <p:ext uri="{BB962C8B-B14F-4D97-AF65-F5344CB8AC3E}">
        <p14:creationId xmlns:p14="http://schemas.microsoft.com/office/powerpoint/2010/main" val="144387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INTRODUCCIÓN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7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1779662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1600"/>
              </a:spcAft>
            </a:pPr>
            <a:r>
              <a:rPr lang="es-EC" sz="140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La creciente demanda de servicios </a:t>
            </a:r>
            <a:r>
              <a:rPr lang="es-EC" sz="140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Webpone</a:t>
            </a:r>
            <a:r>
              <a:rPr lang="es-EC" sz="1400" dirty="0">
                <a:solidFill>
                  <a:srgbClr val="3F3F3F"/>
                </a:solidFill>
                <a:latin typeface="Times New Roman" panose="02020603050405020304" pitchFamily="18" charset="0"/>
              </a:rPr>
              <a:t> </a:t>
            </a:r>
            <a:r>
              <a:rPr lang="es-EC" sz="140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en evidencia la necesidad de        compra o venta a través de la red, el     desarrollo de una página web que            ponga en exhibición productos de          cualquier tipo de necesidad, tanto          para personas con fines de venta           como de compra.</a:t>
            </a:r>
            <a:endParaRPr lang="es-EC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Interacción</a:t>
            </a:r>
            <a:r>
              <a:rPr lang="es-EC" altLang="ko-KR" dirty="0">
                <a:solidFill>
                  <a:schemeClr val="accent1"/>
                </a:solidFill>
              </a:rPr>
              <a:t> del Sistema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8071" y="1642055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Vendedor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6831" y="1919054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Front-End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79516" y="18112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15616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5103318" y="1957029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FA680ED-E0FB-4FC5-8867-786EA4247E5F}"/>
              </a:ext>
            </a:extLst>
          </p:cNvPr>
          <p:cNvSpPr/>
          <p:nvPr/>
        </p:nvSpPr>
        <p:spPr>
          <a:xfrm rot="2700000">
            <a:off x="1245227" y="158368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C28E9967-8F9F-4F19-B75E-7A53BE89C522}"/>
              </a:ext>
            </a:extLst>
          </p:cNvPr>
          <p:cNvSpPr txBox="1"/>
          <p:nvPr/>
        </p:nvSpPr>
        <p:spPr>
          <a:xfrm>
            <a:off x="1775383" y="2568784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Comprador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62884727-924C-437D-A688-AD3A8DB4CC74}"/>
              </a:ext>
            </a:extLst>
          </p:cNvPr>
          <p:cNvSpPr/>
          <p:nvPr/>
        </p:nvSpPr>
        <p:spPr>
          <a:xfrm>
            <a:off x="1182928" y="248642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A2FF89F-070C-4052-A9A0-D27DF6FF95F3}"/>
              </a:ext>
            </a:extLst>
          </p:cNvPr>
          <p:cNvSpPr/>
          <p:nvPr/>
        </p:nvSpPr>
        <p:spPr>
          <a:xfrm rot="2700000">
            <a:off x="1312539" y="251041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86839655-9A6C-47FC-93EF-DB5AE03CCFCF}"/>
              </a:ext>
            </a:extLst>
          </p:cNvPr>
          <p:cNvSpPr txBox="1"/>
          <p:nvPr/>
        </p:nvSpPr>
        <p:spPr>
          <a:xfrm>
            <a:off x="1775383" y="3488505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Producto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Servicio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38BEE8E5-5B52-4DCD-951E-04E649BC1D2B}"/>
              </a:ext>
            </a:extLst>
          </p:cNvPr>
          <p:cNvSpPr/>
          <p:nvPr/>
        </p:nvSpPr>
        <p:spPr>
          <a:xfrm>
            <a:off x="1182928" y="340614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EE050CD-7CD5-4D16-B292-1180AF5EE5D6}"/>
              </a:ext>
            </a:extLst>
          </p:cNvPr>
          <p:cNvSpPr/>
          <p:nvPr/>
        </p:nvSpPr>
        <p:spPr>
          <a:xfrm rot="2700000">
            <a:off x="1312539" y="34301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5E481594-0AEE-4EF1-839A-4040AFF07049}"/>
              </a:ext>
            </a:extLst>
          </p:cNvPr>
          <p:cNvSpPr txBox="1"/>
          <p:nvPr/>
        </p:nvSpPr>
        <p:spPr>
          <a:xfrm>
            <a:off x="5646831" y="3128932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Back-End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4" name="Oval 34">
            <a:extLst>
              <a:ext uri="{FF2B5EF4-FFF2-40B4-BE49-F238E27FC236}">
                <a16:creationId xmlns:a16="http://schemas.microsoft.com/office/drawing/2014/main" id="{6C19CD28-D6E1-4D1E-9C94-1DD6A58035CD}"/>
              </a:ext>
            </a:extLst>
          </p:cNvPr>
          <p:cNvSpPr/>
          <p:nvPr/>
        </p:nvSpPr>
        <p:spPr>
          <a:xfrm>
            <a:off x="5103491" y="308138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F4B9D8D9-430E-4A03-A8CA-A66EC85613B0}"/>
              </a:ext>
            </a:extLst>
          </p:cNvPr>
          <p:cNvSpPr>
            <a:spLocks noChangeAspect="1"/>
          </p:cNvSpPr>
          <p:nvPr/>
        </p:nvSpPr>
        <p:spPr>
          <a:xfrm>
            <a:off x="5227293" y="3227121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0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SERVICIOS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BBB2AA6C-DCE4-45DB-8363-E45F45FD1F4D}"/>
              </a:ext>
            </a:extLst>
          </p:cNvPr>
          <p:cNvSpPr/>
          <p:nvPr/>
        </p:nvSpPr>
        <p:spPr>
          <a:xfrm>
            <a:off x="3404106" y="3958992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Nuestros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Servicios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5661" y="1820275"/>
            <a:ext cx="1512168" cy="15121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52" y="3467430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cs typeface="Arial" pitchFamily="34" charset="0"/>
              </a:rPr>
              <a:t>HADITA STORE</a:t>
            </a:r>
            <a:endParaRPr lang="ko-KR" altLang="en-US" sz="2000" b="1" dirty="0"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sus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propias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credenciales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Registrarse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1042027"/>
            <a:chOff x="720000" y="2431958"/>
            <a:chExt cx="3059912" cy="1042027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seleccionar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confirmar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transacción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articulos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1" y="2783909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83794" y="159380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503979" y="1686681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2" y="1411223"/>
            <a:ext cx="2088234" cy="1042027"/>
            <a:chOff x="720000" y="1114639"/>
            <a:chExt cx="3059912" cy="1042027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micro-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vender.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Subir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ha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Observar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Ventas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1042027"/>
            <a:chOff x="720000" y="2431958"/>
            <a:chExt cx="3059912" cy="1042027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micro-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cantidad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los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Actualizar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Stock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535" y="1559697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535" y="278777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68337" y="2933506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130">
            <a:extLst>
              <a:ext uri="{FF2B5EF4-FFF2-40B4-BE49-F238E27FC236}">
                <a16:creationId xmlns:a16="http://schemas.microsoft.com/office/drawing/2014/main" id="{DF1797D1-87A8-4515-8C14-D5CE549FCDF0}"/>
              </a:ext>
            </a:extLst>
          </p:cNvPr>
          <p:cNvSpPr/>
          <p:nvPr/>
        </p:nvSpPr>
        <p:spPr>
          <a:xfrm>
            <a:off x="1026278" y="2125525"/>
            <a:ext cx="881426" cy="87827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Block Arc 11">
            <a:extLst>
              <a:ext uri="{FF2B5EF4-FFF2-40B4-BE49-F238E27FC236}">
                <a16:creationId xmlns:a16="http://schemas.microsoft.com/office/drawing/2014/main" id="{3401B06B-26CA-48ED-AB9C-1B1A881B2C50}"/>
              </a:ext>
            </a:extLst>
          </p:cNvPr>
          <p:cNvSpPr/>
          <p:nvPr/>
        </p:nvSpPr>
        <p:spPr>
          <a:xfrm rot="10800000">
            <a:off x="3580880" y="4047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153F8-5A49-4684-A81A-34A4B3C533E1}"/>
              </a:ext>
            </a:extLst>
          </p:cNvPr>
          <p:cNvSpPr>
            <a:spLocks noChangeAspect="1"/>
          </p:cNvSpPr>
          <p:nvPr/>
        </p:nvSpPr>
        <p:spPr>
          <a:xfrm>
            <a:off x="6448346" y="164205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Donut 22">
            <a:extLst>
              <a:ext uri="{FF2B5EF4-FFF2-40B4-BE49-F238E27FC236}">
                <a16:creationId xmlns:a16="http://schemas.microsoft.com/office/drawing/2014/main" id="{0157983C-97DC-4215-8213-3FCC01E545D3}"/>
              </a:ext>
            </a:extLst>
          </p:cNvPr>
          <p:cNvSpPr>
            <a:spLocks noChangeAspect="1"/>
          </p:cNvSpPr>
          <p:nvPr/>
        </p:nvSpPr>
        <p:spPr>
          <a:xfrm>
            <a:off x="6448346" y="414767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D6D3A134-18F7-4F27-8021-E2254B771606}"/>
              </a:ext>
            </a:extLst>
          </p:cNvPr>
          <p:cNvSpPr/>
          <p:nvPr/>
        </p:nvSpPr>
        <p:spPr>
          <a:xfrm>
            <a:off x="3491627" y="28814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296</Words>
  <Application>Microsoft Office PowerPoint</Application>
  <PresentationFormat>Presentación en pantalla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Abel Silva</cp:lastModifiedBy>
  <cp:revision>122</cp:revision>
  <dcterms:created xsi:type="dcterms:W3CDTF">2016-12-05T23:26:54Z</dcterms:created>
  <dcterms:modified xsi:type="dcterms:W3CDTF">2020-09-02T07:29:57Z</dcterms:modified>
</cp:coreProperties>
</file>