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28A584-C7BC-4C66-8BDB-4B9A07DB54C8}">
  <a:tblStyle styleId="{2428A584-C7BC-4C66-8BDB-4B9A07DB54C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c17981ff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c17981ff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29d9f80a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29d9f80a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29d9f80a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29d9f80a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29d9f80a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29d9f80a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29d9f80a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29d9f80a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29d9f80a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29d9f80a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29d9f80a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29d9f80a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47434b7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47434b7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29d9f80a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29d9f80a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29d9f80a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29d9f80a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1c17981f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1c17981f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29d9f80a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29d9f80a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29d9f80a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29d9f80a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29d9f80a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29d9f80a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29d9f80a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29d9f80a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29d9f80a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29d9f80a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29d9f80a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29d9f80a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3338e6168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3338e6168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329d9f80a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329d9f80a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29d9f80a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329d9f80a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29d9f80a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29d9f80a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c17981ff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c17981ff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29d9f80a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29d9f80a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29d9f80a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29d9f80a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29d9f80a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329d9f80a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329d9f80a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329d9f80a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329d9f80a5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329d9f80a5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4595e3bf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34595e3bf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4595e3bf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34595e3bf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47434b7a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347434b7a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34595e3bf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34595e3bf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3338e6168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3338e6168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c17981ff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c17981ff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329d9f80a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329d9f80a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353766ab0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353766ab0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353766ab0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353766ab0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347434b7a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347434b7a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329d9f80a5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329d9f80a5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353766ab0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353766ab0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347434b7a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347434b7a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34595e3bf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34595e3bf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3338e6168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3338e6168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338e6168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3338e6168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c17981ff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c17981ff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3338e6168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3338e6168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3338e6168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3338e6168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347434b7a1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347434b7a1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c17981ff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c17981ff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c17981ff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c17981ff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c17981ff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c17981ff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c17981ff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c17981ff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6.png"/><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MultiThreading in Java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Thread Priorities</a:t>
            </a:r>
            <a:endParaRPr/>
          </a:p>
        </p:txBody>
      </p:sp>
      <p:sp>
        <p:nvSpPr>
          <p:cNvPr id="133" name="Google Shape;133;p22"/>
          <p:cNvSpPr txBox="1"/>
          <p:nvPr/>
        </p:nvSpPr>
        <p:spPr>
          <a:xfrm>
            <a:off x="394475" y="1183450"/>
            <a:ext cx="4369800" cy="35094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Char char="●"/>
            </a:pPr>
            <a:r>
              <a:rPr lang="en" sz="900"/>
              <a:t>Every Thread in java has some priority it may be default priority generated by JVM (or) explicitly provided by the programmer.</a:t>
            </a:r>
            <a:endParaRPr sz="900"/>
          </a:p>
          <a:p>
            <a:pPr indent="-285750" lvl="0" marL="457200" rtl="0" algn="l">
              <a:spcBef>
                <a:spcPts val="0"/>
              </a:spcBef>
              <a:spcAft>
                <a:spcPts val="0"/>
              </a:spcAft>
              <a:buSzPts val="900"/>
              <a:buChar char="●"/>
            </a:pPr>
            <a:r>
              <a:rPr lang="en" sz="900"/>
              <a:t>The valid range of Thread priorities is 1 to 10[but not 0 to 10] where 1 is the least priority and 10 is highest priority.</a:t>
            </a:r>
            <a:endParaRPr sz="900"/>
          </a:p>
          <a:p>
            <a:pPr indent="-285750" lvl="0" marL="457200" rtl="0" algn="l">
              <a:spcBef>
                <a:spcPts val="0"/>
              </a:spcBef>
              <a:spcAft>
                <a:spcPts val="0"/>
              </a:spcAft>
              <a:buSzPts val="900"/>
              <a:buChar char="●"/>
            </a:pPr>
            <a:r>
              <a:rPr lang="en" sz="900"/>
              <a:t>Thread class defines the following constants to represent some standard priorities.</a:t>
            </a:r>
            <a:endParaRPr sz="900"/>
          </a:p>
          <a:p>
            <a:pPr indent="-285750" lvl="1" marL="914400" rtl="0" algn="l">
              <a:spcBef>
                <a:spcPts val="0"/>
              </a:spcBef>
              <a:spcAft>
                <a:spcPts val="0"/>
              </a:spcAft>
              <a:buSzPts val="900"/>
              <a:buChar char="○"/>
            </a:pPr>
            <a:r>
              <a:rPr lang="en" sz="900"/>
              <a:t>Thread. MIN_PRIORITY----------1</a:t>
            </a:r>
            <a:endParaRPr sz="900"/>
          </a:p>
          <a:p>
            <a:pPr indent="-285750" lvl="1" marL="914400" rtl="0" algn="l">
              <a:spcBef>
                <a:spcPts val="0"/>
              </a:spcBef>
              <a:spcAft>
                <a:spcPts val="0"/>
              </a:spcAft>
              <a:buSzPts val="900"/>
              <a:buChar char="○"/>
            </a:pPr>
            <a:r>
              <a:rPr lang="en" sz="900"/>
              <a:t>Thread. MAX_PRIORITY----------10</a:t>
            </a:r>
            <a:endParaRPr sz="900"/>
          </a:p>
          <a:p>
            <a:pPr indent="-285750" lvl="1" marL="914400" rtl="0" algn="l">
              <a:spcBef>
                <a:spcPts val="0"/>
              </a:spcBef>
              <a:spcAft>
                <a:spcPts val="0"/>
              </a:spcAft>
              <a:buSzPts val="900"/>
              <a:buChar char="○"/>
            </a:pPr>
            <a:r>
              <a:rPr lang="en" sz="900"/>
              <a:t>Thread. NORM_PRIORITY--------5</a:t>
            </a:r>
            <a:endParaRPr sz="900"/>
          </a:p>
          <a:p>
            <a:pPr indent="-285750" lvl="0" marL="457200" rtl="0" algn="l">
              <a:spcBef>
                <a:spcPts val="0"/>
              </a:spcBef>
              <a:spcAft>
                <a:spcPts val="0"/>
              </a:spcAft>
              <a:buSzPts val="900"/>
              <a:buChar char="●"/>
            </a:pPr>
            <a:r>
              <a:rPr lang="en" sz="900"/>
              <a:t>There are no constants like Thread.LOW_PRIORITY, Thread.HIGH_PRIORITY	</a:t>
            </a:r>
            <a:endParaRPr sz="900"/>
          </a:p>
          <a:p>
            <a:pPr indent="-285750" lvl="0" marL="457200" rtl="0" algn="l">
              <a:spcBef>
                <a:spcPts val="0"/>
              </a:spcBef>
              <a:spcAft>
                <a:spcPts val="0"/>
              </a:spcAft>
              <a:buSzPts val="900"/>
              <a:buChar char="●"/>
            </a:pPr>
            <a:r>
              <a:rPr lang="en" sz="900"/>
              <a:t>Thread scheduler uses these priorities while allocating CPU.</a:t>
            </a:r>
            <a:endParaRPr sz="900"/>
          </a:p>
          <a:p>
            <a:pPr indent="-285750" lvl="0" marL="457200" rtl="0" algn="l">
              <a:spcBef>
                <a:spcPts val="0"/>
              </a:spcBef>
              <a:spcAft>
                <a:spcPts val="0"/>
              </a:spcAft>
              <a:buSzPts val="900"/>
              <a:buChar char="●"/>
            </a:pPr>
            <a:r>
              <a:rPr lang="en" sz="900"/>
              <a:t>The Thread which is having highest priority will get chance for 1st execution.</a:t>
            </a:r>
            <a:endParaRPr sz="900"/>
          </a:p>
          <a:p>
            <a:pPr indent="-285750" lvl="0" marL="457200" rtl="0" algn="l">
              <a:spcBef>
                <a:spcPts val="0"/>
              </a:spcBef>
              <a:spcAft>
                <a:spcPts val="0"/>
              </a:spcAft>
              <a:buSzPts val="900"/>
              <a:buChar char="●"/>
            </a:pPr>
            <a:r>
              <a:rPr lang="en" sz="900"/>
              <a:t>If 2 Threads having the same priority then we can't expect exact execution order it depends on Thread scheduler whose behavior is vendor dependent.</a:t>
            </a:r>
            <a:endParaRPr sz="900"/>
          </a:p>
          <a:p>
            <a:pPr indent="-285750" lvl="0" marL="457200" rtl="0" algn="l">
              <a:spcBef>
                <a:spcPts val="0"/>
              </a:spcBef>
              <a:spcAft>
                <a:spcPts val="0"/>
              </a:spcAft>
              <a:buSzPts val="900"/>
              <a:buChar char="●"/>
            </a:pPr>
            <a:r>
              <a:rPr lang="en" sz="900"/>
              <a:t>We can get and set the priority of a Thread by using the following methods.</a:t>
            </a:r>
            <a:endParaRPr sz="900"/>
          </a:p>
          <a:p>
            <a:pPr indent="-285750" lvl="1" marL="914400" rtl="0" algn="l">
              <a:spcBef>
                <a:spcPts val="0"/>
              </a:spcBef>
              <a:spcAft>
                <a:spcPts val="0"/>
              </a:spcAft>
              <a:buSzPts val="900"/>
              <a:buChar char="○"/>
            </a:pPr>
            <a:r>
              <a:rPr lang="en" sz="900"/>
              <a:t>public final int getPriority()</a:t>
            </a:r>
            <a:endParaRPr sz="900"/>
          </a:p>
          <a:p>
            <a:pPr indent="-285750" lvl="1" marL="914400" rtl="0" algn="l">
              <a:spcBef>
                <a:spcPts val="0"/>
              </a:spcBef>
              <a:spcAft>
                <a:spcPts val="0"/>
              </a:spcAft>
              <a:buSzPts val="900"/>
              <a:buChar char="○"/>
            </a:pPr>
            <a:r>
              <a:rPr lang="en" sz="900"/>
              <a:t>public final void setPriority(int newPriority);//the allowed values are 1 to 10</a:t>
            </a:r>
            <a:endParaRPr sz="900"/>
          </a:p>
          <a:p>
            <a:pPr indent="-285750" lvl="0" marL="457200" rtl="0" algn="l">
              <a:spcBef>
                <a:spcPts val="0"/>
              </a:spcBef>
              <a:spcAft>
                <a:spcPts val="0"/>
              </a:spcAft>
              <a:buSzPts val="900"/>
              <a:buChar char="●"/>
            </a:pPr>
            <a:r>
              <a:rPr lang="en" sz="900"/>
              <a:t>The allowed values are 1 to 10 otherwise we will get runtime exception saying "IllegalArgumentException".</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Default Priority</a:t>
            </a:r>
            <a:endParaRPr/>
          </a:p>
        </p:txBody>
      </p:sp>
      <p:sp>
        <p:nvSpPr>
          <p:cNvPr id="139" name="Google Shape;139;p23"/>
          <p:cNvSpPr txBox="1"/>
          <p:nvPr/>
        </p:nvSpPr>
        <p:spPr>
          <a:xfrm>
            <a:off x="432100" y="1247550"/>
            <a:ext cx="4014300" cy="21651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The default priority only for the main Thread is 5. </a:t>
            </a:r>
            <a:endParaRPr/>
          </a:p>
          <a:p>
            <a:pPr indent="-317500" lvl="0" marL="457200" rtl="0" algn="l">
              <a:spcBef>
                <a:spcPts val="1000"/>
              </a:spcBef>
              <a:spcAft>
                <a:spcPts val="0"/>
              </a:spcAft>
              <a:buSzPts val="1400"/>
              <a:buChar char="➔"/>
            </a:pPr>
            <a:r>
              <a:rPr lang="en"/>
              <a:t>But for all the remaining Threads the default priority will be inheriting from parent to child. </a:t>
            </a:r>
            <a:endParaRPr/>
          </a:p>
          <a:p>
            <a:pPr indent="-317500" lvl="0" marL="457200" rtl="0" algn="l">
              <a:spcBef>
                <a:spcPts val="1000"/>
              </a:spcBef>
              <a:spcAft>
                <a:spcPts val="0"/>
              </a:spcAft>
              <a:buSzPts val="1400"/>
              <a:buChar char="➔"/>
            </a:pPr>
            <a:r>
              <a:rPr lang="en"/>
              <a:t>That is whatever the priority parent has by default the same priority will be for the child also.</a:t>
            </a:r>
            <a:endParaRPr/>
          </a:p>
        </p:txBody>
      </p:sp>
      <p:sp>
        <p:nvSpPr>
          <p:cNvPr id="140" name="Google Shape;140;p23"/>
          <p:cNvSpPr txBox="1"/>
          <p:nvPr/>
        </p:nvSpPr>
        <p:spPr>
          <a:xfrm>
            <a:off x="4572000" y="1017725"/>
            <a:ext cx="4369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t>class MyThread extends Thread</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rPr lang="en" sz="1000"/>
              <a:t>}</a:t>
            </a:r>
            <a:endParaRPr sz="1000"/>
          </a:p>
          <a:p>
            <a:pPr indent="0" lvl="0" marL="0" rtl="0" algn="l">
              <a:spcBef>
                <a:spcPts val="0"/>
              </a:spcBef>
              <a:spcAft>
                <a:spcPts val="0"/>
              </a:spcAft>
              <a:buClr>
                <a:schemeClr val="dk1"/>
              </a:buClr>
              <a:buSzPts val="1100"/>
              <a:buFont typeface="Arial"/>
              <a:buNone/>
            </a:pPr>
            <a:r>
              <a:rPr lang="en" sz="1000"/>
              <a:t>class ThreadPriorityDemo</a:t>
            </a:r>
            <a:endParaRPr sz="1000"/>
          </a:p>
          <a:p>
            <a:pPr indent="0" lvl="0" marL="0" rtl="0" algn="l">
              <a:spcBef>
                <a:spcPts val="0"/>
              </a:spcBef>
              <a:spcAft>
                <a:spcPts val="0"/>
              </a:spcAft>
              <a:buClr>
                <a:schemeClr val="dk1"/>
              </a:buClr>
              <a:buSzPts val="1100"/>
              <a:buFont typeface="Arial"/>
              <a:buNone/>
            </a:pPr>
            <a:r>
              <a:rPr lang="en" sz="1000"/>
              <a:t>{</a:t>
            </a:r>
            <a:endParaRPr sz="1000"/>
          </a:p>
          <a:p>
            <a:pPr indent="0" lvl="0" marL="457200" rtl="0" algn="l">
              <a:spcBef>
                <a:spcPts val="0"/>
              </a:spcBef>
              <a:spcAft>
                <a:spcPts val="0"/>
              </a:spcAft>
              <a:buClr>
                <a:schemeClr val="dk1"/>
              </a:buClr>
              <a:buSzPts val="1100"/>
              <a:buFont typeface="Arial"/>
              <a:buNone/>
            </a:pPr>
            <a:r>
              <a:rPr lang="en" sz="1000"/>
              <a:t>public static void main(String[] args)</a:t>
            </a:r>
            <a:endParaRPr sz="1000"/>
          </a:p>
          <a:p>
            <a:pPr indent="0" lvl="0" marL="457200" rtl="0" algn="l">
              <a:spcBef>
                <a:spcPts val="0"/>
              </a:spcBef>
              <a:spcAft>
                <a:spcPts val="0"/>
              </a:spcAft>
              <a:buClr>
                <a:schemeClr val="dk1"/>
              </a:buClr>
              <a:buSzPts val="1100"/>
              <a:buFont typeface="Arial"/>
              <a:buNone/>
            </a:pPr>
            <a:r>
              <a:rPr lang="en" sz="1000"/>
              <a:t>{</a:t>
            </a:r>
            <a:endParaRPr sz="1000"/>
          </a:p>
          <a:p>
            <a:pPr indent="457200" lvl="0" marL="0" rtl="0" algn="l">
              <a:spcBef>
                <a:spcPts val="0"/>
              </a:spcBef>
              <a:spcAft>
                <a:spcPts val="0"/>
              </a:spcAft>
              <a:buClr>
                <a:schemeClr val="dk1"/>
              </a:buClr>
              <a:buSzPts val="1100"/>
              <a:buFont typeface="Arial"/>
              <a:buNone/>
            </a:pPr>
            <a:r>
              <a:rPr lang="en" sz="1000"/>
              <a:t>    System.out.println(Thread.currentThread().getPriority()); //5</a:t>
            </a:r>
            <a:endParaRPr sz="1000"/>
          </a:p>
          <a:p>
            <a:pPr indent="0" lvl="0" marL="0" rtl="0" algn="l">
              <a:spcBef>
                <a:spcPts val="0"/>
              </a:spcBef>
              <a:spcAft>
                <a:spcPts val="0"/>
              </a:spcAft>
              <a:buClr>
                <a:schemeClr val="dk1"/>
              </a:buClr>
              <a:buSzPts val="1100"/>
              <a:buFont typeface="Arial"/>
              <a:buNone/>
            </a:pPr>
            <a:r>
              <a:rPr lang="en" sz="1000"/>
              <a:t>  `	    Thread.currentThread().setPriority(9);</a:t>
            </a:r>
            <a:endParaRPr sz="1000"/>
          </a:p>
          <a:p>
            <a:pPr indent="457200" lvl="0" marL="0" rtl="0" algn="l">
              <a:spcBef>
                <a:spcPts val="0"/>
              </a:spcBef>
              <a:spcAft>
                <a:spcPts val="0"/>
              </a:spcAft>
              <a:buClr>
                <a:schemeClr val="dk1"/>
              </a:buClr>
              <a:buSzPts val="1100"/>
              <a:buFont typeface="Arial"/>
              <a:buNone/>
            </a:pPr>
            <a:r>
              <a:rPr lang="en" sz="1000"/>
              <a:t>     MyThread t=new MyThread();</a:t>
            </a:r>
            <a:endParaRPr sz="1000"/>
          </a:p>
          <a:p>
            <a:pPr indent="457200" lvl="0" marL="0" rtl="0" algn="l">
              <a:spcBef>
                <a:spcPts val="0"/>
              </a:spcBef>
              <a:spcAft>
                <a:spcPts val="0"/>
              </a:spcAft>
              <a:buClr>
                <a:schemeClr val="dk1"/>
              </a:buClr>
              <a:buSzPts val="1100"/>
              <a:buFont typeface="Arial"/>
              <a:buNone/>
            </a:pPr>
            <a:r>
              <a:rPr lang="en" sz="1000"/>
              <a:t>     System.out.println(t.getPriority()); //9</a:t>
            </a:r>
            <a:endParaRPr sz="1000"/>
          </a:p>
          <a:p>
            <a:pPr indent="0" lvl="0" marL="457200" rtl="0" algn="l">
              <a:spcBef>
                <a:spcPts val="0"/>
              </a:spcBef>
              <a:spcAft>
                <a:spcPts val="0"/>
              </a:spcAft>
              <a:buClr>
                <a:schemeClr val="dk1"/>
              </a:buClr>
              <a:buSzPts val="1100"/>
              <a:buFont typeface="Arial"/>
              <a:buNone/>
            </a:pPr>
            <a:r>
              <a:rPr lang="en" sz="1000"/>
              <a:t>}</a:t>
            </a:r>
            <a:endParaRPr sz="1000"/>
          </a:p>
          <a:p>
            <a:pPr indent="0" lvl="0" marL="0" rtl="0" algn="l">
              <a:spcBef>
                <a:spcPts val="0"/>
              </a:spcBef>
              <a:spcAft>
                <a:spcPts val="0"/>
              </a:spcAft>
              <a:buNone/>
            </a:pPr>
            <a:r>
              <a:rPr lang="en" sz="1000"/>
              <a:t>}</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to Prevent a Thread from Execution</a:t>
            </a:r>
            <a:endParaRPr/>
          </a:p>
        </p:txBody>
      </p:sp>
      <p:sp>
        <p:nvSpPr>
          <p:cNvPr id="146" name="Google Shape;14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We can prevent(stop) a Thread execution by using the following methods.</a:t>
            </a:r>
            <a:endParaRPr/>
          </a:p>
          <a:p>
            <a:pPr indent="0" lvl="0" marL="457200" rtl="0" algn="l">
              <a:spcBef>
                <a:spcPts val="1200"/>
              </a:spcBef>
              <a:spcAft>
                <a:spcPts val="0"/>
              </a:spcAft>
              <a:buClr>
                <a:schemeClr val="dk1"/>
              </a:buClr>
              <a:buSzPts val="1100"/>
              <a:buFont typeface="Arial"/>
              <a:buNone/>
            </a:pPr>
            <a:r>
              <a:rPr lang="en"/>
              <a:t>1. yield();</a:t>
            </a:r>
            <a:endParaRPr/>
          </a:p>
          <a:p>
            <a:pPr indent="0" lvl="0" marL="457200" rtl="0" algn="l">
              <a:spcBef>
                <a:spcPts val="1200"/>
              </a:spcBef>
              <a:spcAft>
                <a:spcPts val="0"/>
              </a:spcAft>
              <a:buClr>
                <a:schemeClr val="dk1"/>
              </a:buClr>
              <a:buSzPts val="1100"/>
              <a:buFont typeface="Arial"/>
              <a:buNone/>
            </a:pPr>
            <a:r>
              <a:rPr lang="en"/>
              <a:t>2. join();</a:t>
            </a:r>
            <a:endParaRPr/>
          </a:p>
          <a:p>
            <a:pPr indent="0" lvl="0" marL="457200" rtl="0" algn="l">
              <a:spcBef>
                <a:spcPts val="1200"/>
              </a:spcBef>
              <a:spcAft>
                <a:spcPts val="0"/>
              </a:spcAft>
              <a:buClr>
                <a:schemeClr val="dk1"/>
              </a:buClr>
              <a:buSzPts val="1100"/>
              <a:buFont typeface="Arial"/>
              <a:buNone/>
            </a:pPr>
            <a:r>
              <a:rPr lang="en"/>
              <a:t>3. sleep();</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a:t>
            </a:r>
            <a:r>
              <a:rPr lang="en"/>
              <a:t>ield()</a:t>
            </a:r>
            <a:endParaRPr/>
          </a:p>
        </p:txBody>
      </p:sp>
      <p:sp>
        <p:nvSpPr>
          <p:cNvPr id="152" name="Google Shape;152;p25"/>
          <p:cNvSpPr txBox="1"/>
          <p:nvPr/>
        </p:nvSpPr>
        <p:spPr>
          <a:xfrm>
            <a:off x="341375" y="1320025"/>
            <a:ext cx="4369800" cy="34992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yield() method causes "to pause current executing Thread for giving the chance of remaining waiting Threads of same priority".</a:t>
            </a:r>
            <a:endParaRPr/>
          </a:p>
          <a:p>
            <a:pPr indent="-317500" lvl="0" marL="457200" rtl="0" algn="l">
              <a:spcBef>
                <a:spcPts val="1000"/>
              </a:spcBef>
              <a:spcAft>
                <a:spcPts val="0"/>
              </a:spcAft>
              <a:buSzPts val="1400"/>
              <a:buChar char="➔"/>
            </a:pPr>
            <a:r>
              <a:rPr lang="en"/>
              <a:t>If all waiting Threads have the low priority or if there is no waiting Threads then the same Thread will be continued its execution.</a:t>
            </a:r>
            <a:endParaRPr/>
          </a:p>
          <a:p>
            <a:pPr indent="-317500" lvl="0" marL="457200" rtl="0" algn="l">
              <a:spcBef>
                <a:spcPts val="1000"/>
              </a:spcBef>
              <a:spcAft>
                <a:spcPts val="0"/>
              </a:spcAft>
              <a:buSzPts val="1400"/>
              <a:buChar char="➔"/>
            </a:pPr>
            <a:r>
              <a:rPr lang="en"/>
              <a:t>If several waiting Threads with same priority available then we can't expect exact which Thread will get chance for execution.</a:t>
            </a:r>
            <a:endParaRPr/>
          </a:p>
          <a:p>
            <a:pPr indent="-317500" lvl="0" marL="457200" rtl="0" algn="l">
              <a:spcBef>
                <a:spcPts val="1000"/>
              </a:spcBef>
              <a:spcAft>
                <a:spcPts val="0"/>
              </a:spcAft>
              <a:buSzPts val="1400"/>
              <a:buChar char="➔"/>
            </a:pPr>
            <a:r>
              <a:rPr lang="en"/>
              <a:t>The Thread which is yielded when it get chance once again for execution is depends on mercy of the Thread scheduler.</a:t>
            </a:r>
            <a:endParaRPr/>
          </a:p>
          <a:p>
            <a:pPr indent="-317500" lvl="0" marL="457200" rtl="0" algn="l">
              <a:spcBef>
                <a:spcPts val="1000"/>
              </a:spcBef>
              <a:spcAft>
                <a:spcPts val="0"/>
              </a:spcAft>
              <a:buSzPts val="1400"/>
              <a:buChar char="➔"/>
            </a:pPr>
            <a:r>
              <a:rPr lang="en"/>
              <a:t>public static native void yield();</a:t>
            </a:r>
            <a:endParaRPr/>
          </a:p>
        </p:txBody>
      </p:sp>
      <p:pic>
        <p:nvPicPr>
          <p:cNvPr id="153" name="Google Shape;153;p25"/>
          <p:cNvPicPr preferRelativeResize="0"/>
          <p:nvPr/>
        </p:nvPicPr>
        <p:blipFill>
          <a:blip r:embed="rId3">
            <a:alphaModFix/>
          </a:blip>
          <a:stretch>
            <a:fillRect/>
          </a:stretch>
        </p:blipFill>
        <p:spPr>
          <a:xfrm>
            <a:off x="4572000" y="445017"/>
            <a:ext cx="4572001" cy="752007"/>
          </a:xfrm>
          <a:prstGeom prst="rect">
            <a:avLst/>
          </a:prstGeom>
          <a:noFill/>
          <a:ln>
            <a:noFill/>
          </a:ln>
        </p:spPr>
      </p:pic>
      <p:sp>
        <p:nvSpPr>
          <p:cNvPr id="154" name="Google Shape;154;p25"/>
          <p:cNvSpPr txBox="1"/>
          <p:nvPr/>
        </p:nvSpPr>
        <p:spPr>
          <a:xfrm>
            <a:off x="4711175" y="1380700"/>
            <a:ext cx="43698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t>class MyThread extends Thread</a:t>
            </a:r>
            <a:endParaRPr sz="1000"/>
          </a:p>
          <a:p>
            <a:pPr indent="0" lvl="0" marL="0" rtl="0" algn="l">
              <a:spcBef>
                <a:spcPts val="0"/>
              </a:spcBef>
              <a:spcAft>
                <a:spcPts val="0"/>
              </a:spcAft>
              <a:buClr>
                <a:schemeClr val="dk1"/>
              </a:buClr>
              <a:buSzPts val="1100"/>
              <a:buFont typeface="Arial"/>
              <a:buNone/>
            </a:pPr>
            <a:r>
              <a:rPr lang="en" sz="1000"/>
              <a:t>{</a:t>
            </a:r>
            <a:endParaRPr sz="1000"/>
          </a:p>
          <a:p>
            <a:pPr indent="0" lvl="0" marL="457200" rtl="0" algn="l">
              <a:spcBef>
                <a:spcPts val="0"/>
              </a:spcBef>
              <a:spcAft>
                <a:spcPts val="0"/>
              </a:spcAft>
              <a:buClr>
                <a:schemeClr val="dk1"/>
              </a:buClr>
              <a:buSzPts val="1100"/>
              <a:buFont typeface="Arial"/>
              <a:buNone/>
            </a:pPr>
            <a:r>
              <a:rPr lang="en" sz="1000"/>
              <a:t>public void run()</a:t>
            </a:r>
            <a:endParaRPr sz="1000"/>
          </a:p>
          <a:p>
            <a:pPr indent="0" lvl="0" marL="457200" rtl="0" algn="l">
              <a:spcBef>
                <a:spcPts val="0"/>
              </a:spcBef>
              <a:spcAft>
                <a:spcPts val="0"/>
              </a:spcAft>
              <a:buClr>
                <a:schemeClr val="dk1"/>
              </a:buClr>
              <a:buSzPts val="1100"/>
              <a:buFont typeface="Arial"/>
              <a:buNone/>
            </a:pPr>
            <a:r>
              <a:rPr lang="en" sz="1000"/>
              <a:t>{</a:t>
            </a:r>
            <a:endParaRPr sz="1000"/>
          </a:p>
          <a:p>
            <a:pPr indent="0" lvl="0" marL="914400" rtl="0" algn="l">
              <a:spcBef>
                <a:spcPts val="0"/>
              </a:spcBef>
              <a:spcAft>
                <a:spcPts val="0"/>
              </a:spcAft>
              <a:buClr>
                <a:schemeClr val="dk1"/>
              </a:buClr>
              <a:buSzPts val="1100"/>
              <a:buFont typeface="Arial"/>
              <a:buNone/>
            </a:pPr>
            <a:r>
              <a:rPr lang="en" sz="1000"/>
              <a:t>for(int i=0;i&lt;5;i++)</a:t>
            </a:r>
            <a:endParaRPr sz="1000"/>
          </a:p>
          <a:p>
            <a:pPr indent="0" lvl="0" marL="914400" rtl="0" algn="l">
              <a:spcBef>
                <a:spcPts val="0"/>
              </a:spcBef>
              <a:spcAft>
                <a:spcPts val="0"/>
              </a:spcAft>
              <a:buClr>
                <a:schemeClr val="dk1"/>
              </a:buClr>
              <a:buSzPts val="1100"/>
              <a:buFont typeface="Arial"/>
              <a:buNone/>
            </a:pPr>
            <a:r>
              <a:rPr lang="en" sz="1000"/>
              <a:t>{</a:t>
            </a:r>
            <a:endParaRPr sz="1000"/>
          </a:p>
          <a:p>
            <a:pPr indent="457200" lvl="0" marL="914400" rtl="0" algn="l">
              <a:spcBef>
                <a:spcPts val="0"/>
              </a:spcBef>
              <a:spcAft>
                <a:spcPts val="0"/>
              </a:spcAft>
              <a:buClr>
                <a:schemeClr val="dk1"/>
              </a:buClr>
              <a:buSzPts val="1100"/>
              <a:buFont typeface="Arial"/>
              <a:buNone/>
            </a:pPr>
            <a:r>
              <a:rPr b="1" lang="en" sz="1000"/>
              <a:t>Thread.yield();</a:t>
            </a:r>
            <a:endParaRPr b="1" sz="1000"/>
          </a:p>
          <a:p>
            <a:pPr indent="457200" lvl="0" marL="914400" rtl="0" algn="l">
              <a:spcBef>
                <a:spcPts val="0"/>
              </a:spcBef>
              <a:spcAft>
                <a:spcPts val="0"/>
              </a:spcAft>
              <a:buClr>
                <a:schemeClr val="dk1"/>
              </a:buClr>
              <a:buSzPts val="1100"/>
              <a:buFont typeface="Arial"/>
              <a:buNone/>
            </a:pPr>
            <a:r>
              <a:rPr lang="en" sz="1000"/>
              <a:t>System.out.println("child thread");</a:t>
            </a:r>
            <a:endParaRPr sz="1000"/>
          </a:p>
          <a:p>
            <a:pPr indent="0" lvl="0" marL="914400" rtl="0" algn="l">
              <a:spcBef>
                <a:spcPts val="0"/>
              </a:spcBef>
              <a:spcAft>
                <a:spcPts val="0"/>
              </a:spcAft>
              <a:buClr>
                <a:schemeClr val="dk1"/>
              </a:buClr>
              <a:buSzPts val="1100"/>
              <a:buFont typeface="Arial"/>
              <a:buNone/>
            </a:pPr>
            <a:r>
              <a:rPr lang="en" sz="1000"/>
              <a:t>}</a:t>
            </a:r>
            <a:endParaRPr sz="1000"/>
          </a:p>
          <a:p>
            <a:pPr indent="0" lvl="0" marL="457200" rtl="0" algn="l">
              <a:spcBef>
                <a:spcPts val="0"/>
              </a:spcBef>
              <a:spcAft>
                <a:spcPts val="0"/>
              </a:spcAft>
              <a:buClr>
                <a:schemeClr val="dk1"/>
              </a:buClr>
              <a:buSzPts val="1100"/>
              <a:buFont typeface="Arial"/>
              <a:buNone/>
            </a:pPr>
            <a:r>
              <a:rPr lang="en" sz="1000"/>
              <a:t>}</a:t>
            </a:r>
            <a:endParaRPr sz="1000"/>
          </a:p>
          <a:p>
            <a:pPr indent="0" lvl="0" marL="0" rtl="0" algn="l">
              <a:spcBef>
                <a:spcPts val="0"/>
              </a:spcBef>
              <a:spcAft>
                <a:spcPts val="0"/>
              </a:spcAft>
              <a:buClr>
                <a:schemeClr val="dk1"/>
              </a:buClr>
              <a:buSzPts val="1100"/>
              <a:buFont typeface="Arial"/>
              <a:buNone/>
            </a:pPr>
            <a:r>
              <a:rPr lang="en" sz="1000"/>
              <a:t>}</a:t>
            </a:r>
            <a:endParaRPr sz="1000"/>
          </a:p>
          <a:p>
            <a:pPr indent="0" lvl="0" marL="0" rtl="0" algn="l">
              <a:spcBef>
                <a:spcPts val="0"/>
              </a:spcBef>
              <a:spcAft>
                <a:spcPts val="0"/>
              </a:spcAft>
              <a:buClr>
                <a:schemeClr val="dk1"/>
              </a:buClr>
              <a:buSzPts val="1100"/>
              <a:buFont typeface="Arial"/>
              <a:buNone/>
            </a:pPr>
            <a:r>
              <a:rPr lang="en" sz="1000"/>
              <a:t>class ThreadYieldDemo</a:t>
            </a:r>
            <a:endParaRPr sz="1000"/>
          </a:p>
          <a:p>
            <a:pPr indent="0" lvl="0" marL="0" rtl="0" algn="l">
              <a:spcBef>
                <a:spcPts val="0"/>
              </a:spcBef>
              <a:spcAft>
                <a:spcPts val="0"/>
              </a:spcAft>
              <a:buClr>
                <a:schemeClr val="dk1"/>
              </a:buClr>
              <a:buSzPts val="1100"/>
              <a:buFont typeface="Arial"/>
              <a:buNone/>
            </a:pPr>
            <a:r>
              <a:rPr lang="en" sz="1000"/>
              <a:t>{</a:t>
            </a:r>
            <a:endParaRPr sz="1000"/>
          </a:p>
          <a:p>
            <a:pPr indent="0" lvl="0" marL="457200" rtl="0" algn="l">
              <a:spcBef>
                <a:spcPts val="0"/>
              </a:spcBef>
              <a:spcAft>
                <a:spcPts val="0"/>
              </a:spcAft>
              <a:buClr>
                <a:schemeClr val="dk1"/>
              </a:buClr>
              <a:buSzPts val="1100"/>
              <a:buFont typeface="Arial"/>
              <a:buNone/>
            </a:pPr>
            <a:r>
              <a:rPr lang="en" sz="1000"/>
              <a:t>public static void main(String[] args)</a:t>
            </a:r>
            <a:endParaRPr sz="1000"/>
          </a:p>
          <a:p>
            <a:pPr indent="0" lvl="0" marL="457200" rtl="0" algn="l">
              <a:spcBef>
                <a:spcPts val="0"/>
              </a:spcBef>
              <a:spcAft>
                <a:spcPts val="0"/>
              </a:spcAft>
              <a:buClr>
                <a:schemeClr val="dk1"/>
              </a:buClr>
              <a:buSzPts val="1100"/>
              <a:buFont typeface="Arial"/>
              <a:buNone/>
            </a:pPr>
            <a:r>
              <a:rPr lang="en" sz="1000"/>
              <a:t>{</a:t>
            </a:r>
            <a:endParaRPr sz="1000"/>
          </a:p>
          <a:p>
            <a:pPr indent="0" lvl="0" marL="914400" rtl="0" algn="l">
              <a:spcBef>
                <a:spcPts val="0"/>
              </a:spcBef>
              <a:spcAft>
                <a:spcPts val="0"/>
              </a:spcAft>
              <a:buClr>
                <a:schemeClr val="dk1"/>
              </a:buClr>
              <a:buSzPts val="1100"/>
              <a:buFont typeface="Arial"/>
              <a:buNone/>
            </a:pPr>
            <a:r>
              <a:rPr lang="en" sz="1000"/>
              <a:t>MyThread t=new MyThread();</a:t>
            </a:r>
            <a:endParaRPr sz="1000"/>
          </a:p>
          <a:p>
            <a:pPr indent="0" lvl="0" marL="914400" rtl="0" algn="l">
              <a:spcBef>
                <a:spcPts val="0"/>
              </a:spcBef>
              <a:spcAft>
                <a:spcPts val="0"/>
              </a:spcAft>
              <a:buClr>
                <a:schemeClr val="dk1"/>
              </a:buClr>
              <a:buSzPts val="1100"/>
              <a:buFont typeface="Arial"/>
              <a:buNone/>
            </a:pPr>
            <a:r>
              <a:rPr lang="en" sz="1000"/>
              <a:t>t.start();</a:t>
            </a:r>
            <a:endParaRPr sz="1000"/>
          </a:p>
          <a:p>
            <a:pPr indent="0" lvl="0" marL="914400" rtl="0" algn="l">
              <a:spcBef>
                <a:spcPts val="0"/>
              </a:spcBef>
              <a:spcAft>
                <a:spcPts val="0"/>
              </a:spcAft>
              <a:buClr>
                <a:schemeClr val="dk1"/>
              </a:buClr>
              <a:buSzPts val="1100"/>
              <a:buFont typeface="Arial"/>
              <a:buNone/>
            </a:pPr>
            <a:r>
              <a:rPr lang="en" sz="1000"/>
              <a:t>for(int i=0;i&lt;5;i++)</a:t>
            </a:r>
            <a:endParaRPr sz="1000"/>
          </a:p>
          <a:p>
            <a:pPr indent="0" lvl="0" marL="914400" rtl="0" algn="l">
              <a:spcBef>
                <a:spcPts val="0"/>
              </a:spcBef>
              <a:spcAft>
                <a:spcPts val="0"/>
              </a:spcAft>
              <a:buClr>
                <a:schemeClr val="dk1"/>
              </a:buClr>
              <a:buSzPts val="1100"/>
              <a:buFont typeface="Arial"/>
              <a:buNone/>
            </a:pPr>
            <a:r>
              <a:rPr lang="en" sz="1000"/>
              <a:t>{</a:t>
            </a:r>
            <a:endParaRPr sz="1000"/>
          </a:p>
          <a:p>
            <a:pPr indent="457200" lvl="0" marL="914400" rtl="0" algn="l">
              <a:spcBef>
                <a:spcPts val="0"/>
              </a:spcBef>
              <a:spcAft>
                <a:spcPts val="0"/>
              </a:spcAft>
              <a:buClr>
                <a:schemeClr val="dk1"/>
              </a:buClr>
              <a:buSzPts val="1100"/>
              <a:buFont typeface="Arial"/>
              <a:buNone/>
            </a:pPr>
            <a:r>
              <a:rPr lang="en" sz="1000"/>
              <a:t>System.out.println("main thread");</a:t>
            </a:r>
            <a:endParaRPr sz="1000"/>
          </a:p>
          <a:p>
            <a:pPr indent="0" lvl="0" marL="914400" rtl="0" algn="l">
              <a:spcBef>
                <a:spcPts val="0"/>
              </a:spcBef>
              <a:spcAft>
                <a:spcPts val="0"/>
              </a:spcAft>
              <a:buClr>
                <a:schemeClr val="dk1"/>
              </a:buClr>
              <a:buSzPts val="1100"/>
              <a:buFont typeface="Arial"/>
              <a:buNone/>
            </a:pPr>
            <a:r>
              <a:rPr lang="en" sz="1000"/>
              <a:t>}</a:t>
            </a:r>
            <a:endParaRPr sz="1000"/>
          </a:p>
          <a:p>
            <a:pPr indent="0" lvl="0" marL="457200" rtl="0" algn="l">
              <a:spcBef>
                <a:spcPts val="0"/>
              </a:spcBef>
              <a:spcAft>
                <a:spcPts val="0"/>
              </a:spcAft>
              <a:buClr>
                <a:schemeClr val="dk1"/>
              </a:buClr>
              <a:buSzPts val="1100"/>
              <a:buFont typeface="Arial"/>
              <a:buNone/>
            </a:pPr>
            <a:r>
              <a:rPr lang="en" sz="1000"/>
              <a:t>}</a:t>
            </a:r>
            <a:endParaRPr sz="1000"/>
          </a:p>
          <a:p>
            <a:pPr indent="0" lvl="0" marL="0" rtl="0" algn="l">
              <a:spcBef>
                <a:spcPts val="0"/>
              </a:spcBef>
              <a:spcAft>
                <a:spcPts val="0"/>
              </a:spcAft>
              <a:buNone/>
            </a:pPr>
            <a:r>
              <a:rPr lang="en" sz="1000"/>
              <a:t>}</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join</a:t>
            </a:r>
            <a:r>
              <a:rPr lang="en"/>
              <a:t>()</a:t>
            </a:r>
            <a:endParaRPr/>
          </a:p>
        </p:txBody>
      </p:sp>
      <p:sp>
        <p:nvSpPr>
          <p:cNvPr id="160" name="Google Shape;160;p26"/>
          <p:cNvSpPr txBox="1"/>
          <p:nvPr/>
        </p:nvSpPr>
        <p:spPr>
          <a:xfrm>
            <a:off x="341375" y="1320025"/>
            <a:ext cx="4369800" cy="2042100"/>
          </a:xfrm>
          <a:prstGeom prst="rect">
            <a:avLst/>
          </a:prstGeom>
          <a:noFill/>
          <a:ln>
            <a:noFill/>
          </a:ln>
        </p:spPr>
        <p:txBody>
          <a:bodyPr anchorCtr="0" anchor="t" bIns="91425" lIns="91425" spcFirstLastPara="1" rIns="91425" wrap="square" tIns="91425">
            <a:spAutoFit/>
          </a:bodyPr>
          <a:lstStyle/>
          <a:p>
            <a:pPr indent="-311150" lvl="0" marL="457200" rtl="0" algn="l">
              <a:spcBef>
                <a:spcPts val="1000"/>
              </a:spcBef>
              <a:spcAft>
                <a:spcPts val="0"/>
              </a:spcAft>
              <a:buSzPts val="1300"/>
              <a:buChar char="➔"/>
            </a:pPr>
            <a:r>
              <a:rPr lang="en" sz="1300"/>
              <a:t>If a Thread wants to wait until completing some other Thread then we should go for join() method.</a:t>
            </a:r>
            <a:endParaRPr sz="1300"/>
          </a:p>
          <a:p>
            <a:pPr indent="-311150" lvl="0" marL="457200" rtl="0" algn="l">
              <a:spcBef>
                <a:spcPts val="1000"/>
              </a:spcBef>
              <a:spcAft>
                <a:spcPts val="0"/>
              </a:spcAft>
              <a:buSzPts val="1300"/>
              <a:buChar char="➔"/>
            </a:pPr>
            <a:r>
              <a:rPr b="1" lang="en" sz="1300"/>
              <a:t>Example:</a:t>
            </a:r>
            <a:r>
              <a:rPr lang="en" sz="1300"/>
              <a:t> If a Thread t1 executes t2.join() then t1 should go for waiting state until completing t2</a:t>
            </a:r>
            <a:endParaRPr sz="1300"/>
          </a:p>
          <a:p>
            <a:pPr indent="-311150" lvl="0" marL="457200" rtl="0" algn="l">
              <a:spcBef>
                <a:spcPts val="1000"/>
              </a:spcBef>
              <a:spcAft>
                <a:spcPts val="0"/>
              </a:spcAft>
              <a:buClr>
                <a:schemeClr val="dk1"/>
              </a:buClr>
              <a:buSzPts val="1300"/>
              <a:buChar char="➔"/>
            </a:pPr>
            <a:r>
              <a:rPr lang="en" sz="1300">
                <a:solidFill>
                  <a:schemeClr val="dk1"/>
                </a:solidFill>
              </a:rPr>
              <a:t>Every join() method throws InterruptedException, which is checked exception hence compulsory we should handle either by try catch or by throws keyword.</a:t>
            </a:r>
            <a:endParaRPr sz="1300"/>
          </a:p>
        </p:txBody>
      </p:sp>
      <p:pic>
        <p:nvPicPr>
          <p:cNvPr id="161" name="Google Shape;161;p26"/>
          <p:cNvPicPr preferRelativeResize="0"/>
          <p:nvPr/>
        </p:nvPicPr>
        <p:blipFill>
          <a:blip r:embed="rId3">
            <a:alphaModFix/>
          </a:blip>
          <a:stretch>
            <a:fillRect/>
          </a:stretch>
        </p:blipFill>
        <p:spPr>
          <a:xfrm>
            <a:off x="4779350" y="1320025"/>
            <a:ext cx="3677782" cy="1912775"/>
          </a:xfrm>
          <a:prstGeom prst="rect">
            <a:avLst/>
          </a:prstGeom>
          <a:noFill/>
          <a:ln>
            <a:noFill/>
          </a:ln>
        </p:spPr>
      </p:pic>
      <p:sp>
        <p:nvSpPr>
          <p:cNvPr id="162" name="Google Shape;162;p26"/>
          <p:cNvSpPr txBox="1"/>
          <p:nvPr/>
        </p:nvSpPr>
        <p:spPr>
          <a:xfrm>
            <a:off x="3831075" y="3762775"/>
            <a:ext cx="5280300" cy="13032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public final void join()throws InterruptedException</a:t>
            </a:r>
            <a:endParaRPr/>
          </a:p>
          <a:p>
            <a:pPr indent="-317500" lvl="0" marL="457200" rtl="0" algn="l">
              <a:spcBef>
                <a:spcPts val="1000"/>
              </a:spcBef>
              <a:spcAft>
                <a:spcPts val="0"/>
              </a:spcAft>
              <a:buSzPts val="1400"/>
              <a:buChar char="●"/>
            </a:pPr>
            <a:r>
              <a:rPr lang="en"/>
              <a:t>public final void join(long ms) throws InterruptedException</a:t>
            </a:r>
            <a:endParaRPr/>
          </a:p>
          <a:p>
            <a:pPr indent="-317500" lvl="0" marL="457200" rtl="0" algn="l">
              <a:spcBef>
                <a:spcPts val="1000"/>
              </a:spcBef>
              <a:spcAft>
                <a:spcPts val="0"/>
              </a:spcAft>
              <a:buSzPts val="1400"/>
              <a:buChar char="●"/>
            </a:pPr>
            <a:r>
              <a:rPr lang="en"/>
              <a:t>public final void join(long ms,int ns) throws InterruptedException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join()</a:t>
            </a:r>
            <a:endParaRPr/>
          </a:p>
        </p:txBody>
      </p:sp>
      <p:sp>
        <p:nvSpPr>
          <p:cNvPr id="168" name="Google Shape;168;p27"/>
          <p:cNvSpPr txBox="1"/>
          <p:nvPr/>
        </p:nvSpPr>
        <p:spPr>
          <a:xfrm>
            <a:off x="4718800" y="2972100"/>
            <a:ext cx="4369800" cy="1713600"/>
          </a:xfrm>
          <a:prstGeom prst="rect">
            <a:avLst/>
          </a:prstGeom>
          <a:noFill/>
          <a:ln>
            <a:noFill/>
          </a:ln>
        </p:spPr>
        <p:txBody>
          <a:bodyPr anchorCtr="0" anchor="t" bIns="91425" lIns="91425" spcFirstLastPara="1" rIns="91425" wrap="square" tIns="91425">
            <a:spAutoFit/>
          </a:bodyPr>
          <a:lstStyle/>
          <a:p>
            <a:pPr indent="-311150" lvl="0" marL="457200" rtl="0" algn="l">
              <a:spcBef>
                <a:spcPts val="1000"/>
              </a:spcBef>
              <a:spcAft>
                <a:spcPts val="0"/>
              </a:spcAft>
              <a:buSzPts val="1300"/>
              <a:buChar char="➔"/>
            </a:pPr>
            <a:r>
              <a:rPr lang="en" sz="1300"/>
              <a:t>If we are commenting line 1 then both Threads will be executed simultaneously and we can't expect exact execution order.</a:t>
            </a:r>
            <a:endParaRPr sz="1300"/>
          </a:p>
          <a:p>
            <a:pPr indent="-311150" lvl="0" marL="457200" rtl="0" algn="l">
              <a:spcBef>
                <a:spcPts val="1000"/>
              </a:spcBef>
              <a:spcAft>
                <a:spcPts val="0"/>
              </a:spcAft>
              <a:buSzPts val="1300"/>
              <a:buChar char="➔"/>
            </a:pPr>
            <a:r>
              <a:rPr lang="en" sz="1300"/>
              <a:t>If we are not commenting line 1 then main Thread will wait until completing child Thread in this the output is sita Thread 5 times followed by Rama Thread 5 times.</a:t>
            </a:r>
            <a:endParaRPr sz="1300"/>
          </a:p>
        </p:txBody>
      </p:sp>
      <p:pic>
        <p:nvPicPr>
          <p:cNvPr id="169" name="Google Shape;169;p27"/>
          <p:cNvPicPr preferRelativeResize="0"/>
          <p:nvPr/>
        </p:nvPicPr>
        <p:blipFill>
          <a:blip r:embed="rId3">
            <a:alphaModFix/>
          </a:blip>
          <a:stretch>
            <a:fillRect/>
          </a:stretch>
        </p:blipFill>
        <p:spPr>
          <a:xfrm>
            <a:off x="4137125" y="445025"/>
            <a:ext cx="5006875" cy="1732250"/>
          </a:xfrm>
          <a:prstGeom prst="rect">
            <a:avLst/>
          </a:prstGeom>
          <a:noFill/>
          <a:ln>
            <a:noFill/>
          </a:ln>
        </p:spPr>
      </p:pic>
      <p:sp>
        <p:nvSpPr>
          <p:cNvPr id="170" name="Google Shape;170;p27"/>
          <p:cNvSpPr txBox="1"/>
          <p:nvPr/>
        </p:nvSpPr>
        <p:spPr>
          <a:xfrm>
            <a:off x="341375" y="1160700"/>
            <a:ext cx="43698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t>class MyThread extends Thread</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457200" rtl="0" algn="l">
              <a:spcBef>
                <a:spcPts val="0"/>
              </a:spcBef>
              <a:spcAft>
                <a:spcPts val="0"/>
              </a:spcAft>
              <a:buClr>
                <a:schemeClr val="dk1"/>
              </a:buClr>
              <a:buSzPts val="1100"/>
              <a:buFont typeface="Arial"/>
              <a:buNone/>
            </a:pPr>
            <a:r>
              <a:rPr lang="en" sz="800"/>
              <a:t>public void run()</a:t>
            </a:r>
            <a:endParaRPr sz="800"/>
          </a:p>
          <a:p>
            <a:pPr indent="0" lvl="0" marL="457200" rtl="0" algn="l">
              <a:spcBef>
                <a:spcPts val="0"/>
              </a:spcBef>
              <a:spcAft>
                <a:spcPts val="0"/>
              </a:spcAft>
              <a:buClr>
                <a:schemeClr val="dk1"/>
              </a:buClr>
              <a:buSzPts val="1100"/>
              <a:buFont typeface="Arial"/>
              <a:buNone/>
            </a:pPr>
            <a:r>
              <a:rPr lang="en" sz="800"/>
              <a:t>{</a:t>
            </a:r>
            <a:endParaRPr sz="800"/>
          </a:p>
          <a:p>
            <a:pPr indent="0" lvl="0" marL="914400" rtl="0" algn="l">
              <a:spcBef>
                <a:spcPts val="0"/>
              </a:spcBef>
              <a:spcAft>
                <a:spcPts val="0"/>
              </a:spcAft>
              <a:buClr>
                <a:schemeClr val="dk1"/>
              </a:buClr>
              <a:buSzPts val="1100"/>
              <a:buFont typeface="Arial"/>
              <a:buNone/>
            </a:pPr>
            <a:r>
              <a:rPr lang="en" sz="800"/>
              <a:t>for(int i=0;i&lt;5;i++)</a:t>
            </a:r>
            <a:endParaRPr sz="800"/>
          </a:p>
          <a:p>
            <a:pPr indent="0" lvl="0" marL="914400" rtl="0" algn="l">
              <a:spcBef>
                <a:spcPts val="0"/>
              </a:spcBef>
              <a:spcAft>
                <a:spcPts val="0"/>
              </a:spcAft>
              <a:buClr>
                <a:schemeClr val="dk1"/>
              </a:buClr>
              <a:buSzPts val="1100"/>
              <a:buFont typeface="Arial"/>
              <a:buNone/>
            </a:pPr>
            <a:r>
              <a:rPr lang="en" sz="800"/>
              <a:t>{</a:t>
            </a:r>
            <a:endParaRPr sz="800"/>
          </a:p>
          <a:p>
            <a:pPr indent="0" lvl="0" marL="1371600" rtl="0" algn="l">
              <a:spcBef>
                <a:spcPts val="0"/>
              </a:spcBef>
              <a:spcAft>
                <a:spcPts val="0"/>
              </a:spcAft>
              <a:buClr>
                <a:schemeClr val="dk1"/>
              </a:buClr>
              <a:buSzPts val="1100"/>
              <a:buFont typeface="Arial"/>
              <a:buNone/>
            </a:pPr>
            <a:r>
              <a:rPr lang="en" sz="800"/>
              <a:t>System</a:t>
            </a:r>
            <a:r>
              <a:rPr lang="en" sz="800"/>
              <a:t>.</a:t>
            </a:r>
            <a:r>
              <a:rPr lang="en" sz="800"/>
              <a:t>out.println("Sita Thread");</a:t>
            </a:r>
            <a:endParaRPr sz="800"/>
          </a:p>
          <a:p>
            <a:pPr indent="0" lvl="0" marL="1371600" rtl="0" algn="l">
              <a:spcBef>
                <a:spcPts val="0"/>
              </a:spcBef>
              <a:spcAft>
                <a:spcPts val="0"/>
              </a:spcAft>
              <a:buClr>
                <a:schemeClr val="dk1"/>
              </a:buClr>
              <a:buSzPts val="1100"/>
              <a:buFont typeface="Arial"/>
              <a:buNone/>
            </a:pPr>
            <a:r>
              <a:rPr lang="en" sz="800"/>
              <a:t>try</a:t>
            </a:r>
            <a:endParaRPr sz="800"/>
          </a:p>
          <a:p>
            <a:pPr indent="0" lvl="0" marL="1371600" rtl="0" algn="l">
              <a:spcBef>
                <a:spcPts val="0"/>
              </a:spcBef>
              <a:spcAft>
                <a:spcPts val="0"/>
              </a:spcAft>
              <a:buClr>
                <a:schemeClr val="dk1"/>
              </a:buClr>
              <a:buSzPts val="1100"/>
              <a:buFont typeface="Arial"/>
              <a:buNone/>
            </a:pPr>
            <a:r>
              <a:rPr lang="en" sz="800"/>
              <a:t>{</a:t>
            </a:r>
            <a:endParaRPr sz="800"/>
          </a:p>
          <a:p>
            <a:pPr indent="457200" lvl="0" marL="1371600" rtl="0" algn="l">
              <a:spcBef>
                <a:spcPts val="0"/>
              </a:spcBef>
              <a:spcAft>
                <a:spcPts val="0"/>
              </a:spcAft>
              <a:buClr>
                <a:schemeClr val="dk1"/>
              </a:buClr>
              <a:buSzPts val="1100"/>
              <a:buFont typeface="Arial"/>
              <a:buNone/>
            </a:pPr>
            <a:r>
              <a:rPr lang="en" sz="800"/>
              <a:t>Thread.sleep(2000);</a:t>
            </a:r>
            <a:endParaRPr sz="800"/>
          </a:p>
          <a:p>
            <a:pPr indent="0" lvl="0" marL="1371600" rtl="0" algn="l">
              <a:spcBef>
                <a:spcPts val="0"/>
              </a:spcBef>
              <a:spcAft>
                <a:spcPts val="0"/>
              </a:spcAft>
              <a:buClr>
                <a:schemeClr val="dk1"/>
              </a:buClr>
              <a:buSzPts val="1100"/>
              <a:buFont typeface="Arial"/>
              <a:buNone/>
            </a:pPr>
            <a:r>
              <a:rPr lang="en" sz="800"/>
              <a:t>}</a:t>
            </a:r>
            <a:endParaRPr sz="800"/>
          </a:p>
          <a:p>
            <a:pPr indent="0" lvl="0" marL="1371600" rtl="0" algn="l">
              <a:spcBef>
                <a:spcPts val="0"/>
              </a:spcBef>
              <a:spcAft>
                <a:spcPts val="0"/>
              </a:spcAft>
              <a:buClr>
                <a:schemeClr val="dk1"/>
              </a:buClr>
              <a:buSzPts val="1100"/>
              <a:buFont typeface="Arial"/>
              <a:buNone/>
            </a:pPr>
            <a:r>
              <a:rPr lang="en" sz="800"/>
              <a:t>catch (InterruptedException e){}</a:t>
            </a:r>
            <a:endParaRPr sz="800"/>
          </a:p>
          <a:p>
            <a:pPr indent="0" lvl="0" marL="914400" rtl="0" algn="l">
              <a:spcBef>
                <a:spcPts val="0"/>
              </a:spcBef>
              <a:spcAft>
                <a:spcPts val="0"/>
              </a:spcAft>
              <a:buClr>
                <a:schemeClr val="dk1"/>
              </a:buClr>
              <a:buSzPts val="1100"/>
              <a:buFont typeface="Arial"/>
              <a:buNone/>
            </a:pPr>
            <a:r>
              <a:rPr lang="en" sz="800"/>
              <a:t>}</a:t>
            </a:r>
            <a:endParaRPr sz="800"/>
          </a:p>
          <a:p>
            <a:pPr indent="0" lvl="0" marL="45720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rPr lang="en" sz="800"/>
              <a:t>class ThreadJoinDemo</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rPr lang="en" sz="800"/>
              <a:t>public static void main(String[] args)throws InterruptedException</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457200" rtl="0" algn="l">
              <a:spcBef>
                <a:spcPts val="0"/>
              </a:spcBef>
              <a:spcAft>
                <a:spcPts val="0"/>
              </a:spcAft>
              <a:buClr>
                <a:schemeClr val="dk1"/>
              </a:buClr>
              <a:buSzPts val="1100"/>
              <a:buFont typeface="Arial"/>
              <a:buNone/>
            </a:pPr>
            <a:r>
              <a:rPr lang="en" sz="800"/>
              <a:t>MyThread t=new MyThread();</a:t>
            </a:r>
            <a:endParaRPr sz="800"/>
          </a:p>
          <a:p>
            <a:pPr indent="0" lvl="0" marL="457200" rtl="0" algn="l">
              <a:spcBef>
                <a:spcPts val="0"/>
              </a:spcBef>
              <a:spcAft>
                <a:spcPts val="0"/>
              </a:spcAft>
              <a:buClr>
                <a:schemeClr val="dk1"/>
              </a:buClr>
              <a:buSzPts val="1100"/>
              <a:buFont typeface="Arial"/>
              <a:buNone/>
            </a:pPr>
            <a:r>
              <a:rPr lang="en" sz="800"/>
              <a:t>t.start();</a:t>
            </a:r>
            <a:endParaRPr sz="800"/>
          </a:p>
          <a:p>
            <a:pPr indent="0" lvl="0" marL="457200" rtl="0" algn="l">
              <a:spcBef>
                <a:spcPts val="0"/>
              </a:spcBef>
              <a:spcAft>
                <a:spcPts val="0"/>
              </a:spcAft>
              <a:buClr>
                <a:schemeClr val="dk1"/>
              </a:buClr>
              <a:buSzPts val="1100"/>
              <a:buFont typeface="Arial"/>
              <a:buNone/>
            </a:pPr>
            <a:r>
              <a:rPr b="1" lang="en" sz="800"/>
              <a:t>//t.join(); //---&gt;1</a:t>
            </a:r>
            <a:endParaRPr b="1" sz="800"/>
          </a:p>
          <a:p>
            <a:pPr indent="0" lvl="0" marL="457200" rtl="0" algn="l">
              <a:spcBef>
                <a:spcPts val="0"/>
              </a:spcBef>
              <a:spcAft>
                <a:spcPts val="0"/>
              </a:spcAft>
              <a:buClr>
                <a:schemeClr val="dk1"/>
              </a:buClr>
              <a:buSzPts val="1100"/>
              <a:buFont typeface="Arial"/>
              <a:buNone/>
            </a:pPr>
            <a:r>
              <a:rPr lang="en" sz="800"/>
              <a:t>for(int i=0;i&lt;5;i++)</a:t>
            </a:r>
            <a:endParaRPr sz="800"/>
          </a:p>
          <a:p>
            <a:pPr indent="0" lvl="0" marL="457200" rtl="0" algn="l">
              <a:spcBef>
                <a:spcPts val="0"/>
              </a:spcBef>
              <a:spcAft>
                <a:spcPts val="0"/>
              </a:spcAft>
              <a:buClr>
                <a:schemeClr val="dk1"/>
              </a:buClr>
              <a:buSzPts val="1100"/>
              <a:buFont typeface="Arial"/>
              <a:buNone/>
            </a:pPr>
            <a:r>
              <a:rPr lang="en" sz="800"/>
              <a:t>{</a:t>
            </a:r>
            <a:endParaRPr sz="800"/>
          </a:p>
          <a:p>
            <a:pPr indent="457200" lvl="0" marL="457200" rtl="0" algn="l">
              <a:spcBef>
                <a:spcPts val="0"/>
              </a:spcBef>
              <a:spcAft>
                <a:spcPts val="0"/>
              </a:spcAft>
              <a:buClr>
                <a:schemeClr val="dk1"/>
              </a:buClr>
              <a:buSzPts val="1100"/>
              <a:buFont typeface="Arial"/>
              <a:buNone/>
            </a:pPr>
            <a:r>
              <a:rPr lang="en" sz="800"/>
              <a:t>System.out.println("Rama Thread");</a:t>
            </a:r>
            <a:endParaRPr sz="800"/>
          </a:p>
          <a:p>
            <a:pPr indent="0" lvl="0" marL="457200" rtl="0" algn="l">
              <a:spcBef>
                <a:spcPts val="0"/>
              </a:spcBef>
              <a:spcAft>
                <a:spcPts val="0"/>
              </a:spcAft>
              <a:buClr>
                <a:schemeClr val="dk1"/>
              </a:buClr>
              <a:buSzPts val="1100"/>
              <a:buFont typeface="Arial"/>
              <a:buNone/>
            </a:pPr>
            <a:r>
              <a:rPr lang="en" sz="800"/>
              <a:t>}</a:t>
            </a:r>
            <a:endParaRPr sz="800"/>
          </a:p>
          <a:p>
            <a:pPr indent="0" lvl="0" marL="45720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None/>
            </a:pPr>
            <a:r>
              <a:rPr lang="en" sz="800"/>
              <a:t>}</a:t>
            </a:r>
            <a:endParaRPr sz="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nvSpPr>
        <p:spPr>
          <a:xfrm>
            <a:off x="159325" y="758625"/>
            <a:ext cx="43698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t>class MyThread extends Thread</a:t>
            </a:r>
            <a:endParaRPr sz="900"/>
          </a:p>
          <a:p>
            <a:pPr indent="0" lvl="0" marL="0" rtl="0" algn="l">
              <a:spcBef>
                <a:spcPts val="0"/>
              </a:spcBef>
              <a:spcAft>
                <a:spcPts val="0"/>
              </a:spcAft>
              <a:buClr>
                <a:schemeClr val="dk1"/>
              </a:buClr>
              <a:buSzPts val="1100"/>
              <a:buFont typeface="Arial"/>
              <a:buNone/>
            </a:pPr>
            <a:r>
              <a:rPr lang="en" sz="900"/>
              <a:t>{</a:t>
            </a:r>
            <a:endParaRPr sz="900"/>
          </a:p>
          <a:p>
            <a:pPr indent="0" lvl="0" marL="457200" rtl="0" algn="l">
              <a:spcBef>
                <a:spcPts val="0"/>
              </a:spcBef>
              <a:spcAft>
                <a:spcPts val="0"/>
              </a:spcAft>
              <a:buClr>
                <a:schemeClr val="dk1"/>
              </a:buClr>
              <a:buSzPts val="1100"/>
              <a:buFont typeface="Arial"/>
              <a:buNone/>
            </a:pPr>
            <a:r>
              <a:rPr lang="en" sz="900"/>
              <a:t>static</a:t>
            </a:r>
            <a:r>
              <a:rPr lang="en" sz="900"/>
              <a:t> Thread mt;</a:t>
            </a:r>
            <a:endParaRPr sz="900"/>
          </a:p>
          <a:p>
            <a:pPr indent="0" lvl="0" marL="457200" rtl="0" algn="l">
              <a:spcBef>
                <a:spcPts val="0"/>
              </a:spcBef>
              <a:spcAft>
                <a:spcPts val="0"/>
              </a:spcAft>
              <a:buClr>
                <a:schemeClr val="dk1"/>
              </a:buClr>
              <a:buSzPts val="1100"/>
              <a:buFont typeface="Arial"/>
              <a:buNone/>
            </a:pPr>
            <a:r>
              <a:rPr lang="en" sz="900"/>
              <a:t>public void run()</a:t>
            </a:r>
            <a:endParaRPr sz="900"/>
          </a:p>
          <a:p>
            <a:pPr indent="0" lvl="0" marL="457200" rtl="0" algn="l">
              <a:spcBef>
                <a:spcPts val="0"/>
              </a:spcBef>
              <a:spcAft>
                <a:spcPts val="0"/>
              </a:spcAft>
              <a:buClr>
                <a:schemeClr val="dk1"/>
              </a:buClr>
              <a:buSzPts val="1100"/>
              <a:buFont typeface="Arial"/>
              <a:buNone/>
            </a:pPr>
            <a:r>
              <a:rPr lang="en" sz="900"/>
              <a:t>{</a:t>
            </a:r>
            <a:endParaRPr sz="900"/>
          </a:p>
          <a:p>
            <a:pPr indent="0" lvl="0" marL="914400" rtl="0" algn="l">
              <a:spcBef>
                <a:spcPts val="0"/>
              </a:spcBef>
              <a:spcAft>
                <a:spcPts val="0"/>
              </a:spcAft>
              <a:buClr>
                <a:schemeClr val="dk1"/>
              </a:buClr>
              <a:buSzPts val="1100"/>
              <a:buFont typeface="Arial"/>
              <a:buNone/>
            </a:pPr>
            <a:r>
              <a:rPr lang="en" sz="900"/>
              <a:t>try</a:t>
            </a:r>
            <a:endParaRPr sz="900"/>
          </a:p>
          <a:p>
            <a:pPr indent="0" lvl="0" marL="914400" rtl="0" algn="l">
              <a:spcBef>
                <a:spcPts val="0"/>
              </a:spcBef>
              <a:spcAft>
                <a:spcPts val="0"/>
              </a:spcAft>
              <a:buClr>
                <a:schemeClr val="dk1"/>
              </a:buClr>
              <a:buSzPts val="1100"/>
              <a:buFont typeface="Arial"/>
              <a:buNone/>
            </a:pPr>
            <a:r>
              <a:rPr lang="en" sz="900"/>
              <a:t>{</a:t>
            </a:r>
            <a:endParaRPr sz="900"/>
          </a:p>
          <a:p>
            <a:pPr indent="457200" lvl="0" marL="914400" rtl="0" algn="l">
              <a:spcBef>
                <a:spcPts val="0"/>
              </a:spcBef>
              <a:spcAft>
                <a:spcPts val="0"/>
              </a:spcAft>
              <a:buClr>
                <a:schemeClr val="dk1"/>
              </a:buClr>
              <a:buSzPts val="1100"/>
              <a:buFont typeface="Arial"/>
              <a:buNone/>
            </a:pPr>
            <a:r>
              <a:rPr b="1" lang="en" sz="900"/>
              <a:t>mt.join();</a:t>
            </a:r>
            <a:endParaRPr b="1" sz="900"/>
          </a:p>
          <a:p>
            <a:pPr indent="0" lvl="0" marL="914400" rtl="0" algn="l">
              <a:spcBef>
                <a:spcPts val="0"/>
              </a:spcBef>
              <a:spcAft>
                <a:spcPts val="0"/>
              </a:spcAft>
              <a:buClr>
                <a:schemeClr val="dk1"/>
              </a:buClr>
              <a:buSzPts val="1100"/>
              <a:buFont typeface="Arial"/>
              <a:buNone/>
            </a:pPr>
            <a:r>
              <a:rPr lang="en" sz="900"/>
              <a:t>}</a:t>
            </a:r>
            <a:endParaRPr sz="900"/>
          </a:p>
          <a:p>
            <a:pPr indent="0" lvl="0" marL="914400" rtl="0" algn="l">
              <a:spcBef>
                <a:spcPts val="0"/>
              </a:spcBef>
              <a:spcAft>
                <a:spcPts val="0"/>
              </a:spcAft>
              <a:buClr>
                <a:schemeClr val="dk1"/>
              </a:buClr>
              <a:buSzPts val="1100"/>
              <a:buFont typeface="Arial"/>
              <a:buNone/>
            </a:pPr>
            <a:r>
              <a:rPr lang="en" sz="900"/>
              <a:t>catch (InterruptedException e){}</a:t>
            </a:r>
            <a:endParaRPr sz="900"/>
          </a:p>
          <a:p>
            <a:pPr indent="0" lvl="0" marL="914400" rtl="0" algn="l">
              <a:spcBef>
                <a:spcPts val="0"/>
              </a:spcBef>
              <a:spcAft>
                <a:spcPts val="0"/>
              </a:spcAft>
              <a:buClr>
                <a:schemeClr val="dk1"/>
              </a:buClr>
              <a:buSzPts val="1100"/>
              <a:buFont typeface="Arial"/>
              <a:buNone/>
            </a:pPr>
            <a:r>
              <a:rPr lang="en" sz="900"/>
              <a:t>for(int i=0;i&lt;5;i++)</a:t>
            </a:r>
            <a:endParaRPr sz="900"/>
          </a:p>
          <a:p>
            <a:pPr indent="0" lvl="0" marL="914400" rtl="0" algn="l">
              <a:spcBef>
                <a:spcPts val="0"/>
              </a:spcBef>
              <a:spcAft>
                <a:spcPts val="0"/>
              </a:spcAft>
              <a:buClr>
                <a:schemeClr val="dk1"/>
              </a:buClr>
              <a:buSzPts val="1100"/>
              <a:buFont typeface="Arial"/>
              <a:buNone/>
            </a:pPr>
            <a:r>
              <a:rPr lang="en" sz="900"/>
              <a:t>{</a:t>
            </a:r>
            <a:endParaRPr sz="900"/>
          </a:p>
          <a:p>
            <a:pPr indent="457200" lvl="0" marL="914400" rtl="0" algn="l">
              <a:spcBef>
                <a:spcPts val="0"/>
              </a:spcBef>
              <a:spcAft>
                <a:spcPts val="0"/>
              </a:spcAft>
              <a:buClr>
                <a:schemeClr val="dk1"/>
              </a:buClr>
              <a:buSzPts val="1100"/>
              <a:buFont typeface="Arial"/>
              <a:buNone/>
            </a:pPr>
            <a:r>
              <a:rPr lang="en" sz="900"/>
              <a:t>System.out.println("Child Thread");</a:t>
            </a:r>
            <a:endParaRPr sz="900"/>
          </a:p>
          <a:p>
            <a:pPr indent="0" lvl="0" marL="914400" rtl="0" algn="l">
              <a:spcBef>
                <a:spcPts val="0"/>
              </a:spcBef>
              <a:spcAft>
                <a:spcPts val="0"/>
              </a:spcAft>
              <a:buClr>
                <a:schemeClr val="dk1"/>
              </a:buClr>
              <a:buSzPts val="1100"/>
              <a:buFont typeface="Arial"/>
              <a:buNone/>
            </a:pPr>
            <a:r>
              <a:rPr lang="en" sz="900"/>
              <a:t>}</a:t>
            </a:r>
            <a:endParaRPr sz="900"/>
          </a:p>
          <a:p>
            <a:pPr indent="0" lvl="0" marL="457200" rtl="0" algn="l">
              <a:spcBef>
                <a:spcPts val="0"/>
              </a:spcBef>
              <a:spcAft>
                <a:spcPts val="0"/>
              </a:spcAft>
              <a:buClr>
                <a:schemeClr val="dk1"/>
              </a:buClr>
              <a:buSzPts val="1100"/>
              <a:buFont typeface="Arial"/>
              <a:buNone/>
            </a:pPr>
            <a:r>
              <a:rPr lang="en" sz="900"/>
              <a:t>}</a:t>
            </a:r>
            <a:endParaRPr sz="900"/>
          </a:p>
          <a:p>
            <a:pPr indent="0" lvl="0" marL="0" rtl="0" algn="l">
              <a:spcBef>
                <a:spcPts val="0"/>
              </a:spcBef>
              <a:spcAft>
                <a:spcPts val="0"/>
              </a:spcAft>
              <a:buClr>
                <a:schemeClr val="dk1"/>
              </a:buClr>
              <a:buSzPts val="1100"/>
              <a:buFont typeface="Arial"/>
              <a:buNone/>
            </a:pPr>
            <a:r>
              <a:rPr lang="en" sz="900"/>
              <a:t>}</a:t>
            </a:r>
            <a:endParaRPr sz="900"/>
          </a:p>
          <a:p>
            <a:pPr indent="0" lvl="0" marL="0" rtl="0" algn="l">
              <a:spcBef>
                <a:spcPts val="0"/>
              </a:spcBef>
              <a:spcAft>
                <a:spcPts val="0"/>
              </a:spcAft>
              <a:buClr>
                <a:schemeClr val="dk1"/>
              </a:buClr>
              <a:buSzPts val="1100"/>
              <a:buFont typeface="Arial"/>
              <a:buNone/>
            </a:pPr>
            <a:r>
              <a:rPr lang="en" sz="900"/>
              <a:t>class ThreadJoinDemo</a:t>
            </a:r>
            <a:endParaRPr sz="900"/>
          </a:p>
          <a:p>
            <a:pPr indent="0" lvl="0" marL="0" rtl="0" algn="l">
              <a:spcBef>
                <a:spcPts val="0"/>
              </a:spcBef>
              <a:spcAft>
                <a:spcPts val="0"/>
              </a:spcAft>
              <a:buClr>
                <a:schemeClr val="dk1"/>
              </a:buClr>
              <a:buSzPts val="1100"/>
              <a:buFont typeface="Arial"/>
              <a:buNone/>
            </a:pPr>
            <a:r>
              <a:rPr lang="en" sz="900"/>
              <a:t>{</a:t>
            </a:r>
            <a:endParaRPr sz="900"/>
          </a:p>
          <a:p>
            <a:pPr indent="0" lvl="0" marL="457200" rtl="0" algn="l">
              <a:spcBef>
                <a:spcPts val="0"/>
              </a:spcBef>
              <a:spcAft>
                <a:spcPts val="0"/>
              </a:spcAft>
              <a:buClr>
                <a:schemeClr val="dk1"/>
              </a:buClr>
              <a:buSzPts val="1100"/>
              <a:buFont typeface="Arial"/>
              <a:buNone/>
            </a:pPr>
            <a:r>
              <a:rPr lang="en" sz="900"/>
              <a:t>public static void main(String[] args)throws InterruptedException</a:t>
            </a:r>
            <a:endParaRPr sz="900"/>
          </a:p>
          <a:p>
            <a:pPr indent="0" lvl="0" marL="457200" rtl="0" algn="l">
              <a:spcBef>
                <a:spcPts val="0"/>
              </a:spcBef>
              <a:spcAft>
                <a:spcPts val="0"/>
              </a:spcAft>
              <a:buClr>
                <a:schemeClr val="dk1"/>
              </a:buClr>
              <a:buSzPts val="1100"/>
              <a:buFont typeface="Arial"/>
              <a:buNone/>
            </a:pPr>
            <a:r>
              <a:rPr lang="en" sz="900"/>
              <a:t>{</a:t>
            </a:r>
            <a:endParaRPr sz="900"/>
          </a:p>
          <a:p>
            <a:pPr indent="0" lvl="0" marL="914400" rtl="0" algn="l">
              <a:spcBef>
                <a:spcPts val="0"/>
              </a:spcBef>
              <a:spcAft>
                <a:spcPts val="0"/>
              </a:spcAft>
              <a:buClr>
                <a:schemeClr val="dk1"/>
              </a:buClr>
              <a:buSzPts val="1100"/>
              <a:buFont typeface="Arial"/>
              <a:buNone/>
            </a:pPr>
            <a:r>
              <a:rPr lang="en" sz="900"/>
              <a:t>MyThread.mt = Thread.currentThread();</a:t>
            </a:r>
            <a:endParaRPr sz="900"/>
          </a:p>
          <a:p>
            <a:pPr indent="0" lvl="0" marL="914400" rtl="0" algn="l">
              <a:spcBef>
                <a:spcPts val="0"/>
              </a:spcBef>
              <a:spcAft>
                <a:spcPts val="0"/>
              </a:spcAft>
              <a:buClr>
                <a:schemeClr val="dk1"/>
              </a:buClr>
              <a:buSzPts val="1100"/>
              <a:buFont typeface="Arial"/>
              <a:buNone/>
            </a:pPr>
            <a:r>
              <a:rPr lang="en" sz="900"/>
              <a:t>MyThread t=new MyThread();</a:t>
            </a:r>
            <a:endParaRPr sz="900"/>
          </a:p>
          <a:p>
            <a:pPr indent="0" lvl="0" marL="914400" rtl="0" algn="l">
              <a:spcBef>
                <a:spcPts val="0"/>
              </a:spcBef>
              <a:spcAft>
                <a:spcPts val="0"/>
              </a:spcAft>
              <a:buClr>
                <a:schemeClr val="dk1"/>
              </a:buClr>
              <a:buSzPts val="1100"/>
              <a:buFont typeface="Arial"/>
              <a:buNone/>
            </a:pPr>
            <a:r>
              <a:rPr lang="en" sz="900"/>
              <a:t>t.start();</a:t>
            </a:r>
            <a:endParaRPr sz="900"/>
          </a:p>
          <a:p>
            <a:pPr indent="0" lvl="0" marL="914400" rtl="0" algn="l">
              <a:spcBef>
                <a:spcPts val="0"/>
              </a:spcBef>
              <a:spcAft>
                <a:spcPts val="0"/>
              </a:spcAft>
              <a:buClr>
                <a:schemeClr val="dk1"/>
              </a:buClr>
              <a:buSzPts val="1100"/>
              <a:buFont typeface="Arial"/>
              <a:buNone/>
            </a:pPr>
            <a:r>
              <a:rPr lang="en" sz="900"/>
              <a:t>for(int i=0;i&lt;5;i++)</a:t>
            </a:r>
            <a:endParaRPr sz="900"/>
          </a:p>
          <a:p>
            <a:pPr indent="0" lvl="0" marL="914400" rtl="0" algn="l">
              <a:spcBef>
                <a:spcPts val="0"/>
              </a:spcBef>
              <a:spcAft>
                <a:spcPts val="0"/>
              </a:spcAft>
              <a:buClr>
                <a:schemeClr val="dk1"/>
              </a:buClr>
              <a:buSzPts val="1100"/>
              <a:buFont typeface="Arial"/>
              <a:buNone/>
            </a:pPr>
            <a:r>
              <a:rPr lang="en" sz="900"/>
              <a:t>{</a:t>
            </a:r>
            <a:endParaRPr sz="900"/>
          </a:p>
          <a:p>
            <a:pPr indent="457200" lvl="0" marL="914400" rtl="0" algn="l">
              <a:spcBef>
                <a:spcPts val="0"/>
              </a:spcBef>
              <a:spcAft>
                <a:spcPts val="0"/>
              </a:spcAft>
              <a:buClr>
                <a:schemeClr val="dk1"/>
              </a:buClr>
              <a:buSzPts val="1100"/>
              <a:buFont typeface="Arial"/>
              <a:buNone/>
            </a:pPr>
            <a:r>
              <a:rPr lang="en" sz="900"/>
              <a:t>Thread.sleep(2000);</a:t>
            </a:r>
            <a:endParaRPr sz="900"/>
          </a:p>
          <a:p>
            <a:pPr indent="457200" lvl="0" marL="914400" rtl="0" algn="l">
              <a:spcBef>
                <a:spcPts val="0"/>
              </a:spcBef>
              <a:spcAft>
                <a:spcPts val="0"/>
              </a:spcAft>
              <a:buClr>
                <a:schemeClr val="dk1"/>
              </a:buClr>
              <a:buSzPts val="1100"/>
              <a:buFont typeface="Arial"/>
              <a:buNone/>
            </a:pPr>
            <a:r>
              <a:rPr lang="en" sz="900"/>
              <a:t>System.out.println("Main Thread");</a:t>
            </a:r>
            <a:endParaRPr sz="900"/>
          </a:p>
          <a:p>
            <a:pPr indent="0" lvl="0" marL="914400" rtl="0" algn="l">
              <a:spcBef>
                <a:spcPts val="0"/>
              </a:spcBef>
              <a:spcAft>
                <a:spcPts val="0"/>
              </a:spcAft>
              <a:buClr>
                <a:schemeClr val="dk1"/>
              </a:buClr>
              <a:buSzPts val="1100"/>
              <a:buFont typeface="Arial"/>
              <a:buNone/>
            </a:pPr>
            <a:r>
              <a:rPr lang="en" sz="900"/>
              <a:t>}</a:t>
            </a:r>
            <a:endParaRPr sz="900"/>
          </a:p>
          <a:p>
            <a:pPr indent="0" lvl="0" marL="457200" rtl="0" algn="l">
              <a:spcBef>
                <a:spcPts val="0"/>
              </a:spcBef>
              <a:spcAft>
                <a:spcPts val="0"/>
              </a:spcAft>
              <a:buClr>
                <a:schemeClr val="dk1"/>
              </a:buClr>
              <a:buSzPts val="1100"/>
              <a:buFont typeface="Arial"/>
              <a:buNone/>
            </a:pPr>
            <a:r>
              <a:rPr lang="en" sz="900"/>
              <a:t>}</a:t>
            </a:r>
            <a:endParaRPr sz="900"/>
          </a:p>
          <a:p>
            <a:pPr indent="0" lvl="0" marL="0" rtl="0" algn="l">
              <a:spcBef>
                <a:spcPts val="0"/>
              </a:spcBef>
              <a:spcAft>
                <a:spcPts val="0"/>
              </a:spcAft>
              <a:buNone/>
            </a:pPr>
            <a:r>
              <a:rPr lang="en" sz="900"/>
              <a:t>}</a:t>
            </a:r>
            <a:endParaRPr sz="900"/>
          </a:p>
        </p:txBody>
      </p:sp>
      <p:sp>
        <p:nvSpPr>
          <p:cNvPr id="176" name="Google Shape;176;p28"/>
          <p:cNvSpPr txBox="1"/>
          <p:nvPr/>
        </p:nvSpPr>
        <p:spPr>
          <a:xfrm>
            <a:off x="182075" y="257925"/>
            <a:ext cx="49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Waiting of child Thread until completing main Thread</a:t>
            </a:r>
            <a:endParaRPr b="1"/>
          </a:p>
        </p:txBody>
      </p:sp>
      <p:sp>
        <p:nvSpPr>
          <p:cNvPr id="177" name="Google Shape;177;p28"/>
          <p:cNvSpPr txBox="1"/>
          <p:nvPr/>
        </p:nvSpPr>
        <p:spPr>
          <a:xfrm>
            <a:off x="4293825" y="758625"/>
            <a:ext cx="4369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If main thread calls join() on child thread object and child thread called join() on main thread object then both threads will wait for each other forever and the program will be hanged(like deadlock if a Thread class join() method on the same thread itself then the program will be hanged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sleep</a:t>
            </a:r>
            <a:r>
              <a:rPr lang="en"/>
              <a:t>()</a:t>
            </a:r>
            <a:endParaRPr/>
          </a:p>
        </p:txBody>
      </p:sp>
      <p:sp>
        <p:nvSpPr>
          <p:cNvPr id="188" name="Google Shape;188;p30"/>
          <p:cNvSpPr txBox="1"/>
          <p:nvPr/>
        </p:nvSpPr>
        <p:spPr>
          <a:xfrm>
            <a:off x="341375" y="1320025"/>
            <a:ext cx="4369800" cy="1626300"/>
          </a:xfrm>
          <a:prstGeom prst="rect">
            <a:avLst/>
          </a:prstGeom>
          <a:noFill/>
          <a:ln>
            <a:noFill/>
          </a:ln>
        </p:spPr>
        <p:txBody>
          <a:bodyPr anchorCtr="0" anchor="t" bIns="91425" lIns="91425" spcFirstLastPara="1" rIns="91425" wrap="square" tIns="91425">
            <a:spAutoFit/>
          </a:bodyPr>
          <a:lstStyle/>
          <a:p>
            <a:pPr indent="-298450" lvl="0" marL="457200" rtl="0" algn="l">
              <a:spcBef>
                <a:spcPts val="1000"/>
              </a:spcBef>
              <a:spcAft>
                <a:spcPts val="0"/>
              </a:spcAft>
              <a:buSzPts val="1100"/>
              <a:buChar char="➔"/>
            </a:pPr>
            <a:r>
              <a:rPr lang="en" sz="1100"/>
              <a:t>If a Thread don't want to perform any operation for a particular amount of time then we should go for sleep() method.</a:t>
            </a:r>
            <a:endParaRPr sz="1100"/>
          </a:p>
          <a:p>
            <a:pPr indent="-298450" lvl="1" marL="914400" rtl="0" algn="l">
              <a:spcBef>
                <a:spcPts val="1000"/>
              </a:spcBef>
              <a:spcAft>
                <a:spcPts val="0"/>
              </a:spcAft>
              <a:buSzPts val="1100"/>
              <a:buChar char="◆"/>
            </a:pPr>
            <a:r>
              <a:rPr lang="en" sz="1100"/>
              <a:t>public static native void sleep(long ms) throws InterruptedException</a:t>
            </a:r>
            <a:endParaRPr sz="1100"/>
          </a:p>
          <a:p>
            <a:pPr indent="-298450" lvl="1" marL="914400" rtl="0" algn="l">
              <a:spcBef>
                <a:spcPts val="1000"/>
              </a:spcBef>
              <a:spcAft>
                <a:spcPts val="0"/>
              </a:spcAft>
              <a:buSzPts val="1100"/>
              <a:buChar char="◆"/>
            </a:pPr>
            <a:r>
              <a:rPr lang="en" sz="1100"/>
              <a:t>public static void sleep(long ms,int ns)throws InterruptedException</a:t>
            </a:r>
            <a:endParaRPr sz="1100"/>
          </a:p>
        </p:txBody>
      </p:sp>
      <p:pic>
        <p:nvPicPr>
          <p:cNvPr id="189" name="Google Shape;189;p30"/>
          <p:cNvPicPr preferRelativeResize="0"/>
          <p:nvPr/>
        </p:nvPicPr>
        <p:blipFill>
          <a:blip r:embed="rId3">
            <a:alphaModFix/>
          </a:blip>
          <a:stretch>
            <a:fillRect/>
          </a:stretch>
        </p:blipFill>
        <p:spPr>
          <a:xfrm>
            <a:off x="4392450" y="144150"/>
            <a:ext cx="4718925" cy="1588750"/>
          </a:xfrm>
          <a:prstGeom prst="rect">
            <a:avLst/>
          </a:prstGeom>
          <a:noFill/>
          <a:ln>
            <a:noFill/>
          </a:ln>
        </p:spPr>
      </p:pic>
      <p:sp>
        <p:nvSpPr>
          <p:cNvPr id="190" name="Google Shape;190;p30"/>
          <p:cNvSpPr txBox="1"/>
          <p:nvPr/>
        </p:nvSpPr>
        <p:spPr>
          <a:xfrm>
            <a:off x="4574525" y="2253125"/>
            <a:ext cx="43698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900"/>
              <a:t>Example:</a:t>
            </a:r>
            <a:endParaRPr b="1" sz="900"/>
          </a:p>
          <a:p>
            <a:pPr indent="0" lvl="0" marL="0" rtl="0" algn="l">
              <a:spcBef>
                <a:spcPts val="0"/>
              </a:spcBef>
              <a:spcAft>
                <a:spcPts val="0"/>
              </a:spcAft>
              <a:buClr>
                <a:schemeClr val="dk1"/>
              </a:buClr>
              <a:buSzPts val="1100"/>
              <a:buFont typeface="Arial"/>
              <a:buNone/>
            </a:pPr>
            <a:r>
              <a:rPr lang="en" sz="900"/>
              <a:t>class ThreadJoinDemo</a:t>
            </a:r>
            <a:endParaRPr sz="900"/>
          </a:p>
          <a:p>
            <a:pPr indent="0" lvl="0" marL="0" rtl="0" algn="l">
              <a:spcBef>
                <a:spcPts val="0"/>
              </a:spcBef>
              <a:spcAft>
                <a:spcPts val="0"/>
              </a:spcAft>
              <a:buClr>
                <a:schemeClr val="dk1"/>
              </a:buClr>
              <a:buSzPts val="1100"/>
              <a:buFont typeface="Arial"/>
              <a:buNone/>
            </a:pPr>
            <a:r>
              <a:rPr lang="en" sz="900"/>
              <a:t>{</a:t>
            </a:r>
            <a:endParaRPr sz="900"/>
          </a:p>
          <a:p>
            <a:pPr indent="0" lvl="0" marL="0" rtl="0" algn="l">
              <a:spcBef>
                <a:spcPts val="0"/>
              </a:spcBef>
              <a:spcAft>
                <a:spcPts val="0"/>
              </a:spcAft>
              <a:buClr>
                <a:schemeClr val="dk1"/>
              </a:buClr>
              <a:buSzPts val="1100"/>
              <a:buFont typeface="Arial"/>
              <a:buNone/>
            </a:pPr>
            <a:r>
              <a:rPr lang="en" sz="900"/>
              <a:t>public static void main(String[] args)throws InterruptedException</a:t>
            </a:r>
            <a:endParaRPr sz="900"/>
          </a:p>
          <a:p>
            <a:pPr indent="0" lvl="0" marL="0" rtl="0" algn="l">
              <a:spcBef>
                <a:spcPts val="0"/>
              </a:spcBef>
              <a:spcAft>
                <a:spcPts val="0"/>
              </a:spcAft>
              <a:buClr>
                <a:schemeClr val="dk1"/>
              </a:buClr>
              <a:buSzPts val="1100"/>
              <a:buFont typeface="Arial"/>
              <a:buNone/>
            </a:pPr>
            <a:r>
              <a:rPr lang="en" sz="900"/>
              <a:t>{</a:t>
            </a:r>
            <a:endParaRPr sz="900"/>
          </a:p>
          <a:p>
            <a:pPr indent="0" lvl="0" marL="457200" rtl="0" algn="l">
              <a:spcBef>
                <a:spcPts val="0"/>
              </a:spcBef>
              <a:spcAft>
                <a:spcPts val="0"/>
              </a:spcAft>
              <a:buClr>
                <a:schemeClr val="dk1"/>
              </a:buClr>
              <a:buSzPts val="1100"/>
              <a:buFont typeface="Arial"/>
              <a:buNone/>
            </a:pPr>
            <a:r>
              <a:rPr lang="en" sz="900"/>
              <a:t>System.out.println("M");</a:t>
            </a:r>
            <a:endParaRPr sz="900"/>
          </a:p>
          <a:p>
            <a:pPr indent="0" lvl="0" marL="457200" rtl="0" algn="l">
              <a:spcBef>
                <a:spcPts val="0"/>
              </a:spcBef>
              <a:spcAft>
                <a:spcPts val="0"/>
              </a:spcAft>
              <a:buClr>
                <a:schemeClr val="dk1"/>
              </a:buClr>
              <a:buSzPts val="1100"/>
              <a:buFont typeface="Arial"/>
              <a:buNone/>
            </a:pPr>
            <a:r>
              <a:rPr lang="en" sz="900"/>
              <a:t>Thread.sleep(3000);</a:t>
            </a:r>
            <a:endParaRPr sz="900"/>
          </a:p>
          <a:p>
            <a:pPr indent="0" lvl="0" marL="457200" rtl="0" algn="l">
              <a:spcBef>
                <a:spcPts val="0"/>
              </a:spcBef>
              <a:spcAft>
                <a:spcPts val="0"/>
              </a:spcAft>
              <a:buClr>
                <a:schemeClr val="dk1"/>
              </a:buClr>
              <a:buSzPts val="1100"/>
              <a:buFont typeface="Arial"/>
              <a:buNone/>
            </a:pPr>
            <a:r>
              <a:rPr lang="en" sz="900"/>
              <a:t>System.out.println("E");</a:t>
            </a:r>
            <a:endParaRPr sz="900"/>
          </a:p>
          <a:p>
            <a:pPr indent="0" lvl="0" marL="457200" rtl="0" algn="l">
              <a:spcBef>
                <a:spcPts val="0"/>
              </a:spcBef>
              <a:spcAft>
                <a:spcPts val="0"/>
              </a:spcAft>
              <a:buClr>
                <a:schemeClr val="dk1"/>
              </a:buClr>
              <a:buSzPts val="1100"/>
              <a:buFont typeface="Arial"/>
              <a:buNone/>
            </a:pPr>
            <a:r>
              <a:rPr lang="en" sz="900"/>
              <a:t>Thread.sleep(3000);</a:t>
            </a:r>
            <a:endParaRPr sz="900"/>
          </a:p>
          <a:p>
            <a:pPr indent="0" lvl="0" marL="457200" rtl="0" algn="l">
              <a:spcBef>
                <a:spcPts val="0"/>
              </a:spcBef>
              <a:spcAft>
                <a:spcPts val="0"/>
              </a:spcAft>
              <a:buClr>
                <a:schemeClr val="dk1"/>
              </a:buClr>
              <a:buSzPts val="1100"/>
              <a:buFont typeface="Arial"/>
              <a:buNone/>
            </a:pPr>
            <a:r>
              <a:rPr lang="en" sz="900"/>
              <a:t>System.out.println("G");</a:t>
            </a:r>
            <a:endParaRPr sz="900"/>
          </a:p>
          <a:p>
            <a:pPr indent="0" lvl="0" marL="457200" rtl="0" algn="l">
              <a:spcBef>
                <a:spcPts val="0"/>
              </a:spcBef>
              <a:spcAft>
                <a:spcPts val="0"/>
              </a:spcAft>
              <a:buClr>
                <a:schemeClr val="dk1"/>
              </a:buClr>
              <a:buSzPts val="1100"/>
              <a:buFont typeface="Arial"/>
              <a:buNone/>
            </a:pPr>
            <a:r>
              <a:rPr lang="en" sz="900"/>
              <a:t>Thread.sleep(3000);</a:t>
            </a:r>
            <a:endParaRPr sz="900"/>
          </a:p>
          <a:p>
            <a:pPr indent="0" lvl="0" marL="457200" rtl="0" algn="l">
              <a:spcBef>
                <a:spcPts val="0"/>
              </a:spcBef>
              <a:spcAft>
                <a:spcPts val="0"/>
              </a:spcAft>
              <a:buClr>
                <a:schemeClr val="dk1"/>
              </a:buClr>
              <a:buSzPts val="1100"/>
              <a:buFont typeface="Arial"/>
              <a:buNone/>
            </a:pPr>
            <a:r>
              <a:rPr lang="en" sz="900"/>
              <a:t>System.out.println("A");</a:t>
            </a:r>
            <a:endParaRPr sz="900"/>
          </a:p>
          <a:p>
            <a:pPr indent="0" lvl="0" marL="457200" rtl="0" algn="l">
              <a:spcBef>
                <a:spcPts val="0"/>
              </a:spcBef>
              <a:spcAft>
                <a:spcPts val="0"/>
              </a:spcAft>
              <a:buClr>
                <a:schemeClr val="dk1"/>
              </a:buClr>
              <a:buSzPts val="1100"/>
              <a:buFont typeface="Arial"/>
              <a:buNone/>
            </a:pPr>
            <a:r>
              <a:rPr lang="en" sz="900"/>
              <a:t>}</a:t>
            </a:r>
            <a:endParaRPr sz="900"/>
          </a:p>
          <a:p>
            <a:pPr indent="0" lvl="0" marL="0" rtl="0" algn="l">
              <a:spcBef>
                <a:spcPts val="0"/>
              </a:spcBef>
              <a:spcAft>
                <a:spcPts val="0"/>
              </a:spcAft>
              <a:buClr>
                <a:schemeClr val="dk1"/>
              </a:buClr>
              <a:buSzPts val="1100"/>
              <a:buFont typeface="Arial"/>
              <a:buNone/>
            </a:pPr>
            <a:r>
              <a:rPr lang="en" sz="900"/>
              <a:t>}</a:t>
            </a:r>
            <a:endParaRPr sz="900"/>
          </a:p>
          <a:p>
            <a:pPr indent="0" lvl="0" marL="0" rtl="0" algn="l">
              <a:spcBef>
                <a:spcPts val="0"/>
              </a:spcBef>
              <a:spcAft>
                <a:spcPts val="0"/>
              </a:spcAft>
              <a:buClr>
                <a:schemeClr val="dk1"/>
              </a:buClr>
              <a:buSzPts val="1100"/>
              <a:buFont typeface="Arial"/>
              <a:buNone/>
            </a:pPr>
            <a:r>
              <a:rPr lang="en" sz="900"/>
              <a:t>Output:</a:t>
            </a:r>
            <a:endParaRPr sz="900"/>
          </a:p>
          <a:p>
            <a:pPr indent="0" lvl="0" marL="0" rtl="0" algn="l">
              <a:spcBef>
                <a:spcPts val="0"/>
              </a:spcBef>
              <a:spcAft>
                <a:spcPts val="0"/>
              </a:spcAft>
              <a:buClr>
                <a:schemeClr val="dk1"/>
              </a:buClr>
              <a:buSzPts val="1100"/>
              <a:buFont typeface="Arial"/>
              <a:buNone/>
            </a:pPr>
            <a:r>
              <a:rPr lang="en" sz="900"/>
              <a:t>M</a:t>
            </a:r>
            <a:endParaRPr sz="900"/>
          </a:p>
          <a:p>
            <a:pPr indent="0" lvl="0" marL="0" rtl="0" algn="l">
              <a:spcBef>
                <a:spcPts val="0"/>
              </a:spcBef>
              <a:spcAft>
                <a:spcPts val="0"/>
              </a:spcAft>
              <a:buClr>
                <a:schemeClr val="dk1"/>
              </a:buClr>
              <a:buSzPts val="1100"/>
              <a:buFont typeface="Arial"/>
              <a:buNone/>
            </a:pPr>
            <a:r>
              <a:rPr lang="en" sz="900"/>
              <a:t>E</a:t>
            </a:r>
            <a:endParaRPr sz="900"/>
          </a:p>
          <a:p>
            <a:pPr indent="0" lvl="0" marL="0" rtl="0" algn="l">
              <a:spcBef>
                <a:spcPts val="0"/>
              </a:spcBef>
              <a:spcAft>
                <a:spcPts val="0"/>
              </a:spcAft>
              <a:buClr>
                <a:schemeClr val="dk1"/>
              </a:buClr>
              <a:buSzPts val="1100"/>
              <a:buFont typeface="Arial"/>
              <a:buNone/>
            </a:pPr>
            <a:r>
              <a:rPr lang="en" sz="900"/>
              <a:t>G</a:t>
            </a:r>
            <a:endParaRPr sz="900"/>
          </a:p>
          <a:p>
            <a:pPr indent="0" lvl="0" marL="0" rtl="0" algn="l">
              <a:spcBef>
                <a:spcPts val="0"/>
              </a:spcBef>
              <a:spcAft>
                <a:spcPts val="0"/>
              </a:spcAft>
              <a:buNone/>
            </a:pPr>
            <a:r>
              <a:rPr lang="en" sz="900"/>
              <a:t>A</a:t>
            </a:r>
            <a:endParaRPr sz="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Synchronization</a:t>
            </a:r>
            <a:endParaRPr/>
          </a:p>
        </p:txBody>
      </p:sp>
      <p:sp>
        <p:nvSpPr>
          <p:cNvPr id="196" name="Google Shape;196;p31"/>
          <p:cNvSpPr txBox="1"/>
          <p:nvPr/>
        </p:nvSpPr>
        <p:spPr>
          <a:xfrm>
            <a:off x="432425" y="1122775"/>
            <a:ext cx="4139700" cy="3365700"/>
          </a:xfrm>
          <a:prstGeom prst="rect">
            <a:avLst/>
          </a:prstGeom>
          <a:noFill/>
          <a:ln>
            <a:noFill/>
          </a:ln>
        </p:spPr>
        <p:txBody>
          <a:bodyPr anchorCtr="0" anchor="t" bIns="91425" lIns="91425" spcFirstLastPara="1" rIns="91425" wrap="square" tIns="91425">
            <a:spAutoFit/>
          </a:bodyPr>
          <a:lstStyle/>
          <a:p>
            <a:pPr indent="-298450" lvl="0" marL="457200" rtl="0" algn="l">
              <a:spcBef>
                <a:spcPts val="1000"/>
              </a:spcBef>
              <a:spcAft>
                <a:spcPts val="0"/>
              </a:spcAft>
              <a:buSzPts val="1100"/>
              <a:buChar char="➔"/>
            </a:pPr>
            <a:r>
              <a:rPr lang="en" sz="1100"/>
              <a:t>Synchronized is the keyword applicable for methods and blocks but not for classes and variables.</a:t>
            </a:r>
            <a:endParaRPr sz="1100"/>
          </a:p>
          <a:p>
            <a:pPr indent="-298450" lvl="0" marL="457200" rtl="0" algn="l">
              <a:spcBef>
                <a:spcPts val="1000"/>
              </a:spcBef>
              <a:spcAft>
                <a:spcPts val="0"/>
              </a:spcAft>
              <a:buSzPts val="1100"/>
              <a:buChar char="➔"/>
            </a:pPr>
            <a:r>
              <a:rPr lang="en" sz="1100"/>
              <a:t>If a method or block declared as the synchronized then at a time only one Thread is allow to execute that method or block on the given object.</a:t>
            </a:r>
            <a:endParaRPr sz="1100"/>
          </a:p>
          <a:p>
            <a:pPr indent="-298450" lvl="0" marL="457200" rtl="0" algn="l">
              <a:spcBef>
                <a:spcPts val="1000"/>
              </a:spcBef>
              <a:spcAft>
                <a:spcPts val="0"/>
              </a:spcAft>
              <a:buSzPts val="1100"/>
              <a:buChar char="➔"/>
            </a:pPr>
            <a:r>
              <a:rPr lang="en" sz="1100"/>
              <a:t>The main advantage of synchronized keyword is we can resolve date inconsistency problems.</a:t>
            </a:r>
            <a:endParaRPr sz="1100"/>
          </a:p>
          <a:p>
            <a:pPr indent="-298450" lvl="0" marL="457200" rtl="0" algn="l">
              <a:spcBef>
                <a:spcPts val="1000"/>
              </a:spcBef>
              <a:spcAft>
                <a:spcPts val="0"/>
              </a:spcAft>
              <a:buSzPts val="1100"/>
              <a:buChar char="➔"/>
            </a:pPr>
            <a:r>
              <a:rPr lang="en" sz="1100"/>
              <a:t>But the main disadvantage of synchronized keyword is it increases waiting time of the Thread and effects performance of the system.</a:t>
            </a:r>
            <a:endParaRPr sz="1100"/>
          </a:p>
          <a:p>
            <a:pPr indent="-298450" lvl="0" marL="457200" rtl="0" algn="l">
              <a:spcBef>
                <a:spcPts val="1000"/>
              </a:spcBef>
              <a:spcAft>
                <a:spcPts val="0"/>
              </a:spcAft>
              <a:buSzPts val="1100"/>
              <a:buChar char="➔"/>
            </a:pPr>
            <a:r>
              <a:rPr lang="en" sz="1100"/>
              <a:t>Internally synchronization concept is implemented by using lock concept.</a:t>
            </a:r>
            <a:endParaRPr sz="1100"/>
          </a:p>
          <a:p>
            <a:pPr indent="-298450" lvl="0" marL="457200" rtl="0" algn="l">
              <a:spcBef>
                <a:spcPts val="1000"/>
              </a:spcBef>
              <a:spcAft>
                <a:spcPts val="0"/>
              </a:spcAft>
              <a:buSzPts val="1100"/>
              <a:buChar char="➔"/>
            </a:pPr>
            <a:r>
              <a:rPr lang="en" sz="1100"/>
              <a:t>Every object in java has a unique lock. Whenever we are using synchronized keyword then only lock concept will come into the picture.</a:t>
            </a:r>
            <a:endParaRPr sz="1100"/>
          </a:p>
        </p:txBody>
      </p:sp>
      <p:sp>
        <p:nvSpPr>
          <p:cNvPr id="197" name="Google Shape;197;p31"/>
          <p:cNvSpPr txBox="1"/>
          <p:nvPr/>
        </p:nvSpPr>
        <p:spPr>
          <a:xfrm>
            <a:off x="4954700" y="1017725"/>
            <a:ext cx="4139700" cy="2514000"/>
          </a:xfrm>
          <a:prstGeom prst="rect">
            <a:avLst/>
          </a:prstGeom>
          <a:noFill/>
          <a:ln>
            <a:noFill/>
          </a:ln>
        </p:spPr>
        <p:txBody>
          <a:bodyPr anchorCtr="0" anchor="t" bIns="91425" lIns="91425" spcFirstLastPara="1" rIns="91425" wrap="square" tIns="91425">
            <a:spAutoFit/>
          </a:bodyPr>
          <a:lstStyle/>
          <a:p>
            <a:pPr indent="-298450" lvl="0" marL="457200" rtl="0" algn="l">
              <a:spcBef>
                <a:spcPts val="1000"/>
              </a:spcBef>
              <a:spcAft>
                <a:spcPts val="0"/>
              </a:spcAft>
              <a:buSzPts val="1100"/>
              <a:buChar char="➔"/>
            </a:pPr>
            <a:r>
              <a:rPr lang="en" sz="1100"/>
              <a:t>If a Thread wants to execute any synchronized method on the given object 1st it has to get the lock of that object. Once a Thread got the lock of that object then it's allow to execute any synchronized method on that object. If the synchronized method execution completes then automatically Thread releases lock.</a:t>
            </a:r>
            <a:endParaRPr sz="1100"/>
          </a:p>
          <a:p>
            <a:pPr indent="-298450" lvl="0" marL="457200" rtl="0" algn="l">
              <a:spcBef>
                <a:spcPts val="1000"/>
              </a:spcBef>
              <a:spcAft>
                <a:spcPts val="0"/>
              </a:spcAft>
              <a:buSzPts val="1100"/>
              <a:buChar char="➔"/>
            </a:pPr>
            <a:r>
              <a:rPr lang="en" sz="1100"/>
              <a:t>While a Thread executing any synchronized method the remaining Threads are not allowed execute any synchronized method on that object simultaneously. But remaining Threads are allowed to execute any non-synchronized method simultaneously. [lock concept is implemented based on object but not based on method].</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0" name="Google Shape;60;p14"/>
          <p:cNvSpPr txBox="1"/>
          <p:nvPr/>
        </p:nvSpPr>
        <p:spPr>
          <a:xfrm>
            <a:off x="394325" y="1988450"/>
            <a:ext cx="4285500" cy="31245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a:t>Process based multitasking</a:t>
            </a:r>
            <a:endParaRPr b="1"/>
          </a:p>
          <a:p>
            <a:pPr indent="0" lvl="0" marL="0" rtl="0" algn="l">
              <a:spcBef>
                <a:spcPts val="1000"/>
              </a:spcBef>
              <a:spcAft>
                <a:spcPts val="0"/>
              </a:spcAft>
              <a:buNone/>
            </a:pPr>
            <a:r>
              <a:rPr lang="en"/>
              <a:t>Executing several tasks simultaneously where each task is a separate independent process such type of multitasking is called process based multitasking.</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200"/>
              <a:t>Example:</a:t>
            </a:r>
            <a:endParaRPr b="1" sz="1200"/>
          </a:p>
          <a:p>
            <a:pPr indent="-304800" lvl="0" marL="457200" rtl="0" algn="l">
              <a:spcBef>
                <a:spcPts val="1000"/>
              </a:spcBef>
              <a:spcAft>
                <a:spcPts val="0"/>
              </a:spcAft>
              <a:buSzPts val="1200"/>
              <a:buChar char="●"/>
            </a:pPr>
            <a:r>
              <a:rPr lang="en" sz="1200"/>
              <a:t>While typing a java program in the editor we can able to listen mp3 audio songs at the same time we can download a file from the net all these tasks are independent of each other and executing simultaneously and hence it is Process based multitasking.</a:t>
            </a:r>
            <a:endParaRPr sz="1200"/>
          </a:p>
          <a:p>
            <a:pPr indent="-304800" lvl="0" marL="457200" rtl="0" algn="l">
              <a:spcBef>
                <a:spcPts val="1000"/>
              </a:spcBef>
              <a:spcAft>
                <a:spcPts val="0"/>
              </a:spcAft>
              <a:buSzPts val="1200"/>
              <a:buChar char="●"/>
            </a:pPr>
            <a:r>
              <a:rPr lang="en" sz="1200"/>
              <a:t>This type of multitasking is best suitable at "os level".</a:t>
            </a:r>
            <a:endParaRPr sz="1200"/>
          </a:p>
        </p:txBody>
      </p:sp>
      <p:sp>
        <p:nvSpPr>
          <p:cNvPr id="61" name="Google Shape;61;p14"/>
          <p:cNvSpPr txBox="1"/>
          <p:nvPr/>
        </p:nvSpPr>
        <p:spPr>
          <a:xfrm>
            <a:off x="4821275" y="1295400"/>
            <a:ext cx="4121700" cy="36327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a:t>Thread based multitasking</a:t>
            </a:r>
            <a:endParaRPr b="1"/>
          </a:p>
          <a:p>
            <a:pPr indent="0" lvl="0" marL="0" rtl="0" algn="l">
              <a:spcBef>
                <a:spcPts val="1000"/>
              </a:spcBef>
              <a:spcAft>
                <a:spcPts val="0"/>
              </a:spcAft>
              <a:buNone/>
            </a:pPr>
            <a:r>
              <a:rPr lang="en"/>
              <a:t>Executing several tasks simultaneously where each task is a separate independent part of the same program, is called Thread based multitasking.</a:t>
            </a:r>
            <a:endParaRPr/>
          </a:p>
          <a:p>
            <a:pPr indent="0" lvl="0" marL="0" rtl="0" algn="l">
              <a:spcBef>
                <a:spcPts val="1000"/>
              </a:spcBef>
              <a:spcAft>
                <a:spcPts val="0"/>
              </a:spcAft>
              <a:buNone/>
            </a:pPr>
            <a:r>
              <a:rPr lang="en"/>
              <a:t>And each independent part is called a "Thread".</a:t>
            </a:r>
            <a:endParaRPr/>
          </a:p>
          <a:p>
            <a:pPr indent="0" lvl="0" marL="0" rtl="0" algn="l">
              <a:spcBef>
                <a:spcPts val="0"/>
              </a:spcBef>
              <a:spcAft>
                <a:spcPts val="0"/>
              </a:spcAft>
              <a:buNone/>
            </a:pPr>
            <a:r>
              <a:t/>
            </a:r>
            <a:endParaRPr b="1" sz="1000"/>
          </a:p>
          <a:p>
            <a:pPr indent="-292100" lvl="0" marL="457200" rtl="0" algn="l">
              <a:spcBef>
                <a:spcPts val="1000"/>
              </a:spcBef>
              <a:spcAft>
                <a:spcPts val="0"/>
              </a:spcAft>
              <a:buSzPts val="1000"/>
              <a:buChar char="●"/>
            </a:pPr>
            <a:r>
              <a:rPr lang="en" sz="1000"/>
              <a:t>This type of multitasking is best suitable for "programmatic level".</a:t>
            </a:r>
            <a:endParaRPr sz="1000"/>
          </a:p>
          <a:p>
            <a:pPr indent="-292100" lvl="0" marL="457200" rtl="0" algn="l">
              <a:spcBef>
                <a:spcPts val="1000"/>
              </a:spcBef>
              <a:spcAft>
                <a:spcPts val="0"/>
              </a:spcAft>
              <a:buSzPts val="1000"/>
              <a:buChar char="●"/>
            </a:pPr>
            <a:r>
              <a:rPr lang="en" sz="1000"/>
              <a:t>When compared with "C++", developing multithreading examples is very easy in java because java provides in-built support for multithreading through a rich</a:t>
            </a:r>
            <a:endParaRPr sz="1000"/>
          </a:p>
          <a:p>
            <a:pPr indent="0" lvl="0" marL="457200" rtl="0" algn="l">
              <a:spcBef>
                <a:spcPts val="1000"/>
              </a:spcBef>
              <a:spcAft>
                <a:spcPts val="0"/>
              </a:spcAft>
              <a:buNone/>
            </a:pPr>
            <a:r>
              <a:rPr lang="en" sz="1000"/>
              <a:t>API (Thread, Runnable, ThreadGroup, ThreadLocal...etc).</a:t>
            </a:r>
            <a:endParaRPr sz="1000"/>
          </a:p>
          <a:p>
            <a:pPr indent="-292100" lvl="0" marL="457200" rtl="0" algn="l">
              <a:spcBef>
                <a:spcPts val="1000"/>
              </a:spcBef>
              <a:spcAft>
                <a:spcPts val="0"/>
              </a:spcAft>
              <a:buSzPts val="1000"/>
              <a:buChar char="●"/>
            </a:pPr>
            <a:r>
              <a:rPr lang="en" sz="1000"/>
              <a:t>In multithreading on 10% of the work the programmer is required to do and 90% of the work will be down by java API.</a:t>
            </a:r>
            <a:endParaRPr sz="1000"/>
          </a:p>
        </p:txBody>
      </p:sp>
      <p:sp>
        <p:nvSpPr>
          <p:cNvPr id="62" name="Google Shape;62;p14"/>
          <p:cNvSpPr txBox="1"/>
          <p:nvPr/>
        </p:nvSpPr>
        <p:spPr>
          <a:xfrm>
            <a:off x="424100" y="1101150"/>
            <a:ext cx="428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rPr>
              <a:t>Multitasking: Executing several tasks simultaneously is the concept of multitasking.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nvSpPr>
        <p:spPr>
          <a:xfrm>
            <a:off x="371725" y="182075"/>
            <a:ext cx="4369800" cy="447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t>class Display</a:t>
            </a:r>
            <a:endParaRPr sz="900"/>
          </a:p>
          <a:p>
            <a:pPr indent="0" lvl="0" marL="0" rtl="0" algn="l">
              <a:spcBef>
                <a:spcPts val="0"/>
              </a:spcBef>
              <a:spcAft>
                <a:spcPts val="0"/>
              </a:spcAft>
              <a:buClr>
                <a:schemeClr val="dk1"/>
              </a:buClr>
              <a:buSzPts val="1100"/>
              <a:buFont typeface="Arial"/>
              <a:buNone/>
            </a:pPr>
            <a:r>
              <a:rPr lang="en" sz="900"/>
              <a:t>{</a:t>
            </a:r>
            <a:endParaRPr sz="900"/>
          </a:p>
          <a:p>
            <a:pPr indent="0" lvl="0" marL="457200" rtl="0" algn="l">
              <a:spcBef>
                <a:spcPts val="0"/>
              </a:spcBef>
              <a:spcAft>
                <a:spcPts val="0"/>
              </a:spcAft>
              <a:buClr>
                <a:schemeClr val="dk1"/>
              </a:buClr>
              <a:buSzPts val="1100"/>
              <a:buFont typeface="Arial"/>
              <a:buNone/>
            </a:pPr>
            <a:r>
              <a:rPr lang="en" sz="900"/>
              <a:t>public synchronized void wish(String name)</a:t>
            </a:r>
            <a:endParaRPr sz="900"/>
          </a:p>
          <a:p>
            <a:pPr indent="0" lvl="0" marL="457200" rtl="0" algn="l">
              <a:spcBef>
                <a:spcPts val="0"/>
              </a:spcBef>
              <a:spcAft>
                <a:spcPts val="0"/>
              </a:spcAft>
              <a:buClr>
                <a:schemeClr val="dk1"/>
              </a:buClr>
              <a:buSzPts val="1100"/>
              <a:buFont typeface="Arial"/>
              <a:buNone/>
            </a:pPr>
            <a:r>
              <a:rPr lang="en" sz="900"/>
              <a:t>{</a:t>
            </a:r>
            <a:endParaRPr sz="900"/>
          </a:p>
          <a:p>
            <a:pPr indent="0" lvl="0" marL="914400" rtl="0" algn="l">
              <a:spcBef>
                <a:spcPts val="0"/>
              </a:spcBef>
              <a:spcAft>
                <a:spcPts val="0"/>
              </a:spcAft>
              <a:buClr>
                <a:schemeClr val="dk1"/>
              </a:buClr>
              <a:buSzPts val="1100"/>
              <a:buFont typeface="Arial"/>
              <a:buNone/>
            </a:pPr>
            <a:r>
              <a:rPr lang="en" sz="900"/>
              <a:t>for(int i=0;i&lt;5;i++)</a:t>
            </a:r>
            <a:endParaRPr sz="900"/>
          </a:p>
          <a:p>
            <a:pPr indent="0" lvl="0" marL="914400" rtl="0" algn="l">
              <a:spcBef>
                <a:spcPts val="0"/>
              </a:spcBef>
              <a:spcAft>
                <a:spcPts val="0"/>
              </a:spcAft>
              <a:buClr>
                <a:schemeClr val="dk1"/>
              </a:buClr>
              <a:buSzPts val="1100"/>
              <a:buFont typeface="Arial"/>
              <a:buNone/>
            </a:pPr>
            <a:r>
              <a:rPr lang="en" sz="900"/>
              <a:t>{</a:t>
            </a:r>
            <a:endParaRPr sz="900"/>
          </a:p>
          <a:p>
            <a:pPr indent="0" lvl="0" marL="1371600" rtl="0" algn="l">
              <a:spcBef>
                <a:spcPts val="0"/>
              </a:spcBef>
              <a:spcAft>
                <a:spcPts val="0"/>
              </a:spcAft>
              <a:buClr>
                <a:schemeClr val="dk1"/>
              </a:buClr>
              <a:buSzPts val="1100"/>
              <a:buFont typeface="Arial"/>
              <a:buNone/>
            </a:pPr>
            <a:r>
              <a:rPr lang="en" sz="900"/>
              <a:t>System.out.print("good morning:");</a:t>
            </a:r>
            <a:endParaRPr sz="900"/>
          </a:p>
          <a:p>
            <a:pPr indent="0" lvl="0" marL="1371600" rtl="0" algn="l">
              <a:spcBef>
                <a:spcPts val="0"/>
              </a:spcBef>
              <a:spcAft>
                <a:spcPts val="0"/>
              </a:spcAft>
              <a:buClr>
                <a:schemeClr val="dk1"/>
              </a:buClr>
              <a:buSzPts val="1100"/>
              <a:buFont typeface="Arial"/>
              <a:buNone/>
            </a:pPr>
            <a:r>
              <a:rPr lang="en" sz="900"/>
              <a:t>try</a:t>
            </a:r>
            <a:endParaRPr sz="900"/>
          </a:p>
          <a:p>
            <a:pPr indent="0" lvl="0" marL="1371600" rtl="0" algn="l">
              <a:spcBef>
                <a:spcPts val="0"/>
              </a:spcBef>
              <a:spcAft>
                <a:spcPts val="0"/>
              </a:spcAft>
              <a:buClr>
                <a:schemeClr val="dk1"/>
              </a:buClr>
              <a:buSzPts val="1100"/>
              <a:buFont typeface="Arial"/>
              <a:buNone/>
            </a:pPr>
            <a:r>
              <a:rPr lang="en" sz="900"/>
              <a:t>{</a:t>
            </a:r>
            <a:endParaRPr sz="900"/>
          </a:p>
          <a:p>
            <a:pPr indent="457200" lvl="0" marL="1371600" rtl="0" algn="l">
              <a:spcBef>
                <a:spcPts val="0"/>
              </a:spcBef>
              <a:spcAft>
                <a:spcPts val="0"/>
              </a:spcAft>
              <a:buClr>
                <a:schemeClr val="dk1"/>
              </a:buClr>
              <a:buSzPts val="1100"/>
              <a:buFont typeface="Arial"/>
              <a:buNone/>
            </a:pPr>
            <a:r>
              <a:rPr lang="en" sz="900"/>
              <a:t>Thread.sleep(1000);</a:t>
            </a:r>
            <a:endParaRPr sz="900"/>
          </a:p>
          <a:p>
            <a:pPr indent="0" lvl="0" marL="1371600" rtl="0" algn="l">
              <a:spcBef>
                <a:spcPts val="0"/>
              </a:spcBef>
              <a:spcAft>
                <a:spcPts val="0"/>
              </a:spcAft>
              <a:buClr>
                <a:schemeClr val="dk1"/>
              </a:buClr>
              <a:buSzPts val="1100"/>
              <a:buFont typeface="Arial"/>
              <a:buNone/>
            </a:pPr>
            <a:r>
              <a:rPr lang="en" sz="900"/>
              <a:t>}</a:t>
            </a:r>
            <a:endParaRPr sz="900"/>
          </a:p>
          <a:p>
            <a:pPr indent="0" lvl="0" marL="1371600" rtl="0" algn="l">
              <a:spcBef>
                <a:spcPts val="0"/>
              </a:spcBef>
              <a:spcAft>
                <a:spcPts val="0"/>
              </a:spcAft>
              <a:buClr>
                <a:schemeClr val="dk1"/>
              </a:buClr>
              <a:buSzPts val="1100"/>
              <a:buFont typeface="Arial"/>
              <a:buNone/>
            </a:pPr>
            <a:r>
              <a:rPr lang="en" sz="900"/>
              <a:t>catch (InterruptedException e)</a:t>
            </a:r>
            <a:endParaRPr sz="900"/>
          </a:p>
          <a:p>
            <a:pPr indent="0" lvl="0" marL="1371600" rtl="0" algn="l">
              <a:spcBef>
                <a:spcPts val="0"/>
              </a:spcBef>
              <a:spcAft>
                <a:spcPts val="0"/>
              </a:spcAft>
              <a:buClr>
                <a:schemeClr val="dk1"/>
              </a:buClr>
              <a:buSzPts val="1100"/>
              <a:buFont typeface="Arial"/>
              <a:buNone/>
            </a:pPr>
            <a:r>
              <a:rPr lang="en" sz="900"/>
              <a:t>{}</a:t>
            </a:r>
            <a:endParaRPr sz="900"/>
          </a:p>
          <a:p>
            <a:pPr indent="0" lvl="0" marL="1371600" rtl="0" algn="l">
              <a:spcBef>
                <a:spcPts val="0"/>
              </a:spcBef>
              <a:spcAft>
                <a:spcPts val="0"/>
              </a:spcAft>
              <a:buClr>
                <a:schemeClr val="dk1"/>
              </a:buClr>
              <a:buSzPts val="1100"/>
              <a:buFont typeface="Arial"/>
              <a:buNone/>
            </a:pPr>
            <a:r>
              <a:rPr lang="en" sz="900"/>
              <a:t>System.out.println(name);</a:t>
            </a:r>
            <a:endParaRPr sz="900"/>
          </a:p>
          <a:p>
            <a:pPr indent="0" lvl="0" marL="914400" rtl="0" algn="l">
              <a:spcBef>
                <a:spcPts val="0"/>
              </a:spcBef>
              <a:spcAft>
                <a:spcPts val="0"/>
              </a:spcAft>
              <a:buClr>
                <a:schemeClr val="dk1"/>
              </a:buClr>
              <a:buSzPts val="1100"/>
              <a:buFont typeface="Arial"/>
              <a:buNone/>
            </a:pPr>
            <a:r>
              <a:rPr lang="en" sz="900"/>
              <a:t>}</a:t>
            </a:r>
            <a:endParaRPr sz="900"/>
          </a:p>
          <a:p>
            <a:pPr indent="0" lvl="0" marL="457200" rtl="0" algn="l">
              <a:spcBef>
                <a:spcPts val="0"/>
              </a:spcBef>
              <a:spcAft>
                <a:spcPts val="0"/>
              </a:spcAft>
              <a:buClr>
                <a:schemeClr val="dk1"/>
              </a:buClr>
              <a:buSzPts val="1100"/>
              <a:buFont typeface="Arial"/>
              <a:buNone/>
            </a:pPr>
            <a:r>
              <a:rPr lang="en" sz="900"/>
              <a:t>}</a:t>
            </a:r>
            <a:endParaRPr sz="900"/>
          </a:p>
          <a:p>
            <a:pPr indent="0" lvl="0" marL="0" rtl="0" algn="l">
              <a:spcBef>
                <a:spcPts val="0"/>
              </a:spcBef>
              <a:spcAft>
                <a:spcPts val="0"/>
              </a:spcAft>
              <a:buClr>
                <a:schemeClr val="dk1"/>
              </a:buClr>
              <a:buSzPts val="1100"/>
              <a:buFont typeface="Arial"/>
              <a:buNone/>
            </a:pPr>
            <a:r>
              <a:rPr lang="en" sz="900"/>
              <a:t>}</a:t>
            </a:r>
            <a:endParaRPr sz="900"/>
          </a:p>
          <a:p>
            <a:pPr indent="0" lvl="0" marL="0" rtl="0" algn="l">
              <a:spcBef>
                <a:spcPts val="0"/>
              </a:spcBef>
              <a:spcAft>
                <a:spcPts val="0"/>
              </a:spcAft>
              <a:buClr>
                <a:schemeClr val="dk1"/>
              </a:buClr>
              <a:buSzPts val="1100"/>
              <a:buFont typeface="Arial"/>
              <a:buNone/>
            </a:pPr>
            <a:r>
              <a:rPr lang="en" sz="900"/>
              <a:t>class MyThread extends Thread</a:t>
            </a:r>
            <a:endParaRPr sz="900"/>
          </a:p>
          <a:p>
            <a:pPr indent="0" lvl="0" marL="0" rtl="0" algn="l">
              <a:spcBef>
                <a:spcPts val="0"/>
              </a:spcBef>
              <a:spcAft>
                <a:spcPts val="0"/>
              </a:spcAft>
              <a:buClr>
                <a:schemeClr val="dk1"/>
              </a:buClr>
              <a:buSzPts val="1100"/>
              <a:buFont typeface="Arial"/>
              <a:buNone/>
            </a:pPr>
            <a:r>
              <a:rPr lang="en" sz="900"/>
              <a:t>{</a:t>
            </a:r>
            <a:endParaRPr sz="900"/>
          </a:p>
          <a:p>
            <a:pPr indent="0" lvl="0" marL="457200" rtl="0" algn="l">
              <a:spcBef>
                <a:spcPts val="0"/>
              </a:spcBef>
              <a:spcAft>
                <a:spcPts val="0"/>
              </a:spcAft>
              <a:buClr>
                <a:schemeClr val="dk1"/>
              </a:buClr>
              <a:buSzPts val="1100"/>
              <a:buFont typeface="Arial"/>
              <a:buNone/>
            </a:pPr>
            <a:r>
              <a:rPr lang="en" sz="900"/>
              <a:t>Display d;</a:t>
            </a:r>
            <a:endParaRPr sz="900"/>
          </a:p>
          <a:p>
            <a:pPr indent="0" lvl="0" marL="457200" rtl="0" algn="l">
              <a:spcBef>
                <a:spcPts val="0"/>
              </a:spcBef>
              <a:spcAft>
                <a:spcPts val="0"/>
              </a:spcAft>
              <a:buClr>
                <a:schemeClr val="dk1"/>
              </a:buClr>
              <a:buSzPts val="1100"/>
              <a:buFont typeface="Arial"/>
              <a:buNone/>
            </a:pPr>
            <a:r>
              <a:rPr lang="en" sz="900"/>
              <a:t>String name;</a:t>
            </a:r>
            <a:endParaRPr sz="900"/>
          </a:p>
          <a:p>
            <a:pPr indent="0" lvl="0" marL="457200" rtl="0" algn="l">
              <a:spcBef>
                <a:spcPts val="0"/>
              </a:spcBef>
              <a:spcAft>
                <a:spcPts val="0"/>
              </a:spcAft>
              <a:buClr>
                <a:schemeClr val="dk1"/>
              </a:buClr>
              <a:buSzPts val="1100"/>
              <a:buFont typeface="Arial"/>
              <a:buNone/>
            </a:pPr>
            <a:r>
              <a:rPr lang="en" sz="900"/>
              <a:t>MyThread(Display d,String name)</a:t>
            </a:r>
            <a:endParaRPr sz="900"/>
          </a:p>
          <a:p>
            <a:pPr indent="0" lvl="0" marL="457200" rtl="0" algn="l">
              <a:spcBef>
                <a:spcPts val="0"/>
              </a:spcBef>
              <a:spcAft>
                <a:spcPts val="0"/>
              </a:spcAft>
              <a:buClr>
                <a:schemeClr val="dk1"/>
              </a:buClr>
              <a:buSzPts val="1100"/>
              <a:buFont typeface="Arial"/>
              <a:buNone/>
            </a:pPr>
            <a:r>
              <a:rPr lang="en" sz="900"/>
              <a:t>{</a:t>
            </a:r>
            <a:endParaRPr sz="900"/>
          </a:p>
          <a:p>
            <a:pPr indent="0" lvl="0" marL="914400" rtl="0" algn="l">
              <a:spcBef>
                <a:spcPts val="0"/>
              </a:spcBef>
              <a:spcAft>
                <a:spcPts val="0"/>
              </a:spcAft>
              <a:buClr>
                <a:schemeClr val="dk1"/>
              </a:buClr>
              <a:buSzPts val="1100"/>
              <a:buFont typeface="Arial"/>
              <a:buNone/>
            </a:pPr>
            <a:r>
              <a:rPr lang="en" sz="900"/>
              <a:t>this.d=d;</a:t>
            </a:r>
            <a:endParaRPr sz="900"/>
          </a:p>
          <a:p>
            <a:pPr indent="0" lvl="0" marL="914400" rtl="0" algn="l">
              <a:spcBef>
                <a:spcPts val="0"/>
              </a:spcBef>
              <a:spcAft>
                <a:spcPts val="0"/>
              </a:spcAft>
              <a:buClr>
                <a:schemeClr val="dk1"/>
              </a:buClr>
              <a:buSzPts val="1100"/>
              <a:buFont typeface="Arial"/>
              <a:buNone/>
            </a:pPr>
            <a:r>
              <a:rPr lang="en" sz="900"/>
              <a:t>this.name=name;</a:t>
            </a:r>
            <a:endParaRPr sz="900"/>
          </a:p>
          <a:p>
            <a:pPr indent="0" lvl="0" marL="457200" rtl="0" algn="l">
              <a:spcBef>
                <a:spcPts val="0"/>
              </a:spcBef>
              <a:spcAft>
                <a:spcPts val="0"/>
              </a:spcAft>
              <a:buClr>
                <a:schemeClr val="dk1"/>
              </a:buClr>
              <a:buSzPts val="1100"/>
              <a:buFont typeface="Arial"/>
              <a:buNone/>
            </a:pPr>
            <a:r>
              <a:rPr lang="en" sz="900"/>
              <a:t>}</a:t>
            </a:r>
            <a:endParaRPr sz="900"/>
          </a:p>
          <a:p>
            <a:pPr indent="0" lvl="0" marL="457200" rtl="0" algn="l">
              <a:spcBef>
                <a:spcPts val="0"/>
              </a:spcBef>
              <a:spcAft>
                <a:spcPts val="0"/>
              </a:spcAft>
              <a:buClr>
                <a:schemeClr val="dk1"/>
              </a:buClr>
              <a:buSzPts val="1100"/>
              <a:buFont typeface="Arial"/>
              <a:buNone/>
            </a:pPr>
            <a:r>
              <a:rPr lang="en" sz="900"/>
              <a:t>public void run()</a:t>
            </a:r>
            <a:endParaRPr sz="900"/>
          </a:p>
          <a:p>
            <a:pPr indent="0" lvl="0" marL="457200" rtl="0" algn="l">
              <a:spcBef>
                <a:spcPts val="0"/>
              </a:spcBef>
              <a:spcAft>
                <a:spcPts val="0"/>
              </a:spcAft>
              <a:buClr>
                <a:schemeClr val="dk1"/>
              </a:buClr>
              <a:buSzPts val="1100"/>
              <a:buFont typeface="Arial"/>
              <a:buNone/>
            </a:pPr>
            <a:r>
              <a:rPr lang="en" sz="900"/>
              <a:t>{</a:t>
            </a:r>
            <a:endParaRPr sz="900"/>
          </a:p>
          <a:p>
            <a:pPr indent="457200" lvl="0" marL="457200" rtl="0" algn="l">
              <a:spcBef>
                <a:spcPts val="0"/>
              </a:spcBef>
              <a:spcAft>
                <a:spcPts val="0"/>
              </a:spcAft>
              <a:buClr>
                <a:schemeClr val="dk1"/>
              </a:buClr>
              <a:buSzPts val="1100"/>
              <a:buFont typeface="Arial"/>
              <a:buNone/>
            </a:pPr>
            <a:r>
              <a:rPr lang="en" sz="900"/>
              <a:t>d.wish(name);</a:t>
            </a:r>
            <a:endParaRPr sz="900"/>
          </a:p>
          <a:p>
            <a:pPr indent="0" lvl="0" marL="457200" rtl="0" algn="l">
              <a:spcBef>
                <a:spcPts val="0"/>
              </a:spcBef>
              <a:spcAft>
                <a:spcPts val="0"/>
              </a:spcAft>
              <a:buClr>
                <a:schemeClr val="dk1"/>
              </a:buClr>
              <a:buSzPts val="1100"/>
              <a:buFont typeface="Arial"/>
              <a:buNone/>
            </a:pPr>
            <a:r>
              <a:rPr lang="en" sz="900"/>
              <a:t>}</a:t>
            </a:r>
            <a:endParaRPr sz="900"/>
          </a:p>
          <a:p>
            <a:pPr indent="0" lvl="0" marL="0" rtl="0" algn="l">
              <a:spcBef>
                <a:spcPts val="0"/>
              </a:spcBef>
              <a:spcAft>
                <a:spcPts val="0"/>
              </a:spcAft>
              <a:buNone/>
            </a:pPr>
            <a:r>
              <a:rPr lang="en" sz="900"/>
              <a:t>}</a:t>
            </a:r>
            <a:endParaRPr sz="900"/>
          </a:p>
        </p:txBody>
      </p:sp>
      <p:sp>
        <p:nvSpPr>
          <p:cNvPr id="203" name="Google Shape;203;p32"/>
          <p:cNvSpPr txBox="1"/>
          <p:nvPr/>
        </p:nvSpPr>
        <p:spPr>
          <a:xfrm>
            <a:off x="4741525" y="121375"/>
            <a:ext cx="42102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1"/>
                </a:solidFill>
              </a:rPr>
              <a:t>class SynchronizedDemo</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public static void main(String[] args)</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a:t>
            </a:r>
            <a:endParaRPr sz="1100">
              <a:solidFill>
                <a:schemeClr val="dk1"/>
              </a:solidFill>
            </a:endParaRPr>
          </a:p>
          <a:p>
            <a:pPr indent="0" lvl="0" marL="914400" rtl="0" algn="l">
              <a:spcBef>
                <a:spcPts val="0"/>
              </a:spcBef>
              <a:spcAft>
                <a:spcPts val="0"/>
              </a:spcAft>
              <a:buClr>
                <a:schemeClr val="dk1"/>
              </a:buClr>
              <a:buSzPts val="1100"/>
              <a:buFont typeface="Arial"/>
              <a:buNone/>
            </a:pPr>
            <a:r>
              <a:rPr lang="en" sz="1100">
                <a:solidFill>
                  <a:schemeClr val="dk1"/>
                </a:solidFill>
              </a:rPr>
              <a:t>Display d1=new Display();</a:t>
            </a:r>
            <a:endParaRPr sz="1100">
              <a:solidFill>
                <a:schemeClr val="dk1"/>
              </a:solidFill>
            </a:endParaRPr>
          </a:p>
          <a:p>
            <a:pPr indent="0" lvl="0" marL="914400" rtl="0" algn="l">
              <a:spcBef>
                <a:spcPts val="0"/>
              </a:spcBef>
              <a:spcAft>
                <a:spcPts val="0"/>
              </a:spcAft>
              <a:buClr>
                <a:schemeClr val="dk1"/>
              </a:buClr>
              <a:buSzPts val="1100"/>
              <a:buFont typeface="Arial"/>
              <a:buNone/>
            </a:pPr>
            <a:r>
              <a:rPr lang="en" sz="1100">
                <a:solidFill>
                  <a:schemeClr val="dk1"/>
                </a:solidFill>
              </a:rPr>
              <a:t>MyThread t1=new MyThread(d1,"dhoni");</a:t>
            </a:r>
            <a:endParaRPr sz="1100">
              <a:solidFill>
                <a:schemeClr val="dk1"/>
              </a:solidFill>
            </a:endParaRPr>
          </a:p>
          <a:p>
            <a:pPr indent="0" lvl="0" marL="914400" rtl="0" algn="l">
              <a:spcBef>
                <a:spcPts val="0"/>
              </a:spcBef>
              <a:spcAft>
                <a:spcPts val="0"/>
              </a:spcAft>
              <a:buClr>
                <a:schemeClr val="dk1"/>
              </a:buClr>
              <a:buSzPts val="1100"/>
              <a:buFont typeface="Arial"/>
              <a:buNone/>
            </a:pPr>
            <a:r>
              <a:rPr lang="en" sz="1100">
                <a:solidFill>
                  <a:schemeClr val="dk1"/>
                </a:solidFill>
              </a:rPr>
              <a:t>MyThread t2=new MyThread(d1,"yuvaraj");</a:t>
            </a:r>
            <a:endParaRPr sz="1100">
              <a:solidFill>
                <a:schemeClr val="dk1"/>
              </a:solidFill>
            </a:endParaRPr>
          </a:p>
          <a:p>
            <a:pPr indent="0" lvl="0" marL="914400" rtl="0" algn="l">
              <a:spcBef>
                <a:spcPts val="0"/>
              </a:spcBef>
              <a:spcAft>
                <a:spcPts val="0"/>
              </a:spcAft>
              <a:buClr>
                <a:schemeClr val="dk1"/>
              </a:buClr>
              <a:buSzPts val="1100"/>
              <a:buFont typeface="Arial"/>
              <a:buNone/>
            </a:pPr>
            <a:r>
              <a:rPr lang="en" sz="1100">
                <a:solidFill>
                  <a:schemeClr val="dk1"/>
                </a:solidFill>
              </a:rPr>
              <a:t>t1.start();</a:t>
            </a:r>
            <a:endParaRPr sz="1100">
              <a:solidFill>
                <a:schemeClr val="dk1"/>
              </a:solidFill>
            </a:endParaRPr>
          </a:p>
          <a:p>
            <a:pPr indent="0" lvl="0" marL="914400" rtl="0" algn="l">
              <a:spcBef>
                <a:spcPts val="0"/>
              </a:spcBef>
              <a:spcAft>
                <a:spcPts val="0"/>
              </a:spcAft>
              <a:buClr>
                <a:schemeClr val="dk1"/>
              </a:buClr>
              <a:buSzPts val="1100"/>
              <a:buFont typeface="Arial"/>
              <a:buNone/>
            </a:pPr>
            <a:r>
              <a:rPr lang="en" sz="1100">
                <a:solidFill>
                  <a:schemeClr val="dk1"/>
                </a:solidFill>
              </a:rPr>
              <a:t>t2.start();</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t>
            </a:r>
            <a:endParaRPr/>
          </a:p>
        </p:txBody>
      </p:sp>
      <p:sp>
        <p:nvSpPr>
          <p:cNvPr id="204" name="Google Shape;204;p32"/>
          <p:cNvSpPr txBox="1"/>
          <p:nvPr/>
        </p:nvSpPr>
        <p:spPr>
          <a:xfrm>
            <a:off x="6759325" y="2571750"/>
            <a:ext cx="2192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t>good morning:dhoni</a:t>
            </a:r>
            <a:endParaRPr sz="1000"/>
          </a:p>
          <a:p>
            <a:pPr indent="0" lvl="0" marL="0" rtl="0" algn="l">
              <a:spcBef>
                <a:spcPts val="0"/>
              </a:spcBef>
              <a:spcAft>
                <a:spcPts val="0"/>
              </a:spcAft>
              <a:buClr>
                <a:schemeClr val="dk1"/>
              </a:buClr>
              <a:buSzPts val="1100"/>
              <a:buFont typeface="Arial"/>
              <a:buNone/>
            </a:pPr>
            <a:r>
              <a:rPr lang="en" sz="1000"/>
              <a:t>good morning:dhoni</a:t>
            </a:r>
            <a:endParaRPr sz="1000"/>
          </a:p>
          <a:p>
            <a:pPr indent="0" lvl="0" marL="0" rtl="0" algn="l">
              <a:spcBef>
                <a:spcPts val="0"/>
              </a:spcBef>
              <a:spcAft>
                <a:spcPts val="0"/>
              </a:spcAft>
              <a:buClr>
                <a:schemeClr val="dk1"/>
              </a:buClr>
              <a:buSzPts val="1100"/>
              <a:buFont typeface="Arial"/>
              <a:buNone/>
            </a:pPr>
            <a:r>
              <a:rPr lang="en" sz="1000"/>
              <a:t>good morning:dhoni</a:t>
            </a:r>
            <a:endParaRPr sz="1000"/>
          </a:p>
          <a:p>
            <a:pPr indent="0" lvl="0" marL="0" rtl="0" algn="l">
              <a:spcBef>
                <a:spcPts val="0"/>
              </a:spcBef>
              <a:spcAft>
                <a:spcPts val="0"/>
              </a:spcAft>
              <a:buClr>
                <a:schemeClr val="dk1"/>
              </a:buClr>
              <a:buSzPts val="1100"/>
              <a:buFont typeface="Arial"/>
              <a:buNone/>
            </a:pPr>
            <a:r>
              <a:rPr lang="en" sz="1000"/>
              <a:t>good morning:dhoni</a:t>
            </a:r>
            <a:endParaRPr sz="1000"/>
          </a:p>
          <a:p>
            <a:pPr indent="0" lvl="0" marL="0" rtl="0" algn="l">
              <a:spcBef>
                <a:spcPts val="0"/>
              </a:spcBef>
              <a:spcAft>
                <a:spcPts val="0"/>
              </a:spcAft>
              <a:buClr>
                <a:schemeClr val="dk1"/>
              </a:buClr>
              <a:buSzPts val="1100"/>
              <a:buFont typeface="Arial"/>
              <a:buNone/>
            </a:pPr>
            <a:r>
              <a:rPr lang="en" sz="1000"/>
              <a:t>good morning:dhoni</a:t>
            </a:r>
            <a:endParaRPr sz="1000"/>
          </a:p>
          <a:p>
            <a:pPr indent="0" lvl="0" marL="0" rtl="0" algn="l">
              <a:spcBef>
                <a:spcPts val="0"/>
              </a:spcBef>
              <a:spcAft>
                <a:spcPts val="0"/>
              </a:spcAft>
              <a:buClr>
                <a:schemeClr val="dk1"/>
              </a:buClr>
              <a:buSzPts val="1100"/>
              <a:buFont typeface="Arial"/>
              <a:buNone/>
            </a:pPr>
            <a:r>
              <a:rPr lang="en" sz="1000"/>
              <a:t>good morning:yuvaraj</a:t>
            </a:r>
            <a:endParaRPr sz="1000"/>
          </a:p>
          <a:p>
            <a:pPr indent="0" lvl="0" marL="0" rtl="0" algn="l">
              <a:spcBef>
                <a:spcPts val="0"/>
              </a:spcBef>
              <a:spcAft>
                <a:spcPts val="0"/>
              </a:spcAft>
              <a:buClr>
                <a:schemeClr val="dk1"/>
              </a:buClr>
              <a:buSzPts val="1100"/>
              <a:buFont typeface="Arial"/>
              <a:buNone/>
            </a:pPr>
            <a:r>
              <a:rPr lang="en" sz="1000"/>
              <a:t>good morning:yuvaraj</a:t>
            </a:r>
            <a:endParaRPr sz="1000"/>
          </a:p>
          <a:p>
            <a:pPr indent="0" lvl="0" marL="0" rtl="0" algn="l">
              <a:spcBef>
                <a:spcPts val="0"/>
              </a:spcBef>
              <a:spcAft>
                <a:spcPts val="0"/>
              </a:spcAft>
              <a:buClr>
                <a:schemeClr val="dk1"/>
              </a:buClr>
              <a:buSzPts val="1100"/>
              <a:buFont typeface="Arial"/>
              <a:buNone/>
            </a:pPr>
            <a:r>
              <a:rPr lang="en" sz="1000"/>
              <a:t>good morning:yuvaraj</a:t>
            </a:r>
            <a:endParaRPr sz="1000"/>
          </a:p>
          <a:p>
            <a:pPr indent="0" lvl="0" marL="0" rtl="0" algn="l">
              <a:spcBef>
                <a:spcPts val="0"/>
              </a:spcBef>
              <a:spcAft>
                <a:spcPts val="0"/>
              </a:spcAft>
              <a:buClr>
                <a:schemeClr val="dk1"/>
              </a:buClr>
              <a:buSzPts val="1100"/>
              <a:buFont typeface="Arial"/>
              <a:buNone/>
            </a:pPr>
            <a:r>
              <a:rPr lang="en" sz="1000"/>
              <a:t>good morning:yuvaraj</a:t>
            </a:r>
            <a:endParaRPr sz="1000"/>
          </a:p>
          <a:p>
            <a:pPr indent="0" lvl="0" marL="0" rtl="0" algn="l">
              <a:spcBef>
                <a:spcPts val="0"/>
              </a:spcBef>
              <a:spcAft>
                <a:spcPts val="0"/>
              </a:spcAft>
              <a:buNone/>
            </a:pPr>
            <a:r>
              <a:rPr lang="en" sz="1000"/>
              <a:t>good morning:yuvaraj</a:t>
            </a:r>
            <a:endParaRPr sz="1000"/>
          </a:p>
        </p:txBody>
      </p:sp>
      <p:sp>
        <p:nvSpPr>
          <p:cNvPr id="205" name="Google Shape;205;p32"/>
          <p:cNvSpPr txBox="1"/>
          <p:nvPr/>
        </p:nvSpPr>
        <p:spPr>
          <a:xfrm>
            <a:off x="4126950" y="2571750"/>
            <a:ext cx="21924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t>good morning:good morning:yuvaraj</a:t>
            </a:r>
            <a:endParaRPr sz="1000"/>
          </a:p>
          <a:p>
            <a:pPr indent="0" lvl="0" marL="0" rtl="0" algn="l">
              <a:spcBef>
                <a:spcPts val="0"/>
              </a:spcBef>
              <a:spcAft>
                <a:spcPts val="0"/>
              </a:spcAft>
              <a:buClr>
                <a:schemeClr val="dk1"/>
              </a:buClr>
              <a:buSzPts val="1100"/>
              <a:buFont typeface="Arial"/>
              <a:buNone/>
            </a:pPr>
            <a:r>
              <a:rPr lang="en" sz="1000"/>
              <a:t>good morning:dhoni</a:t>
            </a:r>
            <a:endParaRPr sz="1000"/>
          </a:p>
          <a:p>
            <a:pPr indent="0" lvl="0" marL="0" rtl="0" algn="l">
              <a:spcBef>
                <a:spcPts val="0"/>
              </a:spcBef>
              <a:spcAft>
                <a:spcPts val="0"/>
              </a:spcAft>
              <a:buClr>
                <a:schemeClr val="dk1"/>
              </a:buClr>
              <a:buSzPts val="1100"/>
              <a:buFont typeface="Arial"/>
              <a:buNone/>
            </a:pPr>
            <a:r>
              <a:rPr lang="en" sz="1000"/>
              <a:t>good morning:yuvaraj</a:t>
            </a:r>
            <a:endParaRPr sz="1000"/>
          </a:p>
          <a:p>
            <a:pPr indent="0" lvl="0" marL="0" rtl="0" algn="l">
              <a:spcBef>
                <a:spcPts val="0"/>
              </a:spcBef>
              <a:spcAft>
                <a:spcPts val="0"/>
              </a:spcAft>
              <a:buClr>
                <a:schemeClr val="dk1"/>
              </a:buClr>
              <a:buSzPts val="1100"/>
              <a:buFont typeface="Arial"/>
              <a:buNone/>
            </a:pPr>
            <a:r>
              <a:rPr lang="en" sz="1000"/>
              <a:t>good morning:dhoni</a:t>
            </a:r>
            <a:endParaRPr sz="1000"/>
          </a:p>
          <a:p>
            <a:pPr indent="0" lvl="0" marL="0" rtl="0" algn="l">
              <a:spcBef>
                <a:spcPts val="0"/>
              </a:spcBef>
              <a:spcAft>
                <a:spcPts val="0"/>
              </a:spcAft>
              <a:buClr>
                <a:schemeClr val="dk1"/>
              </a:buClr>
              <a:buSzPts val="1100"/>
              <a:buFont typeface="Arial"/>
              <a:buNone/>
            </a:pPr>
            <a:r>
              <a:rPr lang="en" sz="1000"/>
              <a:t>good morning:yuvaraj</a:t>
            </a:r>
            <a:endParaRPr sz="1000"/>
          </a:p>
          <a:p>
            <a:pPr indent="0" lvl="0" marL="0" rtl="0" algn="l">
              <a:spcBef>
                <a:spcPts val="0"/>
              </a:spcBef>
              <a:spcAft>
                <a:spcPts val="0"/>
              </a:spcAft>
              <a:buClr>
                <a:schemeClr val="dk1"/>
              </a:buClr>
              <a:buSzPts val="1100"/>
              <a:buFont typeface="Arial"/>
              <a:buNone/>
            </a:pPr>
            <a:r>
              <a:rPr lang="en" sz="1000"/>
              <a:t>good morning:dhoni</a:t>
            </a:r>
            <a:endParaRPr sz="1000"/>
          </a:p>
          <a:p>
            <a:pPr indent="0" lvl="0" marL="0" rtl="0" algn="l">
              <a:spcBef>
                <a:spcPts val="0"/>
              </a:spcBef>
              <a:spcAft>
                <a:spcPts val="0"/>
              </a:spcAft>
              <a:buClr>
                <a:schemeClr val="dk1"/>
              </a:buClr>
              <a:buSzPts val="1100"/>
              <a:buFont typeface="Arial"/>
              <a:buNone/>
            </a:pPr>
            <a:r>
              <a:rPr lang="en" sz="1000"/>
              <a:t>good morning:yuvaraj</a:t>
            </a:r>
            <a:endParaRPr sz="1000"/>
          </a:p>
          <a:p>
            <a:pPr indent="0" lvl="0" marL="0" rtl="0" algn="l">
              <a:spcBef>
                <a:spcPts val="0"/>
              </a:spcBef>
              <a:spcAft>
                <a:spcPts val="0"/>
              </a:spcAft>
              <a:buClr>
                <a:schemeClr val="dk1"/>
              </a:buClr>
              <a:buSzPts val="1100"/>
              <a:buFont typeface="Arial"/>
              <a:buNone/>
            </a:pPr>
            <a:r>
              <a:rPr lang="en" sz="1000"/>
              <a:t>good morning:dhoni</a:t>
            </a:r>
            <a:endParaRPr sz="1000"/>
          </a:p>
          <a:p>
            <a:pPr indent="0" lvl="0" marL="0" rtl="0" algn="l">
              <a:spcBef>
                <a:spcPts val="0"/>
              </a:spcBef>
              <a:spcAft>
                <a:spcPts val="0"/>
              </a:spcAft>
              <a:buClr>
                <a:schemeClr val="dk1"/>
              </a:buClr>
              <a:buSzPts val="1100"/>
              <a:buFont typeface="Arial"/>
              <a:buNone/>
            </a:pPr>
            <a:r>
              <a:rPr lang="en" sz="1000"/>
              <a:t>good morning:yuvaraj</a:t>
            </a:r>
            <a:endParaRPr sz="1000"/>
          </a:p>
          <a:p>
            <a:pPr indent="0" lvl="0" marL="0" rtl="0" algn="l">
              <a:spcBef>
                <a:spcPts val="0"/>
              </a:spcBef>
              <a:spcAft>
                <a:spcPts val="0"/>
              </a:spcAft>
              <a:buNone/>
            </a:pPr>
            <a:r>
              <a:rPr lang="en" sz="1000"/>
              <a:t>dhoni</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Cases</a:t>
            </a:r>
            <a:endParaRPr/>
          </a:p>
        </p:txBody>
      </p:sp>
      <p:sp>
        <p:nvSpPr>
          <p:cNvPr id="211" name="Google Shape;211;p33"/>
          <p:cNvSpPr txBox="1"/>
          <p:nvPr/>
        </p:nvSpPr>
        <p:spPr>
          <a:xfrm>
            <a:off x="368875" y="1211050"/>
            <a:ext cx="4008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Display d1 = new Display();</a:t>
            </a:r>
            <a:endParaRPr/>
          </a:p>
          <a:p>
            <a:pPr indent="0" lvl="0" marL="0" rtl="0" algn="l">
              <a:spcBef>
                <a:spcPts val="0"/>
              </a:spcBef>
              <a:spcAft>
                <a:spcPts val="0"/>
              </a:spcAft>
              <a:buClr>
                <a:schemeClr val="dk1"/>
              </a:buClr>
              <a:buSzPts val="1100"/>
              <a:buFont typeface="Arial"/>
              <a:buNone/>
            </a:pPr>
            <a:r>
              <a:rPr lang="en"/>
              <a:t>Display d2 = new Display();</a:t>
            </a:r>
            <a:endParaRPr/>
          </a:p>
          <a:p>
            <a:pPr indent="0" lvl="0" marL="0" rtl="0" algn="l">
              <a:spcBef>
                <a:spcPts val="0"/>
              </a:spcBef>
              <a:spcAft>
                <a:spcPts val="0"/>
              </a:spcAft>
              <a:buClr>
                <a:schemeClr val="dk1"/>
              </a:buClr>
              <a:buSzPts val="1100"/>
              <a:buFont typeface="Arial"/>
              <a:buNone/>
            </a:pPr>
            <a:r>
              <a:rPr lang="en"/>
              <a:t>MyThread t1 = new MyThread(d1,"dhoni");</a:t>
            </a:r>
            <a:endParaRPr/>
          </a:p>
          <a:p>
            <a:pPr indent="0" lvl="0" marL="0" rtl="0" algn="l">
              <a:spcBef>
                <a:spcPts val="0"/>
              </a:spcBef>
              <a:spcAft>
                <a:spcPts val="0"/>
              </a:spcAft>
              <a:buClr>
                <a:schemeClr val="dk1"/>
              </a:buClr>
              <a:buSzPts val="1100"/>
              <a:buFont typeface="Arial"/>
              <a:buNone/>
            </a:pPr>
            <a:r>
              <a:rPr lang="en"/>
              <a:t>MyThread t2 = new MyThread(d2,"yuvaraj");</a:t>
            </a:r>
            <a:endParaRPr/>
          </a:p>
          <a:p>
            <a:pPr indent="0" lvl="0" marL="0" rtl="0" algn="l">
              <a:spcBef>
                <a:spcPts val="0"/>
              </a:spcBef>
              <a:spcAft>
                <a:spcPts val="0"/>
              </a:spcAft>
              <a:buClr>
                <a:schemeClr val="dk1"/>
              </a:buClr>
              <a:buSzPts val="1100"/>
              <a:buFont typeface="Arial"/>
              <a:buNone/>
            </a:pPr>
            <a:r>
              <a:rPr lang="en"/>
              <a:t>t1.start();</a:t>
            </a:r>
            <a:endParaRPr/>
          </a:p>
          <a:p>
            <a:pPr indent="0" lvl="0" marL="0" rtl="0" algn="l">
              <a:spcBef>
                <a:spcPts val="0"/>
              </a:spcBef>
              <a:spcAft>
                <a:spcPts val="0"/>
              </a:spcAft>
              <a:buNone/>
            </a:pPr>
            <a:r>
              <a:rPr lang="en"/>
              <a:t>t2.start();</a:t>
            </a:r>
            <a:endParaRPr/>
          </a:p>
        </p:txBody>
      </p:sp>
      <p:pic>
        <p:nvPicPr>
          <p:cNvPr id="212" name="Google Shape;212;p33"/>
          <p:cNvPicPr preferRelativeResize="0"/>
          <p:nvPr/>
        </p:nvPicPr>
        <p:blipFill>
          <a:blip r:embed="rId3">
            <a:alphaModFix/>
          </a:blip>
          <a:stretch>
            <a:fillRect/>
          </a:stretch>
        </p:blipFill>
        <p:spPr>
          <a:xfrm>
            <a:off x="5295900" y="1017725"/>
            <a:ext cx="2597732" cy="2150150"/>
          </a:xfrm>
          <a:prstGeom prst="rect">
            <a:avLst/>
          </a:prstGeom>
          <a:noFill/>
          <a:ln>
            <a:noFill/>
          </a:ln>
        </p:spPr>
      </p:pic>
      <p:sp>
        <p:nvSpPr>
          <p:cNvPr id="213" name="Google Shape;213;p33"/>
          <p:cNvSpPr txBox="1"/>
          <p:nvPr/>
        </p:nvSpPr>
        <p:spPr>
          <a:xfrm>
            <a:off x="410650" y="2916275"/>
            <a:ext cx="4008900" cy="2288400"/>
          </a:xfrm>
          <a:prstGeom prst="rect">
            <a:avLst/>
          </a:prstGeom>
          <a:noFill/>
          <a:ln>
            <a:noFill/>
          </a:ln>
        </p:spPr>
        <p:txBody>
          <a:bodyPr anchorCtr="0" anchor="t" bIns="91425" lIns="91425" spcFirstLastPara="1" rIns="91425" wrap="square" tIns="91425">
            <a:spAutoFit/>
          </a:bodyPr>
          <a:lstStyle/>
          <a:p>
            <a:pPr indent="-304800" lvl="0" marL="457200" rtl="0" algn="l">
              <a:spcBef>
                <a:spcPts val="1000"/>
              </a:spcBef>
              <a:spcAft>
                <a:spcPts val="0"/>
              </a:spcAft>
              <a:buSzPts val="1200"/>
              <a:buChar char="➔"/>
            </a:pPr>
            <a:r>
              <a:rPr lang="en" sz="1200"/>
              <a:t>Even though we declared wish() method as synchronized but we will get irregular output in this case, because both Threads are operating on different objects.</a:t>
            </a:r>
            <a:endParaRPr sz="1200"/>
          </a:p>
          <a:p>
            <a:pPr indent="-304800" lvl="0" marL="457200" rtl="0" algn="l">
              <a:spcBef>
                <a:spcPts val="1000"/>
              </a:spcBef>
              <a:spcAft>
                <a:spcPts val="0"/>
              </a:spcAft>
              <a:buSzPts val="1200"/>
              <a:buChar char="➔"/>
            </a:pPr>
            <a:r>
              <a:rPr lang="en" sz="1200"/>
              <a:t>Conclusion : If multiple threads are operating on multiple objects then there is no impact of </a:t>
            </a:r>
            <a:r>
              <a:rPr lang="en" sz="1200"/>
              <a:t>Synchronization</a:t>
            </a:r>
            <a:r>
              <a:rPr lang="en" sz="1200"/>
              <a:t>.</a:t>
            </a:r>
            <a:endParaRPr sz="1200"/>
          </a:p>
          <a:p>
            <a:pPr indent="-304800" lvl="0" marL="457200" rtl="0" algn="l">
              <a:spcBef>
                <a:spcPts val="1000"/>
              </a:spcBef>
              <a:spcAft>
                <a:spcPts val="0"/>
              </a:spcAft>
              <a:buSzPts val="1200"/>
              <a:buChar char="➔"/>
            </a:pPr>
            <a:r>
              <a:rPr lang="en" sz="1200"/>
              <a:t>If multiple threads are operating on same java objects then </a:t>
            </a:r>
            <a:r>
              <a:rPr lang="en" sz="1200"/>
              <a:t>synchronized</a:t>
            </a:r>
            <a:r>
              <a:rPr lang="en" sz="1200"/>
              <a:t> concept is required(applicable).</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Level lock</a:t>
            </a:r>
            <a:endParaRPr/>
          </a:p>
        </p:txBody>
      </p:sp>
      <p:sp>
        <p:nvSpPr>
          <p:cNvPr id="219" name="Google Shape;219;p34"/>
          <p:cNvSpPr txBox="1"/>
          <p:nvPr/>
        </p:nvSpPr>
        <p:spPr>
          <a:xfrm>
            <a:off x="382800" y="1231925"/>
            <a:ext cx="4008900" cy="3653100"/>
          </a:xfrm>
          <a:prstGeom prst="rect">
            <a:avLst/>
          </a:prstGeom>
          <a:noFill/>
          <a:ln>
            <a:noFill/>
          </a:ln>
        </p:spPr>
        <p:txBody>
          <a:bodyPr anchorCtr="0" anchor="t" bIns="91425" lIns="91425" spcFirstLastPara="1" rIns="91425" wrap="square" tIns="91425">
            <a:spAutoFit/>
          </a:bodyPr>
          <a:lstStyle/>
          <a:p>
            <a:pPr indent="-304800" lvl="0" marL="457200" rtl="0" algn="l">
              <a:spcBef>
                <a:spcPts val="1000"/>
              </a:spcBef>
              <a:spcAft>
                <a:spcPts val="0"/>
              </a:spcAft>
              <a:buSzPts val="1200"/>
              <a:buChar char="➔"/>
            </a:pPr>
            <a:r>
              <a:rPr lang="en" sz="1200"/>
              <a:t>Every class in java has a unique lock. If a Thread wants to execute a static synchronized method then it required class level lock.</a:t>
            </a:r>
            <a:endParaRPr sz="1200"/>
          </a:p>
          <a:p>
            <a:pPr indent="-304800" lvl="0" marL="457200" rtl="0" algn="l">
              <a:spcBef>
                <a:spcPts val="1000"/>
              </a:spcBef>
              <a:spcAft>
                <a:spcPts val="0"/>
              </a:spcAft>
              <a:buSzPts val="1200"/>
              <a:buChar char="➔"/>
            </a:pPr>
            <a:r>
              <a:rPr lang="en" sz="1200"/>
              <a:t>Once a Thread got class level lock then it is allow to execute any static synchronized method of that class.</a:t>
            </a:r>
            <a:endParaRPr sz="1200"/>
          </a:p>
          <a:p>
            <a:pPr indent="-304800" lvl="0" marL="457200" rtl="0" algn="l">
              <a:spcBef>
                <a:spcPts val="1000"/>
              </a:spcBef>
              <a:spcAft>
                <a:spcPts val="0"/>
              </a:spcAft>
              <a:buSzPts val="1200"/>
              <a:buChar char="➔"/>
            </a:pPr>
            <a:r>
              <a:rPr lang="en" sz="1200"/>
              <a:t>While a Thread executing any static synchronized method the remaining Threads are not allow to execute any static synchronized method of that class simultaneously.</a:t>
            </a:r>
            <a:endParaRPr sz="1200"/>
          </a:p>
          <a:p>
            <a:pPr indent="-304800" lvl="0" marL="457200" rtl="0" algn="l">
              <a:spcBef>
                <a:spcPts val="1000"/>
              </a:spcBef>
              <a:spcAft>
                <a:spcPts val="0"/>
              </a:spcAft>
              <a:buSzPts val="1200"/>
              <a:buChar char="➔"/>
            </a:pPr>
            <a:r>
              <a:rPr lang="en" sz="1200"/>
              <a:t>But remaining Threads are allowed to execute normal synchronized methods, normal static methods, and normal instance methods simultaneously.</a:t>
            </a:r>
            <a:endParaRPr sz="1200"/>
          </a:p>
          <a:p>
            <a:pPr indent="-304800" lvl="0" marL="457200" rtl="0" algn="l">
              <a:spcBef>
                <a:spcPts val="1000"/>
              </a:spcBef>
              <a:spcAft>
                <a:spcPts val="0"/>
              </a:spcAft>
              <a:buSzPts val="1200"/>
              <a:buChar char="➔"/>
            </a:pPr>
            <a:r>
              <a:rPr lang="en" sz="1200"/>
              <a:t>Class level lock and object lock both are different and there is no relationship between these two.</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Synchronized block</a:t>
            </a:r>
            <a:endParaRPr/>
          </a:p>
        </p:txBody>
      </p:sp>
      <p:sp>
        <p:nvSpPr>
          <p:cNvPr id="225" name="Google Shape;225;p35"/>
          <p:cNvSpPr txBox="1"/>
          <p:nvPr/>
        </p:nvSpPr>
        <p:spPr>
          <a:xfrm>
            <a:off x="417600" y="1141450"/>
            <a:ext cx="4008900" cy="24678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If very few lines of the code required synchronization then it's never recommended to declare entire method as synchronized we have to enclose those few lines of the code with in synchronized block.</a:t>
            </a:r>
            <a:endParaRPr/>
          </a:p>
          <a:p>
            <a:pPr indent="-317500" lvl="0" marL="457200" rtl="0" algn="l">
              <a:spcBef>
                <a:spcPts val="1000"/>
              </a:spcBef>
              <a:spcAft>
                <a:spcPts val="0"/>
              </a:spcAft>
              <a:buSzPts val="1400"/>
              <a:buChar char="➔"/>
            </a:pPr>
            <a:r>
              <a:rPr lang="en"/>
              <a:t>The main advantage of synchronized block over synchronized method is it reduces waiting time of Thread and improves performance of the system.</a:t>
            </a:r>
            <a:endParaRPr/>
          </a:p>
        </p:txBody>
      </p:sp>
      <p:sp>
        <p:nvSpPr>
          <p:cNvPr id="226" name="Google Shape;226;p35"/>
          <p:cNvSpPr txBox="1"/>
          <p:nvPr/>
        </p:nvSpPr>
        <p:spPr>
          <a:xfrm>
            <a:off x="4698050" y="251200"/>
            <a:ext cx="4008900" cy="441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Example 1:</a:t>
            </a:r>
            <a:r>
              <a:rPr lang="en" sz="1100"/>
              <a:t> To get lock of current object we can declare synchronized block as follows. If Thread got lock of current object then only it is allowed to execute this block.</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Synchronized(this){}</a:t>
            </a:r>
            <a:endParaRPr sz="11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b="1" lang="en" sz="1100"/>
              <a:t>Example 2:</a:t>
            </a:r>
            <a:r>
              <a:rPr lang="en" sz="1100"/>
              <a:t> To get the lock of a particular object 'b' we have to declare a synchronized block as follows.</a:t>
            </a:r>
            <a:endParaRPr sz="1100"/>
          </a:p>
          <a:p>
            <a:pPr indent="0" lvl="0" marL="0" rtl="0" algn="l">
              <a:spcBef>
                <a:spcPts val="0"/>
              </a:spcBef>
              <a:spcAft>
                <a:spcPts val="0"/>
              </a:spcAft>
              <a:buClr>
                <a:schemeClr val="dk1"/>
              </a:buClr>
              <a:buSzPts val="1100"/>
              <a:buFont typeface="Arial"/>
              <a:buNone/>
            </a:pPr>
            <a:r>
              <a:rPr lang="en" sz="1100"/>
              <a:t>If thread got lock of 'b' object then only it is allowed to execute this block.</a:t>
            </a:r>
            <a:endParaRPr sz="11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lang="en" sz="1100"/>
              <a:t>Synchronized(b){}</a:t>
            </a:r>
            <a:endParaRPr sz="11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b="1" lang="en" sz="1100"/>
              <a:t>Example 3:</a:t>
            </a:r>
            <a:r>
              <a:rPr lang="en" sz="1100"/>
              <a:t> To get class level lock we have to declare synchronized block as follows.</a:t>
            </a:r>
            <a:endParaRPr sz="11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lang="en" sz="1100"/>
              <a:t>Synchronized(Display.class){}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If thread got class level lock of Display then only it allowed to execute this block.</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Note:As the argument to the synchronized block we can pass either object reference or ".class file" and we can't pass primitive values as argument [because lock concept is</a:t>
            </a:r>
            <a:endParaRPr sz="1100"/>
          </a:p>
          <a:p>
            <a:pPr indent="0" lvl="0" marL="0" rtl="0" algn="l">
              <a:spcBef>
                <a:spcPts val="0"/>
              </a:spcBef>
              <a:spcAft>
                <a:spcPts val="0"/>
              </a:spcAft>
              <a:buNone/>
            </a:pPr>
            <a:r>
              <a:rPr lang="en" sz="1100"/>
              <a:t>dependent only for objects and classes but not for primitives].</a:t>
            </a:r>
            <a:endParaRPr sz="1100"/>
          </a:p>
        </p:txBody>
      </p:sp>
      <p:sp>
        <p:nvSpPr>
          <p:cNvPr id="227" name="Google Shape;227;p35"/>
          <p:cNvSpPr txBox="1"/>
          <p:nvPr/>
        </p:nvSpPr>
        <p:spPr>
          <a:xfrm>
            <a:off x="856100" y="3730600"/>
            <a:ext cx="2004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t>Example:</a:t>
            </a:r>
            <a:endParaRPr sz="1000"/>
          </a:p>
          <a:p>
            <a:pPr indent="0" lvl="0" marL="0" rtl="0" algn="l">
              <a:spcBef>
                <a:spcPts val="0"/>
              </a:spcBef>
              <a:spcAft>
                <a:spcPts val="0"/>
              </a:spcAft>
              <a:buClr>
                <a:schemeClr val="dk1"/>
              </a:buClr>
              <a:buSzPts val="1100"/>
              <a:buFont typeface="Arial"/>
              <a:buNone/>
            </a:pPr>
            <a:r>
              <a:rPr lang="en" sz="1000"/>
              <a:t>Int x=b;</a:t>
            </a:r>
            <a:endParaRPr sz="1000"/>
          </a:p>
          <a:p>
            <a:pPr indent="0" lvl="0" marL="0" rtl="0" algn="l">
              <a:spcBef>
                <a:spcPts val="0"/>
              </a:spcBef>
              <a:spcAft>
                <a:spcPts val="0"/>
              </a:spcAft>
              <a:buClr>
                <a:schemeClr val="dk1"/>
              </a:buClr>
              <a:buSzPts val="1100"/>
              <a:buFont typeface="Arial"/>
              <a:buNone/>
            </a:pPr>
            <a:r>
              <a:rPr lang="en" sz="1000"/>
              <a:t>Synchronized(x){}</a:t>
            </a:r>
            <a:endParaRPr sz="1000"/>
          </a:p>
          <a:p>
            <a:pPr indent="0" lvl="0" marL="0" rtl="0" algn="l">
              <a:spcBef>
                <a:spcPts val="0"/>
              </a:spcBef>
              <a:spcAft>
                <a:spcPts val="0"/>
              </a:spcAft>
              <a:buClr>
                <a:schemeClr val="dk1"/>
              </a:buClr>
              <a:buSzPts val="1100"/>
              <a:buFont typeface="Arial"/>
              <a:buNone/>
            </a:pPr>
            <a:r>
              <a:rPr lang="en" sz="1000"/>
              <a:t>Output:</a:t>
            </a:r>
            <a:endParaRPr sz="1000"/>
          </a:p>
          <a:p>
            <a:pPr indent="0" lvl="0" marL="0" rtl="0" algn="l">
              <a:spcBef>
                <a:spcPts val="0"/>
              </a:spcBef>
              <a:spcAft>
                <a:spcPts val="0"/>
              </a:spcAft>
              <a:buClr>
                <a:schemeClr val="dk1"/>
              </a:buClr>
              <a:buSzPts val="1100"/>
              <a:buFont typeface="Arial"/>
              <a:buNone/>
            </a:pPr>
            <a:r>
              <a:rPr lang="en" sz="1000"/>
              <a:t>Compile time error.</a:t>
            </a:r>
            <a:endParaRPr sz="1000"/>
          </a:p>
          <a:p>
            <a:pPr indent="0" lvl="0" marL="0" rtl="0" algn="l">
              <a:spcBef>
                <a:spcPts val="0"/>
              </a:spcBef>
              <a:spcAft>
                <a:spcPts val="0"/>
              </a:spcAft>
              <a:buClr>
                <a:schemeClr val="dk1"/>
              </a:buClr>
              <a:buSzPts val="1100"/>
              <a:buFont typeface="Arial"/>
              <a:buNone/>
            </a:pPr>
            <a:r>
              <a:rPr lang="en" sz="1000"/>
              <a:t>Unexpected type.</a:t>
            </a:r>
            <a:endParaRPr sz="1000"/>
          </a:p>
          <a:p>
            <a:pPr indent="0" lvl="0" marL="0" rtl="0" algn="l">
              <a:spcBef>
                <a:spcPts val="0"/>
              </a:spcBef>
              <a:spcAft>
                <a:spcPts val="0"/>
              </a:spcAft>
              <a:buClr>
                <a:schemeClr val="dk1"/>
              </a:buClr>
              <a:buSzPts val="1100"/>
              <a:buFont typeface="Arial"/>
              <a:buNone/>
            </a:pPr>
            <a:r>
              <a:rPr lang="en" sz="1000"/>
              <a:t>Found: int</a:t>
            </a:r>
            <a:endParaRPr sz="1000"/>
          </a:p>
          <a:p>
            <a:pPr indent="0" lvl="0" marL="0" rtl="0" algn="l">
              <a:spcBef>
                <a:spcPts val="0"/>
              </a:spcBef>
              <a:spcAft>
                <a:spcPts val="0"/>
              </a:spcAft>
              <a:buNone/>
            </a:pPr>
            <a:r>
              <a:rPr lang="en" sz="1000"/>
              <a:t>Required: reference</a:t>
            </a:r>
            <a:endParaRPr sz="1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 Thread communication</a:t>
            </a:r>
            <a:endParaRPr/>
          </a:p>
        </p:txBody>
      </p:sp>
      <p:sp>
        <p:nvSpPr>
          <p:cNvPr id="233" name="Google Shape;233;p36"/>
          <p:cNvSpPr txBox="1"/>
          <p:nvPr/>
        </p:nvSpPr>
        <p:spPr>
          <a:xfrm>
            <a:off x="452400" y="1350250"/>
            <a:ext cx="4008900" cy="31554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Two Threads can communicate with each other by using wait(), notify() and notifyAll() methods.</a:t>
            </a:r>
            <a:endParaRPr/>
          </a:p>
          <a:p>
            <a:pPr indent="-317500" lvl="0" marL="457200" rtl="0" algn="l">
              <a:spcBef>
                <a:spcPts val="1000"/>
              </a:spcBef>
              <a:spcAft>
                <a:spcPts val="0"/>
              </a:spcAft>
              <a:buSzPts val="1400"/>
              <a:buChar char="➔"/>
            </a:pPr>
            <a:r>
              <a:rPr lang="en"/>
              <a:t>The Thread which is required updation it has to call wait() method on the required object then immediately the Thread will entered into waiting state.</a:t>
            </a:r>
            <a:endParaRPr/>
          </a:p>
          <a:p>
            <a:pPr indent="-317500" lvl="0" marL="457200" rtl="0" algn="l">
              <a:spcBef>
                <a:spcPts val="1000"/>
              </a:spcBef>
              <a:spcAft>
                <a:spcPts val="0"/>
              </a:spcAft>
              <a:buSzPts val="1400"/>
              <a:buChar char="➔"/>
            </a:pPr>
            <a:r>
              <a:rPr lang="en"/>
              <a:t>The Thread which is performing updation of object, it is responsible to give notification by calling notify() method.</a:t>
            </a:r>
            <a:endParaRPr/>
          </a:p>
          <a:p>
            <a:pPr indent="-317500" lvl="0" marL="457200" rtl="0" algn="l">
              <a:spcBef>
                <a:spcPts val="1000"/>
              </a:spcBef>
              <a:spcAft>
                <a:spcPts val="0"/>
              </a:spcAft>
              <a:buSzPts val="1400"/>
              <a:buChar char="➔"/>
            </a:pPr>
            <a:r>
              <a:rPr lang="en"/>
              <a:t>After getting notification the waiting Thread will get those updations.</a:t>
            </a:r>
            <a:endParaRPr/>
          </a:p>
        </p:txBody>
      </p:sp>
      <p:pic>
        <p:nvPicPr>
          <p:cNvPr id="234" name="Google Shape;234;p36"/>
          <p:cNvPicPr preferRelativeResize="0"/>
          <p:nvPr/>
        </p:nvPicPr>
        <p:blipFill>
          <a:blip r:embed="rId3">
            <a:alphaModFix/>
          </a:blip>
          <a:stretch>
            <a:fillRect/>
          </a:stretch>
        </p:blipFill>
        <p:spPr>
          <a:xfrm>
            <a:off x="4982600" y="961300"/>
            <a:ext cx="2662648"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nvSpPr>
        <p:spPr>
          <a:xfrm>
            <a:off x="296500" y="263550"/>
            <a:ext cx="4008900" cy="3570900"/>
          </a:xfrm>
          <a:prstGeom prst="rect">
            <a:avLst/>
          </a:prstGeom>
          <a:noFill/>
          <a:ln>
            <a:noFill/>
          </a:ln>
        </p:spPr>
        <p:txBody>
          <a:bodyPr anchorCtr="0" anchor="t" bIns="91425" lIns="91425" spcFirstLastPara="1" rIns="91425" wrap="square" tIns="91425">
            <a:spAutoFit/>
          </a:bodyPr>
          <a:lstStyle/>
          <a:p>
            <a:pPr indent="-311150" lvl="0" marL="457200" rtl="0" algn="l">
              <a:spcBef>
                <a:spcPts val="1000"/>
              </a:spcBef>
              <a:spcAft>
                <a:spcPts val="0"/>
              </a:spcAft>
              <a:buSzPts val="1300"/>
              <a:buChar char="➔"/>
            </a:pPr>
            <a:r>
              <a:rPr lang="en" sz="1300"/>
              <a:t>wait(), notify() and notifyAll() methods are available in Object class but not in Thread class because Thread can call these methods on any common object.</a:t>
            </a:r>
            <a:endParaRPr sz="1300"/>
          </a:p>
          <a:p>
            <a:pPr indent="-311150" lvl="0" marL="457200" rtl="0" algn="l">
              <a:spcBef>
                <a:spcPts val="1000"/>
              </a:spcBef>
              <a:spcAft>
                <a:spcPts val="0"/>
              </a:spcAft>
              <a:buSzPts val="1300"/>
              <a:buChar char="➔"/>
            </a:pPr>
            <a:r>
              <a:rPr lang="en" sz="1300"/>
              <a:t>To call wait(), notify() and notifyAll() methods compulsory the current Thread should be owner of that object</a:t>
            </a:r>
            <a:endParaRPr sz="1300"/>
          </a:p>
          <a:p>
            <a:pPr indent="-311150" lvl="1" marL="914400" rtl="0" algn="l">
              <a:spcBef>
                <a:spcPts val="1000"/>
              </a:spcBef>
              <a:spcAft>
                <a:spcPts val="0"/>
              </a:spcAft>
              <a:buSzPts val="1300"/>
              <a:buChar char="◆"/>
            </a:pPr>
            <a:r>
              <a:rPr lang="en" sz="1300"/>
              <a:t>i.e., current Thread should has lock of that object</a:t>
            </a:r>
            <a:endParaRPr sz="1300"/>
          </a:p>
          <a:p>
            <a:pPr indent="-311150" lvl="1" marL="914400" rtl="0" algn="l">
              <a:spcBef>
                <a:spcPts val="1000"/>
              </a:spcBef>
              <a:spcAft>
                <a:spcPts val="0"/>
              </a:spcAft>
              <a:buSzPts val="1300"/>
              <a:buChar char="◆"/>
            </a:pPr>
            <a:r>
              <a:rPr lang="en" sz="1300"/>
              <a:t>i.e., current Thread should be in synchronized area. Hence we can call wait(), notify() and notifyAll() methods only from synchronized area otherwise we will get runtime exception saying IllegalMonitorStateException.</a:t>
            </a:r>
            <a:endParaRPr sz="1300"/>
          </a:p>
        </p:txBody>
      </p:sp>
      <p:sp>
        <p:nvSpPr>
          <p:cNvPr id="240" name="Google Shape;240;p37"/>
          <p:cNvSpPr txBox="1"/>
          <p:nvPr/>
        </p:nvSpPr>
        <p:spPr>
          <a:xfrm>
            <a:off x="4865100" y="263550"/>
            <a:ext cx="40089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rPr>
              <a:t>Example 1:</a:t>
            </a:r>
            <a:endParaRPr b="1" sz="1000"/>
          </a:p>
          <a:p>
            <a:pPr indent="0" lvl="0" marL="0" rtl="0" algn="l">
              <a:spcBef>
                <a:spcPts val="0"/>
              </a:spcBef>
              <a:spcAft>
                <a:spcPts val="0"/>
              </a:spcAft>
              <a:buClr>
                <a:schemeClr val="dk1"/>
              </a:buClr>
              <a:buSzPts val="1100"/>
              <a:buFont typeface="Arial"/>
              <a:buNone/>
            </a:pPr>
            <a:r>
              <a:rPr lang="en" sz="800"/>
              <a:t>class ThreadA</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457200" rtl="0" algn="l">
              <a:spcBef>
                <a:spcPts val="0"/>
              </a:spcBef>
              <a:spcAft>
                <a:spcPts val="0"/>
              </a:spcAft>
              <a:buClr>
                <a:schemeClr val="dk1"/>
              </a:buClr>
              <a:buSzPts val="1100"/>
              <a:buFont typeface="Arial"/>
              <a:buNone/>
            </a:pPr>
            <a:r>
              <a:rPr lang="en" sz="800"/>
              <a:t>public static void main(String[] args)throws InterruptedException</a:t>
            </a:r>
            <a:endParaRPr sz="800"/>
          </a:p>
          <a:p>
            <a:pPr indent="0" lvl="0" marL="457200" rtl="0" algn="l">
              <a:spcBef>
                <a:spcPts val="0"/>
              </a:spcBef>
              <a:spcAft>
                <a:spcPts val="0"/>
              </a:spcAft>
              <a:buClr>
                <a:schemeClr val="dk1"/>
              </a:buClr>
              <a:buSzPts val="1100"/>
              <a:buFont typeface="Arial"/>
              <a:buNone/>
            </a:pPr>
            <a:r>
              <a:rPr lang="en" sz="800"/>
              <a:t>{</a:t>
            </a:r>
            <a:endParaRPr sz="800"/>
          </a:p>
          <a:p>
            <a:pPr indent="0" lvl="0" marL="457200" rtl="0" algn="l">
              <a:spcBef>
                <a:spcPts val="0"/>
              </a:spcBef>
              <a:spcAft>
                <a:spcPts val="0"/>
              </a:spcAft>
              <a:buClr>
                <a:schemeClr val="dk1"/>
              </a:buClr>
              <a:buSzPts val="1100"/>
              <a:buFont typeface="Arial"/>
              <a:buNone/>
            </a:pPr>
            <a:r>
              <a:rPr lang="en" sz="800"/>
              <a:t>ThreadB b=new ThreadB();</a:t>
            </a:r>
            <a:endParaRPr sz="800"/>
          </a:p>
          <a:p>
            <a:pPr indent="0" lvl="0" marL="457200" rtl="0" algn="l">
              <a:spcBef>
                <a:spcPts val="0"/>
              </a:spcBef>
              <a:spcAft>
                <a:spcPts val="0"/>
              </a:spcAft>
              <a:buClr>
                <a:schemeClr val="dk1"/>
              </a:buClr>
              <a:buSzPts val="1100"/>
              <a:buFont typeface="Arial"/>
              <a:buNone/>
            </a:pPr>
            <a:r>
              <a:rPr lang="en" sz="800"/>
              <a:t>b.start();</a:t>
            </a:r>
            <a:endParaRPr sz="800"/>
          </a:p>
          <a:p>
            <a:pPr indent="0" lvl="0" marL="914400" rtl="0" algn="l">
              <a:spcBef>
                <a:spcPts val="0"/>
              </a:spcBef>
              <a:spcAft>
                <a:spcPts val="0"/>
              </a:spcAft>
              <a:buClr>
                <a:schemeClr val="dk1"/>
              </a:buClr>
              <a:buSzPts val="1100"/>
              <a:buFont typeface="Arial"/>
              <a:buNone/>
            </a:pPr>
            <a:r>
              <a:rPr lang="en" sz="800"/>
              <a:t>synchronized(b)</a:t>
            </a:r>
            <a:endParaRPr sz="800"/>
          </a:p>
          <a:p>
            <a:pPr indent="0" lvl="0" marL="914400" rtl="0" algn="l">
              <a:spcBef>
                <a:spcPts val="0"/>
              </a:spcBef>
              <a:spcAft>
                <a:spcPts val="0"/>
              </a:spcAft>
              <a:buClr>
                <a:schemeClr val="dk1"/>
              </a:buClr>
              <a:buSzPts val="1100"/>
              <a:buFont typeface="Arial"/>
              <a:buNone/>
            </a:pPr>
            <a:r>
              <a:rPr lang="en" sz="800"/>
              <a:t>{</a:t>
            </a:r>
            <a:endParaRPr sz="800"/>
          </a:p>
          <a:p>
            <a:pPr indent="457200" lvl="0" marL="914400" rtl="0" algn="l">
              <a:spcBef>
                <a:spcPts val="0"/>
              </a:spcBef>
              <a:spcAft>
                <a:spcPts val="0"/>
              </a:spcAft>
              <a:buClr>
                <a:schemeClr val="dk1"/>
              </a:buClr>
              <a:buSzPts val="1100"/>
              <a:buFont typeface="Arial"/>
              <a:buNone/>
            </a:pPr>
            <a:r>
              <a:rPr lang="en" sz="800"/>
              <a:t>System.out.println("main Thread calling wait() method");//step-1</a:t>
            </a:r>
            <a:endParaRPr sz="800"/>
          </a:p>
          <a:p>
            <a:pPr indent="0" lvl="0" marL="914400" rtl="0" algn="l">
              <a:spcBef>
                <a:spcPts val="0"/>
              </a:spcBef>
              <a:spcAft>
                <a:spcPts val="0"/>
              </a:spcAft>
              <a:buClr>
                <a:schemeClr val="dk1"/>
              </a:buClr>
              <a:buSzPts val="1100"/>
              <a:buFont typeface="Arial"/>
              <a:buNone/>
            </a:pPr>
            <a:r>
              <a:rPr b="1" lang="en" sz="800"/>
              <a:t>b.wait();</a:t>
            </a:r>
            <a:endParaRPr b="1" sz="800"/>
          </a:p>
          <a:p>
            <a:pPr indent="457200" lvl="0" marL="914400" rtl="0" algn="l">
              <a:spcBef>
                <a:spcPts val="0"/>
              </a:spcBef>
              <a:spcAft>
                <a:spcPts val="0"/>
              </a:spcAft>
              <a:buClr>
                <a:schemeClr val="dk1"/>
              </a:buClr>
              <a:buSzPts val="1100"/>
              <a:buFont typeface="Arial"/>
              <a:buNone/>
            </a:pPr>
            <a:r>
              <a:rPr lang="en" sz="800"/>
              <a:t>System.out.println("main Thread got notification call");//step-4</a:t>
            </a:r>
            <a:endParaRPr sz="800"/>
          </a:p>
          <a:p>
            <a:pPr indent="457200" lvl="0" marL="914400" rtl="0" algn="l">
              <a:spcBef>
                <a:spcPts val="0"/>
              </a:spcBef>
              <a:spcAft>
                <a:spcPts val="0"/>
              </a:spcAft>
              <a:buClr>
                <a:schemeClr val="dk1"/>
              </a:buClr>
              <a:buSzPts val="1100"/>
              <a:buFont typeface="Arial"/>
              <a:buNone/>
            </a:pPr>
            <a:r>
              <a:rPr lang="en" sz="800"/>
              <a:t>System.out.println(b.total);</a:t>
            </a:r>
            <a:endParaRPr sz="800"/>
          </a:p>
          <a:p>
            <a:pPr indent="0" lvl="0" marL="914400" rtl="0" algn="l">
              <a:spcBef>
                <a:spcPts val="0"/>
              </a:spcBef>
              <a:spcAft>
                <a:spcPts val="0"/>
              </a:spcAft>
              <a:buClr>
                <a:schemeClr val="dk1"/>
              </a:buClr>
              <a:buSzPts val="1100"/>
              <a:buFont typeface="Arial"/>
              <a:buNone/>
            </a:pPr>
            <a:r>
              <a:rPr lang="en" sz="800"/>
              <a:t>}</a:t>
            </a:r>
            <a:endParaRPr sz="800"/>
          </a:p>
          <a:p>
            <a:pPr indent="0" lvl="0" marL="45720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None/>
            </a:pPr>
            <a:r>
              <a:rPr lang="en" sz="800"/>
              <a:t>class ThreadB extends Thread</a:t>
            </a:r>
            <a:endParaRPr sz="800"/>
          </a:p>
          <a:p>
            <a:pPr indent="0" lvl="0" marL="0" rtl="0" algn="l">
              <a:spcBef>
                <a:spcPts val="0"/>
              </a:spcBef>
              <a:spcAft>
                <a:spcPts val="0"/>
              </a:spcAft>
              <a:buNone/>
            </a:pPr>
            <a:r>
              <a:rPr lang="en" sz="800"/>
              <a:t>{</a:t>
            </a:r>
            <a:endParaRPr sz="800"/>
          </a:p>
          <a:p>
            <a:pPr indent="0" lvl="0" marL="457200" rtl="0" algn="l">
              <a:spcBef>
                <a:spcPts val="0"/>
              </a:spcBef>
              <a:spcAft>
                <a:spcPts val="0"/>
              </a:spcAft>
              <a:buNone/>
            </a:pPr>
            <a:r>
              <a:rPr lang="en" sz="800"/>
              <a:t>int total=0;</a:t>
            </a:r>
            <a:endParaRPr sz="800"/>
          </a:p>
          <a:p>
            <a:pPr indent="0" lvl="0" marL="457200" rtl="0" algn="l">
              <a:spcBef>
                <a:spcPts val="0"/>
              </a:spcBef>
              <a:spcAft>
                <a:spcPts val="0"/>
              </a:spcAft>
              <a:buNone/>
            </a:pPr>
            <a:r>
              <a:rPr lang="en" sz="800"/>
              <a:t>public void run()</a:t>
            </a:r>
            <a:endParaRPr sz="800"/>
          </a:p>
          <a:p>
            <a:pPr indent="0" lvl="0" marL="457200" rtl="0" algn="l">
              <a:spcBef>
                <a:spcPts val="0"/>
              </a:spcBef>
              <a:spcAft>
                <a:spcPts val="0"/>
              </a:spcAft>
              <a:buNone/>
            </a:pPr>
            <a:r>
              <a:rPr lang="en" sz="800"/>
              <a:t>{</a:t>
            </a:r>
            <a:endParaRPr sz="800"/>
          </a:p>
          <a:p>
            <a:pPr indent="0" lvl="0" marL="914400" rtl="0" algn="l">
              <a:spcBef>
                <a:spcPts val="0"/>
              </a:spcBef>
              <a:spcAft>
                <a:spcPts val="0"/>
              </a:spcAft>
              <a:buNone/>
            </a:pPr>
            <a:r>
              <a:rPr lang="en" sz="800"/>
              <a:t>synchronized(this)</a:t>
            </a:r>
            <a:endParaRPr sz="800"/>
          </a:p>
          <a:p>
            <a:pPr indent="0" lvl="0" marL="914400" rtl="0" algn="l">
              <a:spcBef>
                <a:spcPts val="0"/>
              </a:spcBef>
              <a:spcAft>
                <a:spcPts val="0"/>
              </a:spcAft>
              <a:buNone/>
            </a:pPr>
            <a:r>
              <a:rPr lang="en" sz="800"/>
              <a:t>{</a:t>
            </a:r>
            <a:endParaRPr sz="800"/>
          </a:p>
          <a:p>
            <a:pPr indent="0" lvl="0" marL="1371600" rtl="0" algn="l">
              <a:spcBef>
                <a:spcPts val="0"/>
              </a:spcBef>
              <a:spcAft>
                <a:spcPts val="0"/>
              </a:spcAft>
              <a:buNone/>
            </a:pPr>
            <a:r>
              <a:rPr lang="en" sz="800"/>
              <a:t>System.out.println("child thread starts calcuation");//step-2</a:t>
            </a:r>
            <a:endParaRPr sz="800"/>
          </a:p>
          <a:p>
            <a:pPr indent="0" lvl="0" marL="1371600" rtl="0" algn="l">
              <a:spcBef>
                <a:spcPts val="0"/>
              </a:spcBef>
              <a:spcAft>
                <a:spcPts val="0"/>
              </a:spcAft>
              <a:buNone/>
            </a:pPr>
            <a:r>
              <a:t/>
            </a:r>
            <a:endParaRPr sz="800"/>
          </a:p>
          <a:p>
            <a:pPr indent="0" lvl="0" marL="1371600" rtl="0" algn="l">
              <a:spcBef>
                <a:spcPts val="0"/>
              </a:spcBef>
              <a:spcAft>
                <a:spcPts val="0"/>
              </a:spcAft>
              <a:buNone/>
            </a:pPr>
            <a:r>
              <a:rPr lang="en" sz="800"/>
              <a:t>for(int i=0;i&lt;=100;i++)</a:t>
            </a:r>
            <a:endParaRPr sz="800"/>
          </a:p>
          <a:p>
            <a:pPr indent="0" lvl="0" marL="1371600" rtl="0" algn="l">
              <a:spcBef>
                <a:spcPts val="0"/>
              </a:spcBef>
              <a:spcAft>
                <a:spcPts val="0"/>
              </a:spcAft>
              <a:buNone/>
            </a:pPr>
            <a:r>
              <a:rPr lang="en" sz="800"/>
              <a:t>{</a:t>
            </a:r>
            <a:endParaRPr sz="800"/>
          </a:p>
          <a:p>
            <a:pPr indent="457200" lvl="0" marL="1371600" rtl="0" algn="l">
              <a:spcBef>
                <a:spcPts val="0"/>
              </a:spcBef>
              <a:spcAft>
                <a:spcPts val="0"/>
              </a:spcAft>
              <a:buNone/>
            </a:pPr>
            <a:r>
              <a:rPr lang="en" sz="800"/>
              <a:t>total=total+i;</a:t>
            </a:r>
            <a:endParaRPr sz="800"/>
          </a:p>
          <a:p>
            <a:pPr indent="0" lvl="0" marL="1371600" rtl="0" algn="l">
              <a:spcBef>
                <a:spcPts val="0"/>
              </a:spcBef>
              <a:spcAft>
                <a:spcPts val="0"/>
              </a:spcAft>
              <a:buNone/>
            </a:pPr>
            <a:r>
              <a:rPr lang="en" sz="800"/>
              <a:t>}</a:t>
            </a:r>
            <a:endParaRPr sz="800"/>
          </a:p>
          <a:p>
            <a:pPr indent="0" lvl="0" marL="1371600" rtl="0" algn="l">
              <a:spcBef>
                <a:spcPts val="0"/>
              </a:spcBef>
              <a:spcAft>
                <a:spcPts val="0"/>
              </a:spcAft>
              <a:buNone/>
            </a:pPr>
            <a:r>
              <a:rPr lang="en" sz="800"/>
              <a:t>System.out.println("child thread giving notification call");//step-3</a:t>
            </a:r>
            <a:endParaRPr sz="800"/>
          </a:p>
          <a:p>
            <a:pPr indent="0" lvl="0" marL="1371600" rtl="0" algn="l">
              <a:spcBef>
                <a:spcPts val="0"/>
              </a:spcBef>
              <a:spcAft>
                <a:spcPts val="0"/>
              </a:spcAft>
              <a:buNone/>
            </a:pPr>
            <a:r>
              <a:rPr b="1" lang="en" sz="800"/>
              <a:t>this.notify();</a:t>
            </a:r>
            <a:endParaRPr b="1" sz="800"/>
          </a:p>
          <a:p>
            <a:pPr indent="0" lvl="0" marL="914400" rtl="0" algn="l">
              <a:spcBef>
                <a:spcPts val="0"/>
              </a:spcBef>
              <a:spcAft>
                <a:spcPts val="0"/>
              </a:spcAft>
              <a:buNone/>
            </a:pPr>
            <a:r>
              <a:rPr lang="en" sz="800"/>
              <a:t>}</a:t>
            </a:r>
            <a:endParaRPr sz="800"/>
          </a:p>
          <a:p>
            <a:pPr indent="0" lvl="0" marL="457200" rtl="0" algn="l">
              <a:spcBef>
                <a:spcPts val="0"/>
              </a:spcBef>
              <a:spcAft>
                <a:spcPts val="0"/>
              </a:spcAft>
              <a:buNone/>
            </a:pPr>
            <a:r>
              <a:rPr lang="en" sz="800"/>
              <a:t>}</a:t>
            </a:r>
            <a:endParaRPr sz="800"/>
          </a:p>
          <a:p>
            <a:pPr indent="0" lvl="0" marL="0" rtl="0" algn="l">
              <a:spcBef>
                <a:spcPts val="0"/>
              </a:spcBef>
              <a:spcAft>
                <a:spcPts val="0"/>
              </a:spcAft>
              <a:buNone/>
            </a:pPr>
            <a:r>
              <a:rPr lang="en" sz="800"/>
              <a:t>}</a:t>
            </a:r>
            <a:endParaRPr sz="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nvSpPr>
        <p:spPr>
          <a:xfrm>
            <a:off x="4865100" y="263550"/>
            <a:ext cx="40089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rPr>
              <a:t>Example 1:</a:t>
            </a:r>
            <a:endParaRPr b="1" sz="1000"/>
          </a:p>
          <a:p>
            <a:pPr indent="0" lvl="0" marL="0" rtl="0" algn="l">
              <a:spcBef>
                <a:spcPts val="0"/>
              </a:spcBef>
              <a:spcAft>
                <a:spcPts val="0"/>
              </a:spcAft>
              <a:buClr>
                <a:schemeClr val="dk1"/>
              </a:buClr>
              <a:buSzPts val="1100"/>
              <a:buFont typeface="Arial"/>
              <a:buNone/>
            </a:pPr>
            <a:r>
              <a:rPr lang="en" sz="800"/>
              <a:t>class ThreadA</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457200" rtl="0" algn="l">
              <a:spcBef>
                <a:spcPts val="0"/>
              </a:spcBef>
              <a:spcAft>
                <a:spcPts val="0"/>
              </a:spcAft>
              <a:buClr>
                <a:schemeClr val="dk1"/>
              </a:buClr>
              <a:buSzPts val="1100"/>
              <a:buFont typeface="Arial"/>
              <a:buNone/>
            </a:pPr>
            <a:r>
              <a:rPr lang="en" sz="800"/>
              <a:t>public static void main(String[] args)throws InterruptedException</a:t>
            </a:r>
            <a:endParaRPr sz="800"/>
          </a:p>
          <a:p>
            <a:pPr indent="0" lvl="0" marL="457200" rtl="0" algn="l">
              <a:spcBef>
                <a:spcPts val="0"/>
              </a:spcBef>
              <a:spcAft>
                <a:spcPts val="0"/>
              </a:spcAft>
              <a:buClr>
                <a:schemeClr val="dk1"/>
              </a:buClr>
              <a:buSzPts val="1100"/>
              <a:buFont typeface="Arial"/>
              <a:buNone/>
            </a:pPr>
            <a:r>
              <a:rPr lang="en" sz="800"/>
              <a:t>{</a:t>
            </a:r>
            <a:endParaRPr sz="800"/>
          </a:p>
          <a:p>
            <a:pPr indent="0" lvl="0" marL="457200" rtl="0" algn="l">
              <a:spcBef>
                <a:spcPts val="0"/>
              </a:spcBef>
              <a:spcAft>
                <a:spcPts val="0"/>
              </a:spcAft>
              <a:buClr>
                <a:schemeClr val="dk1"/>
              </a:buClr>
              <a:buSzPts val="1100"/>
              <a:buFont typeface="Arial"/>
              <a:buNone/>
            </a:pPr>
            <a:r>
              <a:rPr lang="en" sz="800"/>
              <a:t>ThreadB b=new ThreadB();</a:t>
            </a:r>
            <a:endParaRPr sz="800"/>
          </a:p>
          <a:p>
            <a:pPr indent="0" lvl="0" marL="457200" rtl="0" algn="l">
              <a:spcBef>
                <a:spcPts val="0"/>
              </a:spcBef>
              <a:spcAft>
                <a:spcPts val="0"/>
              </a:spcAft>
              <a:buClr>
                <a:schemeClr val="dk1"/>
              </a:buClr>
              <a:buSzPts val="1100"/>
              <a:buFont typeface="Arial"/>
              <a:buNone/>
            </a:pPr>
            <a:r>
              <a:rPr lang="en" sz="800"/>
              <a:t>b.start();</a:t>
            </a:r>
            <a:endParaRPr sz="800"/>
          </a:p>
          <a:p>
            <a:pPr indent="0" lvl="0" marL="914400" rtl="0" algn="l">
              <a:spcBef>
                <a:spcPts val="0"/>
              </a:spcBef>
              <a:spcAft>
                <a:spcPts val="0"/>
              </a:spcAft>
              <a:buClr>
                <a:schemeClr val="dk1"/>
              </a:buClr>
              <a:buSzPts val="1100"/>
              <a:buFont typeface="Arial"/>
              <a:buNone/>
            </a:pPr>
            <a:r>
              <a:rPr lang="en" sz="800"/>
              <a:t>synchronized(b)</a:t>
            </a:r>
            <a:endParaRPr sz="800"/>
          </a:p>
          <a:p>
            <a:pPr indent="0" lvl="0" marL="914400" rtl="0" algn="l">
              <a:spcBef>
                <a:spcPts val="0"/>
              </a:spcBef>
              <a:spcAft>
                <a:spcPts val="0"/>
              </a:spcAft>
              <a:buClr>
                <a:schemeClr val="dk1"/>
              </a:buClr>
              <a:buSzPts val="1100"/>
              <a:buFont typeface="Arial"/>
              <a:buNone/>
            </a:pPr>
            <a:r>
              <a:rPr lang="en" sz="800"/>
              <a:t>{</a:t>
            </a:r>
            <a:endParaRPr sz="800"/>
          </a:p>
          <a:p>
            <a:pPr indent="457200" lvl="0" marL="914400" rtl="0" algn="l">
              <a:spcBef>
                <a:spcPts val="0"/>
              </a:spcBef>
              <a:spcAft>
                <a:spcPts val="0"/>
              </a:spcAft>
              <a:buClr>
                <a:schemeClr val="dk1"/>
              </a:buClr>
              <a:buSzPts val="1100"/>
              <a:buFont typeface="Arial"/>
              <a:buNone/>
            </a:pPr>
            <a:r>
              <a:rPr lang="en" sz="800"/>
              <a:t>System.out.println("main Thread calling wait() method");//step-1</a:t>
            </a:r>
            <a:endParaRPr sz="800"/>
          </a:p>
          <a:p>
            <a:pPr indent="0" lvl="0" marL="914400" rtl="0" algn="l">
              <a:spcBef>
                <a:spcPts val="0"/>
              </a:spcBef>
              <a:spcAft>
                <a:spcPts val="0"/>
              </a:spcAft>
              <a:buClr>
                <a:schemeClr val="dk1"/>
              </a:buClr>
              <a:buSzPts val="1100"/>
              <a:buFont typeface="Arial"/>
              <a:buNone/>
            </a:pPr>
            <a:r>
              <a:rPr b="1" lang="en" sz="800"/>
              <a:t>b.wait();</a:t>
            </a:r>
            <a:endParaRPr b="1" sz="800"/>
          </a:p>
          <a:p>
            <a:pPr indent="457200" lvl="0" marL="914400" rtl="0" algn="l">
              <a:spcBef>
                <a:spcPts val="0"/>
              </a:spcBef>
              <a:spcAft>
                <a:spcPts val="0"/>
              </a:spcAft>
              <a:buClr>
                <a:schemeClr val="dk1"/>
              </a:buClr>
              <a:buSzPts val="1100"/>
              <a:buFont typeface="Arial"/>
              <a:buNone/>
            </a:pPr>
            <a:r>
              <a:rPr lang="en" sz="800"/>
              <a:t>System.out.println("main Thread got notification call");//step-4</a:t>
            </a:r>
            <a:endParaRPr sz="800"/>
          </a:p>
          <a:p>
            <a:pPr indent="457200" lvl="0" marL="914400" rtl="0" algn="l">
              <a:spcBef>
                <a:spcPts val="0"/>
              </a:spcBef>
              <a:spcAft>
                <a:spcPts val="0"/>
              </a:spcAft>
              <a:buClr>
                <a:schemeClr val="dk1"/>
              </a:buClr>
              <a:buSzPts val="1100"/>
              <a:buFont typeface="Arial"/>
              <a:buNone/>
            </a:pPr>
            <a:r>
              <a:rPr lang="en" sz="800"/>
              <a:t>System.out.println(b.total);</a:t>
            </a:r>
            <a:endParaRPr sz="800"/>
          </a:p>
          <a:p>
            <a:pPr indent="0" lvl="0" marL="914400" rtl="0" algn="l">
              <a:spcBef>
                <a:spcPts val="0"/>
              </a:spcBef>
              <a:spcAft>
                <a:spcPts val="0"/>
              </a:spcAft>
              <a:buClr>
                <a:schemeClr val="dk1"/>
              </a:buClr>
              <a:buSzPts val="1100"/>
              <a:buFont typeface="Arial"/>
              <a:buNone/>
            </a:pPr>
            <a:r>
              <a:rPr lang="en" sz="800"/>
              <a:t>}</a:t>
            </a:r>
            <a:endParaRPr sz="800"/>
          </a:p>
          <a:p>
            <a:pPr indent="0" lvl="0" marL="45720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None/>
            </a:pPr>
            <a:r>
              <a:rPr lang="en" sz="800"/>
              <a:t>class ThreadB extends Thread</a:t>
            </a:r>
            <a:endParaRPr sz="800"/>
          </a:p>
          <a:p>
            <a:pPr indent="0" lvl="0" marL="0" rtl="0" algn="l">
              <a:spcBef>
                <a:spcPts val="0"/>
              </a:spcBef>
              <a:spcAft>
                <a:spcPts val="0"/>
              </a:spcAft>
              <a:buNone/>
            </a:pPr>
            <a:r>
              <a:rPr lang="en" sz="800"/>
              <a:t>{</a:t>
            </a:r>
            <a:endParaRPr sz="800"/>
          </a:p>
          <a:p>
            <a:pPr indent="0" lvl="0" marL="457200" rtl="0" algn="l">
              <a:spcBef>
                <a:spcPts val="0"/>
              </a:spcBef>
              <a:spcAft>
                <a:spcPts val="0"/>
              </a:spcAft>
              <a:buNone/>
            </a:pPr>
            <a:r>
              <a:rPr lang="en" sz="800"/>
              <a:t>int total=0;</a:t>
            </a:r>
            <a:endParaRPr sz="800"/>
          </a:p>
          <a:p>
            <a:pPr indent="0" lvl="0" marL="457200" rtl="0" algn="l">
              <a:spcBef>
                <a:spcPts val="0"/>
              </a:spcBef>
              <a:spcAft>
                <a:spcPts val="0"/>
              </a:spcAft>
              <a:buNone/>
            </a:pPr>
            <a:r>
              <a:rPr lang="en" sz="800"/>
              <a:t>public void run()</a:t>
            </a:r>
            <a:endParaRPr sz="800"/>
          </a:p>
          <a:p>
            <a:pPr indent="0" lvl="0" marL="457200" rtl="0" algn="l">
              <a:spcBef>
                <a:spcPts val="0"/>
              </a:spcBef>
              <a:spcAft>
                <a:spcPts val="0"/>
              </a:spcAft>
              <a:buNone/>
            </a:pPr>
            <a:r>
              <a:rPr lang="en" sz="800"/>
              <a:t>{</a:t>
            </a:r>
            <a:endParaRPr sz="800"/>
          </a:p>
          <a:p>
            <a:pPr indent="0" lvl="0" marL="914400" rtl="0" algn="l">
              <a:spcBef>
                <a:spcPts val="0"/>
              </a:spcBef>
              <a:spcAft>
                <a:spcPts val="0"/>
              </a:spcAft>
              <a:buNone/>
            </a:pPr>
            <a:r>
              <a:rPr lang="en" sz="800"/>
              <a:t>synchronized(this)</a:t>
            </a:r>
            <a:endParaRPr sz="800"/>
          </a:p>
          <a:p>
            <a:pPr indent="0" lvl="0" marL="914400" rtl="0" algn="l">
              <a:spcBef>
                <a:spcPts val="0"/>
              </a:spcBef>
              <a:spcAft>
                <a:spcPts val="0"/>
              </a:spcAft>
              <a:buNone/>
            </a:pPr>
            <a:r>
              <a:rPr lang="en" sz="800"/>
              <a:t>{</a:t>
            </a:r>
            <a:endParaRPr sz="800"/>
          </a:p>
          <a:p>
            <a:pPr indent="0" lvl="0" marL="1371600" rtl="0" algn="l">
              <a:spcBef>
                <a:spcPts val="0"/>
              </a:spcBef>
              <a:spcAft>
                <a:spcPts val="0"/>
              </a:spcAft>
              <a:buNone/>
            </a:pPr>
            <a:r>
              <a:rPr lang="en" sz="800"/>
              <a:t>System.out.println("child thread starts calcuation");//step-2</a:t>
            </a:r>
            <a:endParaRPr sz="800"/>
          </a:p>
          <a:p>
            <a:pPr indent="0" lvl="0" marL="1371600" rtl="0" algn="l">
              <a:spcBef>
                <a:spcPts val="0"/>
              </a:spcBef>
              <a:spcAft>
                <a:spcPts val="0"/>
              </a:spcAft>
              <a:buNone/>
            </a:pPr>
            <a:r>
              <a:t/>
            </a:r>
            <a:endParaRPr sz="800"/>
          </a:p>
          <a:p>
            <a:pPr indent="0" lvl="0" marL="1371600" rtl="0" algn="l">
              <a:spcBef>
                <a:spcPts val="0"/>
              </a:spcBef>
              <a:spcAft>
                <a:spcPts val="0"/>
              </a:spcAft>
              <a:buNone/>
            </a:pPr>
            <a:r>
              <a:rPr lang="en" sz="800"/>
              <a:t>for(int i=0;i&lt;=100;i++)</a:t>
            </a:r>
            <a:endParaRPr sz="800"/>
          </a:p>
          <a:p>
            <a:pPr indent="0" lvl="0" marL="1371600" rtl="0" algn="l">
              <a:spcBef>
                <a:spcPts val="0"/>
              </a:spcBef>
              <a:spcAft>
                <a:spcPts val="0"/>
              </a:spcAft>
              <a:buNone/>
            </a:pPr>
            <a:r>
              <a:rPr lang="en" sz="800"/>
              <a:t>{</a:t>
            </a:r>
            <a:endParaRPr sz="800"/>
          </a:p>
          <a:p>
            <a:pPr indent="457200" lvl="0" marL="1371600" rtl="0" algn="l">
              <a:spcBef>
                <a:spcPts val="0"/>
              </a:spcBef>
              <a:spcAft>
                <a:spcPts val="0"/>
              </a:spcAft>
              <a:buNone/>
            </a:pPr>
            <a:r>
              <a:rPr lang="en" sz="800"/>
              <a:t>total=total+i;</a:t>
            </a:r>
            <a:endParaRPr sz="800"/>
          </a:p>
          <a:p>
            <a:pPr indent="0" lvl="0" marL="1371600" rtl="0" algn="l">
              <a:spcBef>
                <a:spcPts val="0"/>
              </a:spcBef>
              <a:spcAft>
                <a:spcPts val="0"/>
              </a:spcAft>
              <a:buNone/>
            </a:pPr>
            <a:r>
              <a:rPr lang="en" sz="800"/>
              <a:t>}</a:t>
            </a:r>
            <a:endParaRPr sz="800"/>
          </a:p>
          <a:p>
            <a:pPr indent="0" lvl="0" marL="1371600" rtl="0" algn="l">
              <a:spcBef>
                <a:spcPts val="0"/>
              </a:spcBef>
              <a:spcAft>
                <a:spcPts val="0"/>
              </a:spcAft>
              <a:buNone/>
            </a:pPr>
            <a:r>
              <a:rPr lang="en" sz="800"/>
              <a:t>System.out.println("child thread giving notification call");//step-3</a:t>
            </a:r>
            <a:endParaRPr sz="800"/>
          </a:p>
          <a:p>
            <a:pPr indent="0" lvl="0" marL="1371600" rtl="0" algn="l">
              <a:spcBef>
                <a:spcPts val="0"/>
              </a:spcBef>
              <a:spcAft>
                <a:spcPts val="0"/>
              </a:spcAft>
              <a:buNone/>
            </a:pPr>
            <a:r>
              <a:rPr b="1" lang="en" sz="800"/>
              <a:t>this.notify();</a:t>
            </a:r>
            <a:endParaRPr b="1" sz="800"/>
          </a:p>
          <a:p>
            <a:pPr indent="0" lvl="0" marL="914400" rtl="0" algn="l">
              <a:spcBef>
                <a:spcPts val="0"/>
              </a:spcBef>
              <a:spcAft>
                <a:spcPts val="0"/>
              </a:spcAft>
              <a:buNone/>
            </a:pPr>
            <a:r>
              <a:rPr lang="en" sz="800"/>
              <a:t>}</a:t>
            </a:r>
            <a:endParaRPr sz="800"/>
          </a:p>
          <a:p>
            <a:pPr indent="0" lvl="0" marL="457200" rtl="0" algn="l">
              <a:spcBef>
                <a:spcPts val="0"/>
              </a:spcBef>
              <a:spcAft>
                <a:spcPts val="0"/>
              </a:spcAft>
              <a:buNone/>
            </a:pPr>
            <a:r>
              <a:rPr lang="en" sz="800"/>
              <a:t>}</a:t>
            </a:r>
            <a:endParaRPr sz="800"/>
          </a:p>
          <a:p>
            <a:pPr indent="0" lvl="0" marL="0" rtl="0" algn="l">
              <a:spcBef>
                <a:spcPts val="0"/>
              </a:spcBef>
              <a:spcAft>
                <a:spcPts val="0"/>
              </a:spcAft>
              <a:buNone/>
            </a:pPr>
            <a:r>
              <a:rPr lang="en" sz="800"/>
              <a:t>}</a:t>
            </a:r>
            <a:endParaRPr sz="800"/>
          </a:p>
        </p:txBody>
      </p:sp>
      <p:sp>
        <p:nvSpPr>
          <p:cNvPr id="246" name="Google Shape;246;p38"/>
          <p:cNvSpPr txBox="1"/>
          <p:nvPr/>
        </p:nvSpPr>
        <p:spPr>
          <a:xfrm>
            <a:off x="258325" y="263550"/>
            <a:ext cx="4376100" cy="2242200"/>
          </a:xfrm>
          <a:prstGeom prst="rect">
            <a:avLst/>
          </a:prstGeom>
          <a:noFill/>
          <a:ln>
            <a:noFill/>
          </a:ln>
        </p:spPr>
        <p:txBody>
          <a:bodyPr anchorCtr="0" anchor="t" bIns="91425" lIns="91425" spcFirstLastPara="1" rIns="91425" wrap="square" tIns="91425">
            <a:spAutoFit/>
          </a:bodyPr>
          <a:lstStyle/>
          <a:p>
            <a:pPr indent="-311150" lvl="0" marL="457200" rtl="0" algn="l">
              <a:spcBef>
                <a:spcPts val="1000"/>
              </a:spcBef>
              <a:spcAft>
                <a:spcPts val="0"/>
              </a:spcAft>
              <a:buClr>
                <a:schemeClr val="dk1"/>
              </a:buClr>
              <a:buSzPts val="1300"/>
              <a:buChar char="➔"/>
            </a:pPr>
            <a:r>
              <a:rPr lang="en" sz="1300">
                <a:solidFill>
                  <a:schemeClr val="dk1"/>
                </a:solidFill>
              </a:rPr>
              <a:t>Once a Thread calls wait() method on the given object 1st it releases the lock of that object immediately and entered into waiting state.</a:t>
            </a:r>
            <a:endParaRPr sz="1300">
              <a:solidFill>
                <a:schemeClr val="dk1"/>
              </a:solidFill>
            </a:endParaRPr>
          </a:p>
          <a:p>
            <a:pPr indent="-311150" lvl="0" marL="457200" rtl="0" algn="l">
              <a:spcBef>
                <a:spcPts val="1000"/>
              </a:spcBef>
              <a:spcAft>
                <a:spcPts val="0"/>
              </a:spcAft>
              <a:buClr>
                <a:schemeClr val="dk1"/>
              </a:buClr>
              <a:buSzPts val="1300"/>
              <a:buChar char="➔"/>
            </a:pPr>
            <a:r>
              <a:rPr lang="en" sz="1300">
                <a:solidFill>
                  <a:schemeClr val="dk1"/>
                </a:solidFill>
              </a:rPr>
              <a:t>Once a Thread calls notify() (or) notifyAll() methods it releases the lock of that object but may not immediately.</a:t>
            </a:r>
            <a:endParaRPr sz="1300">
              <a:solidFill>
                <a:schemeClr val="dk1"/>
              </a:solidFill>
            </a:endParaRPr>
          </a:p>
          <a:p>
            <a:pPr indent="-311150" lvl="0" marL="457200" rtl="0" algn="l">
              <a:spcBef>
                <a:spcPts val="1000"/>
              </a:spcBef>
              <a:spcAft>
                <a:spcPts val="0"/>
              </a:spcAft>
              <a:buClr>
                <a:schemeClr val="dk1"/>
              </a:buClr>
              <a:buSzPts val="1300"/>
              <a:buChar char="➔"/>
            </a:pPr>
            <a:r>
              <a:rPr lang="en" sz="1300">
                <a:solidFill>
                  <a:schemeClr val="dk1"/>
                </a:solidFill>
              </a:rPr>
              <a:t>Except these (wait(),notify(),notifyAll()) methods there is no other place(method) where the lock release will be happen.</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2" name="Google Shape;252;p39"/>
          <p:cNvSpPr txBox="1"/>
          <p:nvPr/>
        </p:nvSpPr>
        <p:spPr>
          <a:xfrm>
            <a:off x="320175" y="1287625"/>
            <a:ext cx="4008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Method Is Thread Releases Lock?</a:t>
            </a:r>
            <a:endParaRPr/>
          </a:p>
          <a:p>
            <a:pPr indent="0" lvl="0" marL="0" rtl="0" algn="l">
              <a:spcBef>
                <a:spcPts val="0"/>
              </a:spcBef>
              <a:spcAft>
                <a:spcPts val="0"/>
              </a:spcAft>
              <a:buClr>
                <a:schemeClr val="dk1"/>
              </a:buClr>
              <a:buSzPts val="1100"/>
              <a:buFont typeface="Arial"/>
              <a:buNone/>
            </a:pPr>
            <a:r>
              <a:rPr lang="en"/>
              <a:t>yield() 	No</a:t>
            </a:r>
            <a:endParaRPr/>
          </a:p>
          <a:p>
            <a:pPr indent="0" lvl="0" marL="0" rtl="0" algn="l">
              <a:spcBef>
                <a:spcPts val="0"/>
              </a:spcBef>
              <a:spcAft>
                <a:spcPts val="0"/>
              </a:spcAft>
              <a:buClr>
                <a:schemeClr val="dk1"/>
              </a:buClr>
              <a:buSzPts val="1100"/>
              <a:buFont typeface="Arial"/>
              <a:buNone/>
            </a:pPr>
            <a:r>
              <a:rPr lang="en"/>
              <a:t>join() 		No</a:t>
            </a:r>
            <a:endParaRPr/>
          </a:p>
          <a:p>
            <a:pPr indent="0" lvl="0" marL="0" rtl="0" algn="l">
              <a:spcBef>
                <a:spcPts val="0"/>
              </a:spcBef>
              <a:spcAft>
                <a:spcPts val="0"/>
              </a:spcAft>
              <a:buClr>
                <a:schemeClr val="dk1"/>
              </a:buClr>
              <a:buSzPts val="1100"/>
              <a:buFont typeface="Arial"/>
              <a:buNone/>
            </a:pPr>
            <a:r>
              <a:rPr lang="en"/>
              <a:t>sleep() 	No</a:t>
            </a:r>
            <a:endParaRPr/>
          </a:p>
          <a:p>
            <a:pPr indent="0" lvl="0" marL="0" rtl="0" algn="l">
              <a:spcBef>
                <a:spcPts val="0"/>
              </a:spcBef>
              <a:spcAft>
                <a:spcPts val="0"/>
              </a:spcAft>
              <a:buClr>
                <a:schemeClr val="dk1"/>
              </a:buClr>
              <a:buSzPts val="1100"/>
              <a:buFont typeface="Arial"/>
              <a:buNone/>
            </a:pPr>
            <a:r>
              <a:rPr lang="en"/>
              <a:t>wait() 	Yes</a:t>
            </a:r>
            <a:endParaRPr/>
          </a:p>
          <a:p>
            <a:pPr indent="0" lvl="0" marL="0" rtl="0" algn="l">
              <a:spcBef>
                <a:spcPts val="0"/>
              </a:spcBef>
              <a:spcAft>
                <a:spcPts val="0"/>
              </a:spcAft>
              <a:buClr>
                <a:schemeClr val="dk1"/>
              </a:buClr>
              <a:buSzPts val="1100"/>
              <a:buFont typeface="Arial"/>
              <a:buNone/>
            </a:pPr>
            <a:r>
              <a:rPr lang="en"/>
              <a:t>notify() 	Yes</a:t>
            </a:r>
            <a:endParaRPr/>
          </a:p>
          <a:p>
            <a:pPr indent="0" lvl="0" marL="0" rtl="0" algn="l">
              <a:spcBef>
                <a:spcPts val="0"/>
              </a:spcBef>
              <a:spcAft>
                <a:spcPts val="0"/>
              </a:spcAft>
              <a:buNone/>
            </a:pPr>
            <a:r>
              <a:rPr lang="en"/>
              <a:t>notifyAll() 	Yes</a:t>
            </a:r>
            <a:endParaRPr/>
          </a:p>
        </p:txBody>
      </p:sp>
      <p:sp>
        <p:nvSpPr>
          <p:cNvPr id="253" name="Google Shape;253;p39"/>
          <p:cNvSpPr txBox="1"/>
          <p:nvPr/>
        </p:nvSpPr>
        <p:spPr>
          <a:xfrm>
            <a:off x="3589300" y="1287625"/>
            <a:ext cx="5129700" cy="262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00"/>
              <a:t>Once a Thread calls wait(), notify(), notifyAll() methods on any object then it releases the lock of that particular object but not all locks it has.</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1000"/>
              </a:spcBef>
              <a:spcAft>
                <a:spcPts val="0"/>
              </a:spcAft>
              <a:buClr>
                <a:schemeClr val="dk1"/>
              </a:buClr>
              <a:buSzPts val="1100"/>
              <a:buFont typeface="Arial"/>
              <a:buNone/>
            </a:pPr>
            <a:r>
              <a:rPr lang="en" sz="1300"/>
              <a:t>1. public final void wait()throws InterruptedException</a:t>
            </a:r>
            <a:endParaRPr sz="1300"/>
          </a:p>
          <a:p>
            <a:pPr indent="0" lvl="0" marL="0" rtl="0" algn="l">
              <a:spcBef>
                <a:spcPts val="1000"/>
              </a:spcBef>
              <a:spcAft>
                <a:spcPts val="0"/>
              </a:spcAft>
              <a:buClr>
                <a:schemeClr val="dk1"/>
              </a:buClr>
              <a:buSzPts val="1100"/>
              <a:buFont typeface="Arial"/>
              <a:buNone/>
            </a:pPr>
            <a:r>
              <a:rPr lang="en" sz="1300"/>
              <a:t>2. public final native void wait(long ms)throws InterruptedException</a:t>
            </a:r>
            <a:endParaRPr sz="1300"/>
          </a:p>
          <a:p>
            <a:pPr indent="0" lvl="0" marL="0" rtl="0" algn="l">
              <a:spcBef>
                <a:spcPts val="1000"/>
              </a:spcBef>
              <a:spcAft>
                <a:spcPts val="0"/>
              </a:spcAft>
              <a:buClr>
                <a:schemeClr val="dk1"/>
              </a:buClr>
              <a:buSzPts val="1100"/>
              <a:buFont typeface="Arial"/>
              <a:buNone/>
            </a:pPr>
            <a:r>
              <a:rPr lang="en" sz="1300"/>
              <a:t>3. public final void wait(long ms,int ns)throws InterruptedException</a:t>
            </a:r>
            <a:endParaRPr sz="1300"/>
          </a:p>
          <a:p>
            <a:pPr indent="0" lvl="0" marL="0" rtl="0" algn="l">
              <a:spcBef>
                <a:spcPts val="1000"/>
              </a:spcBef>
              <a:spcAft>
                <a:spcPts val="0"/>
              </a:spcAft>
              <a:buClr>
                <a:schemeClr val="dk1"/>
              </a:buClr>
              <a:buSzPts val="1100"/>
              <a:buFont typeface="Arial"/>
              <a:buNone/>
            </a:pPr>
            <a:r>
              <a:rPr lang="en" sz="1300"/>
              <a:t>4. public final native void notify()</a:t>
            </a:r>
            <a:endParaRPr sz="1300"/>
          </a:p>
          <a:p>
            <a:pPr indent="0" lvl="0" marL="0" rtl="0" algn="l">
              <a:spcBef>
                <a:spcPts val="1000"/>
              </a:spcBef>
              <a:spcAft>
                <a:spcPts val="0"/>
              </a:spcAft>
              <a:buNone/>
            </a:pPr>
            <a:r>
              <a:rPr lang="en" sz="1300"/>
              <a:t>5. public final native void notifyAll()</a:t>
            </a:r>
            <a:endParaRPr sz="1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nvSpPr>
        <p:spPr>
          <a:xfrm>
            <a:off x="4865100" y="263550"/>
            <a:ext cx="4008900" cy="501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rPr>
              <a:t>Example 1:</a:t>
            </a:r>
            <a:endParaRPr b="1" sz="1000"/>
          </a:p>
          <a:p>
            <a:pPr indent="0" lvl="0" marL="0" rtl="0" algn="l">
              <a:spcBef>
                <a:spcPts val="0"/>
              </a:spcBef>
              <a:spcAft>
                <a:spcPts val="0"/>
              </a:spcAft>
              <a:buClr>
                <a:schemeClr val="dk1"/>
              </a:buClr>
              <a:buSzPts val="1100"/>
              <a:buFont typeface="Arial"/>
              <a:buNone/>
            </a:pPr>
            <a:r>
              <a:rPr lang="en" sz="800"/>
              <a:t>class ClassA</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457200" rtl="0" algn="l">
              <a:spcBef>
                <a:spcPts val="0"/>
              </a:spcBef>
              <a:spcAft>
                <a:spcPts val="0"/>
              </a:spcAft>
              <a:buClr>
                <a:schemeClr val="dk1"/>
              </a:buClr>
              <a:buSzPts val="1100"/>
              <a:buFont typeface="Arial"/>
              <a:buNone/>
            </a:pPr>
            <a:r>
              <a:rPr lang="en" sz="800"/>
              <a:t>public static void main(String[] args)throws InterruptedException</a:t>
            </a:r>
            <a:endParaRPr sz="800"/>
          </a:p>
          <a:p>
            <a:pPr indent="0" lvl="0" marL="457200" rtl="0" algn="l">
              <a:spcBef>
                <a:spcPts val="0"/>
              </a:spcBef>
              <a:spcAft>
                <a:spcPts val="0"/>
              </a:spcAft>
              <a:buClr>
                <a:schemeClr val="dk1"/>
              </a:buClr>
              <a:buSzPts val="1100"/>
              <a:buFont typeface="Arial"/>
              <a:buNone/>
            </a:pPr>
            <a:r>
              <a:rPr lang="en" sz="800"/>
              <a:t>{</a:t>
            </a:r>
            <a:endParaRPr sz="800"/>
          </a:p>
          <a:p>
            <a:pPr indent="0" lvl="0" marL="457200" rtl="0" algn="l">
              <a:spcBef>
                <a:spcPts val="0"/>
              </a:spcBef>
              <a:spcAft>
                <a:spcPts val="0"/>
              </a:spcAft>
              <a:buClr>
                <a:schemeClr val="dk1"/>
              </a:buClr>
              <a:buSzPts val="1100"/>
              <a:buFont typeface="Arial"/>
              <a:buNone/>
            </a:pPr>
            <a:r>
              <a:rPr lang="en" sz="800"/>
              <a:t>ClassB b = new </a:t>
            </a:r>
            <a:r>
              <a:rPr lang="en" sz="800">
                <a:solidFill>
                  <a:schemeClr val="dk1"/>
                </a:solidFill>
              </a:rPr>
              <a:t>ClassB</a:t>
            </a:r>
            <a:r>
              <a:rPr lang="en" sz="800"/>
              <a:t>();</a:t>
            </a:r>
            <a:endParaRPr sz="800"/>
          </a:p>
          <a:p>
            <a:pPr indent="0" lvl="0" marL="457200" rtl="0" algn="l">
              <a:spcBef>
                <a:spcPts val="0"/>
              </a:spcBef>
              <a:spcAft>
                <a:spcPts val="0"/>
              </a:spcAft>
              <a:buClr>
                <a:schemeClr val="dk1"/>
              </a:buClr>
              <a:buSzPts val="1100"/>
              <a:buFont typeface="Arial"/>
              <a:buNone/>
            </a:pPr>
            <a:r>
              <a:rPr lang="en" sz="800"/>
              <a:t>b.start();</a:t>
            </a:r>
            <a:endParaRPr sz="800"/>
          </a:p>
          <a:p>
            <a:pPr indent="0" lvl="0" marL="914400" rtl="0" algn="l">
              <a:spcBef>
                <a:spcPts val="0"/>
              </a:spcBef>
              <a:spcAft>
                <a:spcPts val="0"/>
              </a:spcAft>
              <a:buClr>
                <a:schemeClr val="dk1"/>
              </a:buClr>
              <a:buSzPts val="1100"/>
              <a:buFont typeface="Arial"/>
              <a:buNone/>
            </a:pPr>
            <a:r>
              <a:rPr lang="en" sz="800"/>
              <a:t>synchronized(b)</a:t>
            </a:r>
            <a:endParaRPr sz="800"/>
          </a:p>
          <a:p>
            <a:pPr indent="0" lvl="0" marL="914400" rtl="0" algn="l">
              <a:spcBef>
                <a:spcPts val="0"/>
              </a:spcBef>
              <a:spcAft>
                <a:spcPts val="0"/>
              </a:spcAft>
              <a:buClr>
                <a:schemeClr val="dk1"/>
              </a:buClr>
              <a:buSzPts val="1100"/>
              <a:buFont typeface="Arial"/>
              <a:buNone/>
            </a:pPr>
            <a:r>
              <a:rPr lang="en" sz="800"/>
              <a:t>{</a:t>
            </a:r>
            <a:endParaRPr sz="800"/>
          </a:p>
          <a:p>
            <a:pPr indent="457200" lvl="0" marL="914400" rtl="0" algn="l">
              <a:spcBef>
                <a:spcPts val="0"/>
              </a:spcBef>
              <a:spcAft>
                <a:spcPts val="0"/>
              </a:spcAft>
              <a:buClr>
                <a:schemeClr val="dk1"/>
              </a:buClr>
              <a:buSzPts val="1100"/>
              <a:buFont typeface="Arial"/>
              <a:buNone/>
            </a:pPr>
            <a:r>
              <a:rPr lang="en" sz="800"/>
              <a:t>System.out.println("main Thread calling wait() method");//step-1</a:t>
            </a:r>
            <a:endParaRPr sz="800"/>
          </a:p>
          <a:p>
            <a:pPr indent="457200" lvl="0" marL="914400" rtl="0" algn="l">
              <a:spcBef>
                <a:spcPts val="0"/>
              </a:spcBef>
              <a:spcAft>
                <a:spcPts val="0"/>
              </a:spcAft>
              <a:buClr>
                <a:schemeClr val="dk1"/>
              </a:buClr>
              <a:buSzPts val="1100"/>
              <a:buFont typeface="Arial"/>
              <a:buNone/>
            </a:pPr>
            <a:r>
              <a:t/>
            </a:r>
            <a:endParaRPr sz="800"/>
          </a:p>
          <a:p>
            <a:pPr indent="0" lvl="0" marL="914400" rtl="0" algn="l">
              <a:spcBef>
                <a:spcPts val="0"/>
              </a:spcBef>
              <a:spcAft>
                <a:spcPts val="0"/>
              </a:spcAft>
              <a:buClr>
                <a:schemeClr val="dk1"/>
              </a:buClr>
              <a:buSzPts val="1100"/>
              <a:buFont typeface="Arial"/>
              <a:buNone/>
            </a:pPr>
            <a:r>
              <a:rPr b="1" lang="en" sz="800"/>
              <a:t>b.wait();</a:t>
            </a:r>
            <a:endParaRPr b="1" sz="800"/>
          </a:p>
          <a:p>
            <a:pPr indent="457200" lvl="0" marL="914400" rtl="0" algn="l">
              <a:spcBef>
                <a:spcPts val="0"/>
              </a:spcBef>
              <a:spcAft>
                <a:spcPts val="0"/>
              </a:spcAft>
              <a:buClr>
                <a:schemeClr val="dk1"/>
              </a:buClr>
              <a:buSzPts val="1100"/>
              <a:buFont typeface="Arial"/>
              <a:buNone/>
            </a:pPr>
            <a:r>
              <a:rPr lang="en" sz="800"/>
              <a:t>System.out.println("main Thread got notification call");//step-4</a:t>
            </a:r>
            <a:endParaRPr sz="800"/>
          </a:p>
          <a:p>
            <a:pPr indent="457200" lvl="0" marL="914400" rtl="0" algn="l">
              <a:spcBef>
                <a:spcPts val="0"/>
              </a:spcBef>
              <a:spcAft>
                <a:spcPts val="0"/>
              </a:spcAft>
              <a:buClr>
                <a:schemeClr val="dk1"/>
              </a:buClr>
              <a:buSzPts val="1100"/>
              <a:buFont typeface="Arial"/>
              <a:buNone/>
            </a:pPr>
            <a:r>
              <a:rPr lang="en" sz="800"/>
              <a:t>System.out.println(b.total);</a:t>
            </a:r>
            <a:endParaRPr sz="800"/>
          </a:p>
          <a:p>
            <a:pPr indent="0" lvl="0" marL="914400" rtl="0" algn="l">
              <a:spcBef>
                <a:spcPts val="0"/>
              </a:spcBef>
              <a:spcAft>
                <a:spcPts val="0"/>
              </a:spcAft>
              <a:buClr>
                <a:schemeClr val="dk1"/>
              </a:buClr>
              <a:buSzPts val="1100"/>
              <a:buFont typeface="Arial"/>
              <a:buNone/>
            </a:pPr>
            <a:r>
              <a:rPr lang="en" sz="800"/>
              <a:t>}</a:t>
            </a:r>
            <a:endParaRPr sz="800"/>
          </a:p>
          <a:p>
            <a:pPr indent="0" lvl="0" marL="45720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Clr>
                <a:schemeClr val="dk1"/>
              </a:buClr>
              <a:buSzPts val="1100"/>
              <a:buFont typeface="Arial"/>
              <a:buNone/>
            </a:pPr>
            <a:r>
              <a:rPr lang="en" sz="800"/>
              <a:t>}</a:t>
            </a:r>
            <a:endParaRPr sz="800"/>
          </a:p>
          <a:p>
            <a:pPr indent="0" lvl="0" marL="0" rtl="0" algn="l">
              <a:spcBef>
                <a:spcPts val="0"/>
              </a:spcBef>
              <a:spcAft>
                <a:spcPts val="0"/>
              </a:spcAft>
              <a:buNone/>
            </a:pPr>
            <a:r>
              <a:rPr lang="en" sz="800"/>
              <a:t>class ClassB extends Thread</a:t>
            </a:r>
            <a:endParaRPr sz="800"/>
          </a:p>
          <a:p>
            <a:pPr indent="0" lvl="0" marL="0" rtl="0" algn="l">
              <a:spcBef>
                <a:spcPts val="0"/>
              </a:spcBef>
              <a:spcAft>
                <a:spcPts val="0"/>
              </a:spcAft>
              <a:buNone/>
            </a:pPr>
            <a:r>
              <a:rPr lang="en" sz="800"/>
              <a:t>{</a:t>
            </a:r>
            <a:endParaRPr sz="800"/>
          </a:p>
          <a:p>
            <a:pPr indent="0" lvl="0" marL="457200" rtl="0" algn="l">
              <a:spcBef>
                <a:spcPts val="0"/>
              </a:spcBef>
              <a:spcAft>
                <a:spcPts val="0"/>
              </a:spcAft>
              <a:buNone/>
            </a:pPr>
            <a:r>
              <a:rPr lang="en" sz="800"/>
              <a:t>int total=0;</a:t>
            </a:r>
            <a:endParaRPr sz="800"/>
          </a:p>
          <a:p>
            <a:pPr indent="0" lvl="0" marL="457200" rtl="0" algn="l">
              <a:spcBef>
                <a:spcPts val="0"/>
              </a:spcBef>
              <a:spcAft>
                <a:spcPts val="0"/>
              </a:spcAft>
              <a:buNone/>
            </a:pPr>
            <a:r>
              <a:rPr lang="en" sz="800"/>
              <a:t>public void run()</a:t>
            </a:r>
            <a:endParaRPr sz="800"/>
          </a:p>
          <a:p>
            <a:pPr indent="0" lvl="0" marL="457200" rtl="0" algn="l">
              <a:spcBef>
                <a:spcPts val="0"/>
              </a:spcBef>
              <a:spcAft>
                <a:spcPts val="0"/>
              </a:spcAft>
              <a:buNone/>
            </a:pPr>
            <a:r>
              <a:rPr lang="en" sz="800"/>
              <a:t>{</a:t>
            </a:r>
            <a:endParaRPr sz="800"/>
          </a:p>
          <a:p>
            <a:pPr indent="0" lvl="0" marL="914400" rtl="0" algn="l">
              <a:spcBef>
                <a:spcPts val="0"/>
              </a:spcBef>
              <a:spcAft>
                <a:spcPts val="0"/>
              </a:spcAft>
              <a:buNone/>
            </a:pPr>
            <a:r>
              <a:rPr lang="en" sz="800"/>
              <a:t>synchronized(this)</a:t>
            </a:r>
            <a:endParaRPr sz="800"/>
          </a:p>
          <a:p>
            <a:pPr indent="0" lvl="0" marL="914400" rtl="0" algn="l">
              <a:spcBef>
                <a:spcPts val="0"/>
              </a:spcBef>
              <a:spcAft>
                <a:spcPts val="0"/>
              </a:spcAft>
              <a:buNone/>
            </a:pPr>
            <a:r>
              <a:rPr lang="en" sz="800"/>
              <a:t>{</a:t>
            </a:r>
            <a:endParaRPr sz="800"/>
          </a:p>
          <a:p>
            <a:pPr indent="0" lvl="0" marL="1371600" rtl="0" algn="l">
              <a:spcBef>
                <a:spcPts val="0"/>
              </a:spcBef>
              <a:spcAft>
                <a:spcPts val="0"/>
              </a:spcAft>
              <a:buNone/>
            </a:pPr>
            <a:r>
              <a:rPr lang="en" sz="800"/>
              <a:t>System.out.println("child thread starts calcuation");//step-2</a:t>
            </a:r>
            <a:endParaRPr sz="800"/>
          </a:p>
          <a:p>
            <a:pPr indent="0" lvl="0" marL="1371600" rtl="0" algn="l">
              <a:spcBef>
                <a:spcPts val="0"/>
              </a:spcBef>
              <a:spcAft>
                <a:spcPts val="0"/>
              </a:spcAft>
              <a:buNone/>
            </a:pPr>
            <a:r>
              <a:t/>
            </a:r>
            <a:endParaRPr sz="800"/>
          </a:p>
          <a:p>
            <a:pPr indent="0" lvl="0" marL="1371600" rtl="0" algn="l">
              <a:spcBef>
                <a:spcPts val="0"/>
              </a:spcBef>
              <a:spcAft>
                <a:spcPts val="0"/>
              </a:spcAft>
              <a:buNone/>
            </a:pPr>
            <a:r>
              <a:rPr lang="en" sz="800"/>
              <a:t>for(int i=0;i&lt;=100;i++)</a:t>
            </a:r>
            <a:endParaRPr sz="800"/>
          </a:p>
          <a:p>
            <a:pPr indent="0" lvl="0" marL="1371600" rtl="0" algn="l">
              <a:spcBef>
                <a:spcPts val="0"/>
              </a:spcBef>
              <a:spcAft>
                <a:spcPts val="0"/>
              </a:spcAft>
              <a:buNone/>
            </a:pPr>
            <a:r>
              <a:rPr lang="en" sz="800"/>
              <a:t>{</a:t>
            </a:r>
            <a:endParaRPr sz="800"/>
          </a:p>
          <a:p>
            <a:pPr indent="457200" lvl="0" marL="1371600" rtl="0" algn="l">
              <a:spcBef>
                <a:spcPts val="0"/>
              </a:spcBef>
              <a:spcAft>
                <a:spcPts val="0"/>
              </a:spcAft>
              <a:buNone/>
            </a:pPr>
            <a:r>
              <a:rPr lang="en" sz="800"/>
              <a:t>total=total+i;</a:t>
            </a:r>
            <a:endParaRPr sz="800"/>
          </a:p>
          <a:p>
            <a:pPr indent="0" lvl="0" marL="1371600" rtl="0" algn="l">
              <a:spcBef>
                <a:spcPts val="0"/>
              </a:spcBef>
              <a:spcAft>
                <a:spcPts val="0"/>
              </a:spcAft>
              <a:buNone/>
            </a:pPr>
            <a:r>
              <a:rPr lang="en" sz="800"/>
              <a:t>}</a:t>
            </a:r>
            <a:endParaRPr sz="800"/>
          </a:p>
          <a:p>
            <a:pPr indent="0" lvl="0" marL="1371600" rtl="0" algn="l">
              <a:spcBef>
                <a:spcPts val="0"/>
              </a:spcBef>
              <a:spcAft>
                <a:spcPts val="0"/>
              </a:spcAft>
              <a:buNone/>
            </a:pPr>
            <a:r>
              <a:rPr lang="en" sz="800"/>
              <a:t>System.out.println("child thread giving notification call");//step-3</a:t>
            </a:r>
            <a:endParaRPr sz="800"/>
          </a:p>
          <a:p>
            <a:pPr indent="0" lvl="0" marL="1371600" rtl="0" algn="l">
              <a:spcBef>
                <a:spcPts val="0"/>
              </a:spcBef>
              <a:spcAft>
                <a:spcPts val="0"/>
              </a:spcAft>
              <a:buNone/>
            </a:pPr>
            <a:r>
              <a:rPr b="1" lang="en" sz="800"/>
              <a:t>this.notify();</a:t>
            </a:r>
            <a:endParaRPr b="1" sz="800"/>
          </a:p>
          <a:p>
            <a:pPr indent="0" lvl="0" marL="914400" rtl="0" algn="l">
              <a:spcBef>
                <a:spcPts val="0"/>
              </a:spcBef>
              <a:spcAft>
                <a:spcPts val="0"/>
              </a:spcAft>
              <a:buNone/>
            </a:pPr>
            <a:r>
              <a:rPr lang="en" sz="800"/>
              <a:t>}</a:t>
            </a:r>
            <a:endParaRPr sz="800"/>
          </a:p>
          <a:p>
            <a:pPr indent="0" lvl="0" marL="457200" rtl="0" algn="l">
              <a:spcBef>
                <a:spcPts val="0"/>
              </a:spcBef>
              <a:spcAft>
                <a:spcPts val="0"/>
              </a:spcAft>
              <a:buNone/>
            </a:pPr>
            <a:r>
              <a:rPr lang="en" sz="800"/>
              <a:t>}</a:t>
            </a:r>
            <a:endParaRPr sz="800"/>
          </a:p>
          <a:p>
            <a:pPr indent="0" lvl="0" marL="0" rtl="0" algn="l">
              <a:spcBef>
                <a:spcPts val="0"/>
              </a:spcBef>
              <a:spcAft>
                <a:spcPts val="0"/>
              </a:spcAft>
              <a:buNone/>
            </a:pPr>
            <a:r>
              <a:rPr lang="en" sz="800"/>
              <a:t>}</a:t>
            </a:r>
            <a:endParaRPr sz="800"/>
          </a:p>
        </p:txBody>
      </p:sp>
      <p:sp>
        <p:nvSpPr>
          <p:cNvPr id="259" name="Google Shape;259;p40"/>
          <p:cNvSpPr txBox="1"/>
          <p:nvPr/>
        </p:nvSpPr>
        <p:spPr>
          <a:xfrm>
            <a:off x="619450" y="3758450"/>
            <a:ext cx="2025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t>Output:</a:t>
            </a:r>
            <a:endParaRPr sz="800"/>
          </a:p>
          <a:p>
            <a:pPr indent="0" lvl="0" marL="0" rtl="0" algn="l">
              <a:spcBef>
                <a:spcPts val="0"/>
              </a:spcBef>
              <a:spcAft>
                <a:spcPts val="0"/>
              </a:spcAft>
              <a:buClr>
                <a:schemeClr val="dk1"/>
              </a:buClr>
              <a:buSzPts val="1100"/>
              <a:buFont typeface="Arial"/>
              <a:buNone/>
            </a:pPr>
            <a:r>
              <a:rPr lang="en" sz="800"/>
              <a:t>main Thread calling wait() method</a:t>
            </a:r>
            <a:endParaRPr sz="800"/>
          </a:p>
          <a:p>
            <a:pPr indent="0" lvl="0" marL="0" rtl="0" algn="l">
              <a:spcBef>
                <a:spcPts val="0"/>
              </a:spcBef>
              <a:spcAft>
                <a:spcPts val="0"/>
              </a:spcAft>
              <a:buClr>
                <a:schemeClr val="dk1"/>
              </a:buClr>
              <a:buSzPts val="1100"/>
              <a:buFont typeface="Arial"/>
              <a:buNone/>
            </a:pPr>
            <a:r>
              <a:rPr lang="en" sz="800"/>
              <a:t>child thread starts calculation</a:t>
            </a:r>
            <a:endParaRPr sz="800"/>
          </a:p>
          <a:p>
            <a:pPr indent="0" lvl="0" marL="0" rtl="0" algn="l">
              <a:spcBef>
                <a:spcPts val="0"/>
              </a:spcBef>
              <a:spcAft>
                <a:spcPts val="0"/>
              </a:spcAft>
              <a:buClr>
                <a:schemeClr val="dk1"/>
              </a:buClr>
              <a:buSzPts val="1100"/>
              <a:buFont typeface="Arial"/>
              <a:buNone/>
            </a:pPr>
            <a:r>
              <a:rPr lang="en" sz="800"/>
              <a:t>child thread giving notification call</a:t>
            </a:r>
            <a:endParaRPr sz="800"/>
          </a:p>
          <a:p>
            <a:pPr indent="0" lvl="0" marL="0" rtl="0" algn="l">
              <a:spcBef>
                <a:spcPts val="0"/>
              </a:spcBef>
              <a:spcAft>
                <a:spcPts val="0"/>
              </a:spcAft>
              <a:buClr>
                <a:schemeClr val="dk1"/>
              </a:buClr>
              <a:buSzPts val="1100"/>
              <a:buFont typeface="Arial"/>
              <a:buNone/>
            </a:pPr>
            <a:r>
              <a:rPr lang="en" sz="800"/>
              <a:t>main Thread got notification call</a:t>
            </a:r>
            <a:endParaRPr sz="800"/>
          </a:p>
          <a:p>
            <a:pPr indent="0" lvl="0" marL="0" rtl="0" algn="l">
              <a:spcBef>
                <a:spcPts val="0"/>
              </a:spcBef>
              <a:spcAft>
                <a:spcPts val="0"/>
              </a:spcAft>
              <a:buNone/>
            </a:pPr>
            <a:r>
              <a:rPr lang="en" sz="800"/>
              <a:t>5050</a:t>
            </a:r>
            <a:endParaRPr sz="800"/>
          </a:p>
        </p:txBody>
      </p:sp>
      <p:pic>
        <p:nvPicPr>
          <p:cNvPr id="260" name="Google Shape;260;p40"/>
          <p:cNvPicPr preferRelativeResize="0"/>
          <p:nvPr/>
        </p:nvPicPr>
        <p:blipFill>
          <a:blip r:embed="rId3">
            <a:alphaModFix/>
          </a:blip>
          <a:stretch>
            <a:fillRect/>
          </a:stretch>
        </p:blipFill>
        <p:spPr>
          <a:xfrm>
            <a:off x="152400" y="790600"/>
            <a:ext cx="4560300" cy="239768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2:</a:t>
            </a:r>
            <a:endParaRPr/>
          </a:p>
        </p:txBody>
      </p:sp>
      <p:sp>
        <p:nvSpPr>
          <p:cNvPr id="266" name="Google Shape;266;p41"/>
          <p:cNvSpPr txBox="1"/>
          <p:nvPr/>
        </p:nvSpPr>
        <p:spPr>
          <a:xfrm>
            <a:off x="403675" y="1127525"/>
            <a:ext cx="4008900" cy="30270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a:t>Producer consumer problem:</a:t>
            </a:r>
            <a:endParaRPr b="1"/>
          </a:p>
          <a:p>
            <a:pPr indent="-317500" lvl="0" marL="457200" rtl="0" algn="l">
              <a:spcBef>
                <a:spcPts val="1000"/>
              </a:spcBef>
              <a:spcAft>
                <a:spcPts val="0"/>
              </a:spcAft>
              <a:buSzPts val="1400"/>
              <a:buChar char="➔"/>
            </a:pPr>
            <a:r>
              <a:rPr lang="en"/>
              <a:t>Producer(producer Thread) will produce the items to the queue and consumer(consumer thread) will consume the items from the queue. If the queue is empty then consumer has to call wait() method on the queue object then it will entered into waiting state.</a:t>
            </a:r>
            <a:endParaRPr/>
          </a:p>
          <a:p>
            <a:pPr indent="-317500" lvl="0" marL="457200" rtl="0" algn="l">
              <a:spcBef>
                <a:spcPts val="1000"/>
              </a:spcBef>
              <a:spcAft>
                <a:spcPts val="0"/>
              </a:spcAft>
              <a:buSzPts val="1400"/>
              <a:buChar char="➔"/>
            </a:pPr>
            <a:r>
              <a:rPr lang="en"/>
              <a:t>After producing the items producer Thread call notify() method on the queue to give notification so that consumer Thread will get that notification and consumer items.</a:t>
            </a:r>
            <a:endParaRPr/>
          </a:p>
        </p:txBody>
      </p:sp>
      <p:pic>
        <p:nvPicPr>
          <p:cNvPr id="267" name="Google Shape;267;p41"/>
          <p:cNvPicPr preferRelativeResize="0"/>
          <p:nvPr/>
        </p:nvPicPr>
        <p:blipFill>
          <a:blip r:embed="rId3">
            <a:alphaModFix/>
          </a:blip>
          <a:stretch>
            <a:fillRect/>
          </a:stretch>
        </p:blipFill>
        <p:spPr>
          <a:xfrm>
            <a:off x="4572000" y="2571750"/>
            <a:ext cx="4426625" cy="2354369"/>
          </a:xfrm>
          <a:prstGeom prst="rect">
            <a:avLst/>
          </a:prstGeom>
          <a:noFill/>
          <a:ln>
            <a:noFill/>
          </a:ln>
        </p:spPr>
      </p:pic>
      <p:pic>
        <p:nvPicPr>
          <p:cNvPr id="268" name="Google Shape;268;p41"/>
          <p:cNvPicPr preferRelativeResize="0"/>
          <p:nvPr/>
        </p:nvPicPr>
        <p:blipFill>
          <a:blip r:embed="rId4">
            <a:alphaModFix/>
          </a:blip>
          <a:stretch>
            <a:fillRect/>
          </a:stretch>
        </p:blipFill>
        <p:spPr>
          <a:xfrm>
            <a:off x="4572000" y="1065725"/>
            <a:ext cx="3780122" cy="12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MultiThreading in Java</a:t>
            </a:r>
            <a:endParaRPr/>
          </a:p>
        </p:txBody>
      </p:sp>
      <p:sp>
        <p:nvSpPr>
          <p:cNvPr id="68" name="Google Shape;68;p15"/>
          <p:cNvSpPr txBox="1"/>
          <p:nvPr/>
        </p:nvSpPr>
        <p:spPr>
          <a:xfrm>
            <a:off x="461300" y="1205300"/>
            <a:ext cx="4285500" cy="2533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300">
                <a:solidFill>
                  <a:srgbClr val="273239"/>
                </a:solidFill>
                <a:highlight>
                  <a:srgbClr val="FFFFFF"/>
                </a:highlight>
              </a:rPr>
              <a:t>Multithreading is a Java feature that allows concurrent execution of two or more parts of a program for maximum utilization of CPU. Each part of such program is called a thread. So, threads are light-weight processes within a process.</a:t>
            </a:r>
            <a:endParaRPr sz="1300">
              <a:solidFill>
                <a:srgbClr val="273239"/>
              </a:solidFill>
              <a:highlight>
                <a:srgbClr val="FFFFFF"/>
              </a:highlight>
            </a:endParaRPr>
          </a:p>
          <a:p>
            <a:pPr indent="0" lvl="0" marL="0" rtl="0" algn="just">
              <a:lnSpc>
                <a:spcPct val="115000"/>
              </a:lnSpc>
              <a:spcBef>
                <a:spcPts val="800"/>
              </a:spcBef>
              <a:spcAft>
                <a:spcPts val="0"/>
              </a:spcAft>
              <a:buNone/>
            </a:pPr>
            <a:r>
              <a:t/>
            </a:r>
            <a:endParaRPr sz="1300">
              <a:solidFill>
                <a:srgbClr val="273239"/>
              </a:solidFill>
              <a:highlight>
                <a:srgbClr val="FFFFFF"/>
              </a:highlight>
            </a:endParaRPr>
          </a:p>
          <a:p>
            <a:pPr indent="0" lvl="0" marL="0" rtl="0" algn="just">
              <a:lnSpc>
                <a:spcPct val="115000"/>
              </a:lnSpc>
              <a:spcBef>
                <a:spcPts val="800"/>
              </a:spcBef>
              <a:spcAft>
                <a:spcPts val="0"/>
              </a:spcAft>
              <a:buNone/>
            </a:pPr>
            <a:r>
              <a:rPr lang="en" sz="1300">
                <a:solidFill>
                  <a:srgbClr val="273239"/>
                </a:solidFill>
                <a:highlight>
                  <a:srgbClr val="FFFFFF"/>
                </a:highlight>
              </a:rPr>
              <a:t>Threads can be created by using two mechanisms : </a:t>
            </a:r>
            <a:endParaRPr sz="1300">
              <a:solidFill>
                <a:srgbClr val="273239"/>
              </a:solidFill>
              <a:highlight>
                <a:srgbClr val="FFFFFF"/>
              </a:highlight>
            </a:endParaRPr>
          </a:p>
          <a:p>
            <a:pPr indent="-311150" lvl="0" marL="457200" rtl="0" algn="just">
              <a:lnSpc>
                <a:spcPct val="115000"/>
              </a:lnSpc>
              <a:spcBef>
                <a:spcPts val="800"/>
              </a:spcBef>
              <a:spcAft>
                <a:spcPts val="0"/>
              </a:spcAft>
              <a:buClr>
                <a:srgbClr val="273239"/>
              </a:buClr>
              <a:buSzPts val="1300"/>
              <a:buChar char="➔"/>
            </a:pPr>
            <a:r>
              <a:rPr lang="en" sz="1300">
                <a:solidFill>
                  <a:srgbClr val="273239"/>
                </a:solidFill>
                <a:highlight>
                  <a:srgbClr val="FFFFFF"/>
                </a:highlight>
              </a:rPr>
              <a:t>Extending the Thread class </a:t>
            </a:r>
            <a:endParaRPr sz="1300">
              <a:solidFill>
                <a:srgbClr val="273239"/>
              </a:solidFill>
              <a:highlight>
                <a:srgbClr val="FFFFFF"/>
              </a:highlight>
            </a:endParaRPr>
          </a:p>
          <a:p>
            <a:pPr indent="-311150" lvl="0" marL="457200" rtl="0" algn="just">
              <a:lnSpc>
                <a:spcPct val="115000"/>
              </a:lnSpc>
              <a:spcBef>
                <a:spcPts val="0"/>
              </a:spcBef>
              <a:spcAft>
                <a:spcPts val="0"/>
              </a:spcAft>
              <a:buClr>
                <a:srgbClr val="273239"/>
              </a:buClr>
              <a:buSzPts val="1300"/>
              <a:buChar char="➔"/>
            </a:pPr>
            <a:r>
              <a:rPr lang="en" sz="1300">
                <a:solidFill>
                  <a:srgbClr val="273239"/>
                </a:solidFill>
                <a:highlight>
                  <a:srgbClr val="FFFFFF"/>
                </a:highlight>
              </a:rPr>
              <a:t>Implementing the Runnable Interface</a:t>
            </a:r>
            <a:endParaRPr sz="1300">
              <a:solidFill>
                <a:srgbClr val="273239"/>
              </a:solidFill>
              <a:highlight>
                <a:srgbClr val="FFFFFF"/>
              </a:highlight>
            </a:endParaRPr>
          </a:p>
        </p:txBody>
      </p:sp>
      <p:sp>
        <p:nvSpPr>
          <p:cNvPr id="69" name="Google Shape;69;p15"/>
          <p:cNvSpPr txBox="1"/>
          <p:nvPr/>
        </p:nvSpPr>
        <p:spPr>
          <a:xfrm>
            <a:off x="4888200" y="1287150"/>
            <a:ext cx="42855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t>class MultithreadingDemo extends </a:t>
            </a:r>
            <a:r>
              <a:rPr b="1" lang="en" sz="900"/>
              <a:t>Thread</a:t>
            </a:r>
            <a:r>
              <a:rPr lang="en" sz="900"/>
              <a:t> {</a:t>
            </a:r>
            <a:endParaRPr sz="900"/>
          </a:p>
          <a:p>
            <a:pPr indent="0" lvl="0" marL="0" rtl="0" algn="l">
              <a:spcBef>
                <a:spcPts val="0"/>
              </a:spcBef>
              <a:spcAft>
                <a:spcPts val="0"/>
              </a:spcAft>
              <a:buClr>
                <a:schemeClr val="dk1"/>
              </a:buClr>
              <a:buSzPts val="1100"/>
              <a:buFont typeface="Arial"/>
              <a:buNone/>
            </a:pPr>
            <a:r>
              <a:rPr lang="en" sz="900"/>
              <a:t>	public void run()</a:t>
            </a:r>
            <a:endParaRPr sz="900"/>
          </a:p>
          <a:p>
            <a:pPr indent="0" lvl="0" marL="0" rtl="0" algn="l">
              <a:spcBef>
                <a:spcPts val="0"/>
              </a:spcBef>
              <a:spcAft>
                <a:spcPts val="0"/>
              </a:spcAft>
              <a:buClr>
                <a:schemeClr val="dk1"/>
              </a:buClr>
              <a:buSzPts val="1100"/>
              <a:buFont typeface="Arial"/>
              <a:buNone/>
            </a:pPr>
            <a:r>
              <a:rPr lang="en" sz="900"/>
              <a:t>	{</a:t>
            </a:r>
            <a:endParaRPr sz="900"/>
          </a:p>
          <a:p>
            <a:pPr indent="0" lvl="0" marL="0" rtl="0" algn="l">
              <a:spcBef>
                <a:spcPts val="0"/>
              </a:spcBef>
              <a:spcAft>
                <a:spcPts val="0"/>
              </a:spcAft>
              <a:buClr>
                <a:schemeClr val="dk1"/>
              </a:buClr>
              <a:buSzPts val="1100"/>
              <a:buFont typeface="Arial"/>
              <a:buNone/>
            </a:pPr>
            <a:r>
              <a:rPr lang="en" sz="900"/>
              <a:t>		try {</a:t>
            </a:r>
            <a:endParaRPr sz="900"/>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 sz="900"/>
              <a:t>		System.out.println("Thread " + Thread.currentThread().getId()</a:t>
            </a:r>
            <a:endParaRPr sz="900"/>
          </a:p>
          <a:p>
            <a:pPr indent="0" lvl="0" marL="0" rtl="0" algn="l">
              <a:spcBef>
                <a:spcPts val="0"/>
              </a:spcBef>
              <a:spcAft>
                <a:spcPts val="0"/>
              </a:spcAft>
              <a:buClr>
                <a:schemeClr val="dk1"/>
              </a:buClr>
              <a:buSzPts val="1100"/>
              <a:buFont typeface="Arial"/>
              <a:buNone/>
            </a:pPr>
            <a:r>
              <a:rPr lang="en" sz="900"/>
              <a:t>				+ " is running");</a:t>
            </a:r>
            <a:endParaRPr sz="900"/>
          </a:p>
          <a:p>
            <a:pPr indent="0" lvl="0" marL="0" rtl="0" algn="l">
              <a:spcBef>
                <a:spcPts val="0"/>
              </a:spcBef>
              <a:spcAft>
                <a:spcPts val="0"/>
              </a:spcAft>
              <a:buClr>
                <a:schemeClr val="dk1"/>
              </a:buClr>
              <a:buSzPts val="1100"/>
              <a:buFont typeface="Arial"/>
              <a:buNone/>
            </a:pPr>
            <a:r>
              <a:rPr lang="en" sz="900"/>
              <a:t>		}</a:t>
            </a:r>
            <a:endParaRPr sz="900"/>
          </a:p>
          <a:p>
            <a:pPr indent="0" lvl="0" marL="0" rtl="0" algn="l">
              <a:spcBef>
                <a:spcPts val="0"/>
              </a:spcBef>
              <a:spcAft>
                <a:spcPts val="0"/>
              </a:spcAft>
              <a:buClr>
                <a:schemeClr val="dk1"/>
              </a:buClr>
              <a:buSzPts val="1100"/>
              <a:buFont typeface="Arial"/>
              <a:buNone/>
            </a:pPr>
            <a:r>
              <a:rPr lang="en" sz="900"/>
              <a:t>		catch (Exception e) {</a:t>
            </a:r>
            <a:endParaRPr sz="900"/>
          </a:p>
          <a:p>
            <a:pPr indent="0" lvl="0" marL="0" rtl="0" algn="l">
              <a:spcBef>
                <a:spcPts val="0"/>
              </a:spcBef>
              <a:spcAft>
                <a:spcPts val="0"/>
              </a:spcAft>
              <a:buClr>
                <a:schemeClr val="dk1"/>
              </a:buClr>
              <a:buSzPts val="1100"/>
              <a:buFont typeface="Arial"/>
              <a:buNone/>
            </a:pPr>
            <a:r>
              <a:rPr lang="en" sz="900"/>
              <a:t>			System.out.println("Exception is caught");</a:t>
            </a:r>
            <a:endParaRPr sz="900"/>
          </a:p>
          <a:p>
            <a:pPr indent="0" lvl="0" marL="0" rtl="0" algn="l">
              <a:spcBef>
                <a:spcPts val="0"/>
              </a:spcBef>
              <a:spcAft>
                <a:spcPts val="0"/>
              </a:spcAft>
              <a:buClr>
                <a:schemeClr val="dk1"/>
              </a:buClr>
              <a:buSzPts val="1100"/>
              <a:buFont typeface="Arial"/>
              <a:buNone/>
            </a:pPr>
            <a:r>
              <a:rPr lang="en" sz="900"/>
              <a:t>		}</a:t>
            </a:r>
            <a:endParaRPr sz="900"/>
          </a:p>
          <a:p>
            <a:pPr indent="0" lvl="0" marL="0" rtl="0" algn="l">
              <a:spcBef>
                <a:spcPts val="0"/>
              </a:spcBef>
              <a:spcAft>
                <a:spcPts val="0"/>
              </a:spcAft>
              <a:buClr>
                <a:schemeClr val="dk1"/>
              </a:buClr>
              <a:buSzPts val="1100"/>
              <a:buFont typeface="Arial"/>
              <a:buNone/>
            </a:pPr>
            <a:r>
              <a:rPr lang="en" sz="900"/>
              <a:t>	}</a:t>
            </a:r>
            <a:endParaRPr sz="900"/>
          </a:p>
          <a:p>
            <a:pPr indent="0" lvl="0" marL="0" rtl="0" algn="l">
              <a:spcBef>
                <a:spcPts val="0"/>
              </a:spcBef>
              <a:spcAft>
                <a:spcPts val="0"/>
              </a:spcAft>
              <a:buClr>
                <a:schemeClr val="dk1"/>
              </a:buClr>
              <a:buSzPts val="1100"/>
              <a:buFont typeface="Arial"/>
              <a:buNone/>
            </a:pPr>
            <a:r>
              <a:rPr lang="en" sz="900"/>
              <a:t>}</a:t>
            </a:r>
            <a:endParaRPr sz="900"/>
          </a:p>
          <a:p>
            <a:pPr indent="0" lvl="0" marL="0" rtl="0" algn="l">
              <a:spcBef>
                <a:spcPts val="0"/>
              </a:spcBef>
              <a:spcAft>
                <a:spcPts val="0"/>
              </a:spcAft>
              <a:buClr>
                <a:schemeClr val="dk1"/>
              </a:buClr>
              <a:buSzPts val="1100"/>
              <a:buFont typeface="Arial"/>
              <a:buNone/>
            </a:pPr>
            <a:r>
              <a:t/>
            </a:r>
            <a:endParaRPr sz="900"/>
          </a:p>
          <a:p>
            <a:pPr indent="0" lvl="0" marL="0" rtl="0" algn="l">
              <a:spcBef>
                <a:spcPts val="0"/>
              </a:spcBef>
              <a:spcAft>
                <a:spcPts val="0"/>
              </a:spcAft>
              <a:buClr>
                <a:schemeClr val="dk1"/>
              </a:buClr>
              <a:buSzPts val="1100"/>
              <a:buFont typeface="Arial"/>
              <a:buNone/>
            </a:pPr>
            <a:r>
              <a:rPr lang="en" sz="900"/>
              <a:t>public class Multithread {</a:t>
            </a:r>
            <a:endParaRPr sz="900"/>
          </a:p>
          <a:p>
            <a:pPr indent="0" lvl="0" marL="0" rtl="0" algn="l">
              <a:spcBef>
                <a:spcPts val="0"/>
              </a:spcBef>
              <a:spcAft>
                <a:spcPts val="0"/>
              </a:spcAft>
              <a:buClr>
                <a:schemeClr val="dk1"/>
              </a:buClr>
              <a:buSzPts val="1100"/>
              <a:buFont typeface="Arial"/>
              <a:buNone/>
            </a:pPr>
            <a:r>
              <a:rPr lang="en" sz="900"/>
              <a:t>	public static void main(String[] args)</a:t>
            </a:r>
            <a:endParaRPr sz="900"/>
          </a:p>
          <a:p>
            <a:pPr indent="0" lvl="0" marL="0" rtl="0" algn="l">
              <a:spcBef>
                <a:spcPts val="0"/>
              </a:spcBef>
              <a:spcAft>
                <a:spcPts val="0"/>
              </a:spcAft>
              <a:buClr>
                <a:schemeClr val="dk1"/>
              </a:buClr>
              <a:buSzPts val="1100"/>
              <a:buFont typeface="Arial"/>
              <a:buNone/>
            </a:pPr>
            <a:r>
              <a:rPr lang="en" sz="900"/>
              <a:t>	{</a:t>
            </a:r>
            <a:endParaRPr sz="900"/>
          </a:p>
          <a:p>
            <a:pPr indent="0" lvl="0" marL="0" rtl="0" algn="l">
              <a:spcBef>
                <a:spcPts val="0"/>
              </a:spcBef>
              <a:spcAft>
                <a:spcPts val="0"/>
              </a:spcAft>
              <a:buClr>
                <a:schemeClr val="dk1"/>
              </a:buClr>
              <a:buSzPts val="1100"/>
              <a:buFont typeface="Arial"/>
              <a:buNone/>
            </a:pPr>
            <a:r>
              <a:rPr lang="en" sz="900"/>
              <a:t>		int n = 8; // Number of threads</a:t>
            </a:r>
            <a:endParaRPr sz="900"/>
          </a:p>
          <a:p>
            <a:pPr indent="0" lvl="0" marL="0" rtl="0" algn="l">
              <a:spcBef>
                <a:spcPts val="0"/>
              </a:spcBef>
              <a:spcAft>
                <a:spcPts val="0"/>
              </a:spcAft>
              <a:buClr>
                <a:schemeClr val="dk1"/>
              </a:buClr>
              <a:buSzPts val="1100"/>
              <a:buFont typeface="Arial"/>
              <a:buNone/>
            </a:pPr>
            <a:r>
              <a:rPr lang="en" sz="900"/>
              <a:t>		for (int i = 0; i &lt; n; i++) {</a:t>
            </a:r>
            <a:endParaRPr sz="900"/>
          </a:p>
          <a:p>
            <a:pPr indent="0" lvl="0" marL="0" rtl="0" algn="l">
              <a:spcBef>
                <a:spcPts val="0"/>
              </a:spcBef>
              <a:spcAft>
                <a:spcPts val="0"/>
              </a:spcAft>
              <a:buNone/>
            </a:pPr>
            <a:r>
              <a:rPr lang="en" sz="900"/>
              <a:t>		</a:t>
            </a:r>
            <a:endParaRPr sz="900"/>
          </a:p>
          <a:p>
            <a:pPr indent="457200" lvl="0" marL="457200" rtl="0" algn="l">
              <a:spcBef>
                <a:spcPts val="0"/>
              </a:spcBef>
              <a:spcAft>
                <a:spcPts val="0"/>
              </a:spcAft>
              <a:buClr>
                <a:schemeClr val="dk1"/>
              </a:buClr>
              <a:buSzPts val="1100"/>
              <a:buFont typeface="Arial"/>
              <a:buNone/>
            </a:pPr>
            <a:r>
              <a:rPr lang="en" sz="900"/>
              <a:t>  MultithreadingDemo object = new MultithreadingDemo();</a:t>
            </a:r>
            <a:endParaRPr sz="900"/>
          </a:p>
          <a:p>
            <a:pPr indent="457200" lvl="0" marL="457200" rtl="0" algn="l">
              <a:spcBef>
                <a:spcPts val="0"/>
              </a:spcBef>
              <a:spcAft>
                <a:spcPts val="0"/>
              </a:spcAft>
              <a:buClr>
                <a:schemeClr val="dk1"/>
              </a:buClr>
              <a:buSzPts val="1100"/>
              <a:buFont typeface="Arial"/>
              <a:buNone/>
            </a:pPr>
            <a:r>
              <a:rPr lang="en" sz="900"/>
              <a:t>  </a:t>
            </a:r>
            <a:r>
              <a:rPr lang="en" sz="900"/>
              <a:t>o</a:t>
            </a:r>
            <a:r>
              <a:rPr lang="en" sz="900"/>
              <a:t>bject.start();</a:t>
            </a:r>
            <a:endParaRPr sz="900"/>
          </a:p>
          <a:p>
            <a:pPr indent="0" lvl="0" marL="0" rtl="0" algn="l">
              <a:spcBef>
                <a:spcPts val="0"/>
              </a:spcBef>
              <a:spcAft>
                <a:spcPts val="0"/>
              </a:spcAft>
              <a:buClr>
                <a:schemeClr val="dk1"/>
              </a:buClr>
              <a:buSzPts val="1100"/>
              <a:buFont typeface="Arial"/>
              <a:buNone/>
            </a:pPr>
            <a:r>
              <a:rPr lang="en" sz="900"/>
              <a:t>		}</a:t>
            </a:r>
            <a:endParaRPr sz="900"/>
          </a:p>
          <a:p>
            <a:pPr indent="0" lvl="0" marL="0" rtl="0" algn="l">
              <a:spcBef>
                <a:spcPts val="0"/>
              </a:spcBef>
              <a:spcAft>
                <a:spcPts val="0"/>
              </a:spcAft>
              <a:buClr>
                <a:schemeClr val="dk1"/>
              </a:buClr>
              <a:buSzPts val="1100"/>
              <a:buFont typeface="Arial"/>
              <a:buNone/>
            </a:pPr>
            <a:r>
              <a:rPr lang="en" sz="900"/>
              <a:t>	}</a:t>
            </a:r>
            <a:endParaRPr sz="900"/>
          </a:p>
          <a:p>
            <a:pPr indent="0" lvl="0" marL="0" rtl="0" algn="l">
              <a:spcBef>
                <a:spcPts val="0"/>
              </a:spcBef>
              <a:spcAft>
                <a:spcPts val="0"/>
              </a:spcAft>
              <a:buNone/>
            </a:pPr>
            <a:r>
              <a:rPr lang="en" sz="900"/>
              <a:t>}</a:t>
            </a:r>
            <a:endParaRPr sz="900"/>
          </a:p>
        </p:txBody>
      </p:sp>
      <p:sp>
        <p:nvSpPr>
          <p:cNvPr id="70" name="Google Shape;70;p15"/>
          <p:cNvSpPr txBox="1"/>
          <p:nvPr/>
        </p:nvSpPr>
        <p:spPr>
          <a:xfrm>
            <a:off x="3147225" y="3738800"/>
            <a:ext cx="1815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273239"/>
                </a:solidFill>
                <a:latin typeface="Courier New"/>
                <a:ea typeface="Courier New"/>
                <a:cs typeface="Courier New"/>
                <a:sym typeface="Courier New"/>
              </a:rPr>
              <a:t>Thread 15 is running</a:t>
            </a:r>
            <a:endParaRPr sz="9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273239"/>
                </a:solidFill>
                <a:latin typeface="Courier New"/>
                <a:ea typeface="Courier New"/>
                <a:cs typeface="Courier New"/>
                <a:sym typeface="Courier New"/>
              </a:rPr>
              <a:t>Thread 14 is running</a:t>
            </a:r>
            <a:endParaRPr sz="9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273239"/>
                </a:solidFill>
                <a:latin typeface="Courier New"/>
                <a:ea typeface="Courier New"/>
                <a:cs typeface="Courier New"/>
                <a:sym typeface="Courier New"/>
              </a:rPr>
              <a:t>Thread 16 is running</a:t>
            </a:r>
            <a:endParaRPr sz="9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273239"/>
                </a:solidFill>
                <a:latin typeface="Courier New"/>
                <a:ea typeface="Courier New"/>
                <a:cs typeface="Courier New"/>
                <a:sym typeface="Courier New"/>
              </a:rPr>
              <a:t>Thread 12 is running</a:t>
            </a:r>
            <a:endParaRPr sz="9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273239"/>
                </a:solidFill>
                <a:latin typeface="Courier New"/>
                <a:ea typeface="Courier New"/>
                <a:cs typeface="Courier New"/>
                <a:sym typeface="Courier New"/>
              </a:rPr>
              <a:t>Thread 11 is running</a:t>
            </a:r>
            <a:endParaRPr sz="9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273239"/>
                </a:solidFill>
                <a:latin typeface="Courier New"/>
                <a:ea typeface="Courier New"/>
                <a:cs typeface="Courier New"/>
                <a:sym typeface="Courier New"/>
              </a:rPr>
              <a:t>Thread 13 is running</a:t>
            </a:r>
            <a:endParaRPr sz="9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 sz="900">
                <a:solidFill>
                  <a:srgbClr val="273239"/>
                </a:solidFill>
                <a:latin typeface="Courier New"/>
                <a:ea typeface="Courier New"/>
                <a:cs typeface="Courier New"/>
                <a:sym typeface="Courier New"/>
              </a:rPr>
              <a:t>Thread 18 is running</a:t>
            </a:r>
            <a:endParaRPr sz="900">
              <a:solidFill>
                <a:srgbClr val="273239"/>
              </a:solidFill>
              <a:latin typeface="Courier New"/>
              <a:ea typeface="Courier New"/>
              <a:cs typeface="Courier New"/>
              <a:sym typeface="Courier New"/>
            </a:endParaRPr>
          </a:p>
          <a:p>
            <a:pPr indent="0" lvl="0" marL="0" marR="190500" rtl="0" algn="l">
              <a:lnSpc>
                <a:spcPct val="115000"/>
              </a:lnSpc>
              <a:spcBef>
                <a:spcPts val="0"/>
              </a:spcBef>
              <a:spcAft>
                <a:spcPts val="800"/>
              </a:spcAft>
              <a:buNone/>
            </a:pPr>
            <a:r>
              <a:rPr lang="en" sz="900">
                <a:solidFill>
                  <a:srgbClr val="273239"/>
                </a:solidFill>
                <a:latin typeface="Courier New"/>
                <a:ea typeface="Courier New"/>
                <a:cs typeface="Courier New"/>
                <a:sym typeface="Courier New"/>
              </a:rPr>
              <a:t>Thread 17 is running</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notify() vs notifyAll()</a:t>
            </a:r>
            <a:endParaRPr/>
          </a:p>
        </p:txBody>
      </p:sp>
      <p:sp>
        <p:nvSpPr>
          <p:cNvPr id="274" name="Google Shape;274;p42"/>
          <p:cNvSpPr txBox="1"/>
          <p:nvPr/>
        </p:nvSpPr>
        <p:spPr>
          <a:xfrm>
            <a:off x="424575" y="1169300"/>
            <a:ext cx="4008900" cy="32427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We can use notify() method to give notification for only one Thread. </a:t>
            </a:r>
            <a:endParaRPr/>
          </a:p>
          <a:p>
            <a:pPr indent="-317500" lvl="0" marL="457200" rtl="0" algn="l">
              <a:spcBef>
                <a:spcPts val="1000"/>
              </a:spcBef>
              <a:spcAft>
                <a:spcPts val="0"/>
              </a:spcAft>
              <a:buSzPts val="1400"/>
              <a:buChar char="➔"/>
            </a:pPr>
            <a:r>
              <a:rPr lang="en"/>
              <a:t>If multiple Threads are waiting then only one Thread will get the chance and remaining Threads has to wait for further notification. But which Thread will be notify(inform) we can't expect exactly it depends on JVM.</a:t>
            </a:r>
            <a:endParaRPr/>
          </a:p>
          <a:p>
            <a:pPr indent="-317500" lvl="0" marL="457200" rtl="0" algn="l">
              <a:spcBef>
                <a:spcPts val="1000"/>
              </a:spcBef>
              <a:spcAft>
                <a:spcPts val="0"/>
              </a:spcAft>
              <a:buSzPts val="1400"/>
              <a:buChar char="➔"/>
            </a:pPr>
            <a:r>
              <a:rPr lang="en"/>
              <a:t>We can use notifyAll() method to give the notification for all waiting Threads. All waiting Threads will be notified and will be executed one by one, because they are required lock</a:t>
            </a:r>
            <a:endParaRPr/>
          </a:p>
        </p:txBody>
      </p:sp>
      <p:sp>
        <p:nvSpPr>
          <p:cNvPr id="275" name="Google Shape;275;p42"/>
          <p:cNvSpPr txBox="1"/>
          <p:nvPr/>
        </p:nvSpPr>
        <p:spPr>
          <a:xfrm>
            <a:off x="730800" y="4412700"/>
            <a:ext cx="810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Note:</a:t>
            </a:r>
            <a:r>
              <a:rPr lang="en"/>
              <a:t> On which object we are calling wait(), notify() and notifyAll() methods that corresponding object lock we have to get but not other object locks.</a:t>
            </a:r>
            <a:endParaRPr/>
          </a:p>
        </p:txBody>
      </p:sp>
      <p:pic>
        <p:nvPicPr>
          <p:cNvPr id="276" name="Google Shape;276;p42"/>
          <p:cNvPicPr preferRelativeResize="0"/>
          <p:nvPr/>
        </p:nvPicPr>
        <p:blipFill>
          <a:blip r:embed="rId3">
            <a:alphaModFix/>
          </a:blip>
          <a:stretch>
            <a:fillRect/>
          </a:stretch>
        </p:blipFill>
        <p:spPr>
          <a:xfrm>
            <a:off x="4585875" y="1170125"/>
            <a:ext cx="4405724" cy="259295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Deadlock</a:t>
            </a:r>
            <a:endParaRPr/>
          </a:p>
        </p:txBody>
      </p:sp>
      <p:sp>
        <p:nvSpPr>
          <p:cNvPr id="282" name="Google Shape;282;p43"/>
          <p:cNvSpPr txBox="1"/>
          <p:nvPr/>
        </p:nvSpPr>
        <p:spPr>
          <a:xfrm>
            <a:off x="311700" y="1058250"/>
            <a:ext cx="4008900" cy="30270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If 2 Threads are waiting for each other forever(without end) such type of situation(infinite waiting) is called dead lock.</a:t>
            </a:r>
            <a:endParaRPr/>
          </a:p>
          <a:p>
            <a:pPr indent="-317500" lvl="0" marL="457200" rtl="0" algn="l">
              <a:spcBef>
                <a:spcPts val="1000"/>
              </a:spcBef>
              <a:spcAft>
                <a:spcPts val="0"/>
              </a:spcAft>
              <a:buSzPts val="1400"/>
              <a:buChar char="➔"/>
            </a:pPr>
            <a:r>
              <a:rPr lang="en"/>
              <a:t>There are no resolution techniques for </a:t>
            </a:r>
            <a:r>
              <a:rPr lang="en"/>
              <a:t>deadlock</a:t>
            </a:r>
            <a:r>
              <a:rPr lang="en"/>
              <a:t> but several prevention(avoidance) techniques are possible.</a:t>
            </a:r>
            <a:endParaRPr/>
          </a:p>
          <a:p>
            <a:pPr indent="-317500" lvl="0" marL="457200" rtl="0" algn="l">
              <a:spcBef>
                <a:spcPts val="1000"/>
              </a:spcBef>
              <a:spcAft>
                <a:spcPts val="0"/>
              </a:spcAft>
              <a:buSzPts val="1400"/>
              <a:buChar char="➔"/>
            </a:pPr>
            <a:r>
              <a:rPr lang="en"/>
              <a:t>Synchronized keyword is the cause for deadlock hence whenever we are using synchronized keyword we have to take special care.</a:t>
            </a:r>
            <a:endParaRPr/>
          </a:p>
        </p:txBody>
      </p:sp>
      <p:pic>
        <p:nvPicPr>
          <p:cNvPr id="283" name="Google Shape;283;p43"/>
          <p:cNvPicPr preferRelativeResize="0"/>
          <p:nvPr/>
        </p:nvPicPr>
        <p:blipFill>
          <a:blip r:embed="rId3">
            <a:alphaModFix/>
          </a:blip>
          <a:stretch>
            <a:fillRect/>
          </a:stretch>
        </p:blipFill>
        <p:spPr>
          <a:xfrm>
            <a:off x="4572000" y="661263"/>
            <a:ext cx="3680404"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311700" y="1318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Example</a:t>
            </a:r>
            <a:endParaRPr sz="2320"/>
          </a:p>
        </p:txBody>
      </p:sp>
      <p:sp>
        <p:nvSpPr>
          <p:cNvPr id="289" name="Google Shape;289;p44"/>
          <p:cNvSpPr txBox="1"/>
          <p:nvPr/>
        </p:nvSpPr>
        <p:spPr>
          <a:xfrm>
            <a:off x="410650" y="704525"/>
            <a:ext cx="4008900" cy="438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700"/>
              <a:t>class A</a:t>
            </a:r>
            <a:endParaRPr sz="700"/>
          </a:p>
          <a:p>
            <a:pPr indent="0" lvl="0" marL="0" rtl="0" algn="l">
              <a:spcBef>
                <a:spcPts val="0"/>
              </a:spcBef>
              <a:spcAft>
                <a:spcPts val="0"/>
              </a:spcAft>
              <a:buClr>
                <a:schemeClr val="dk1"/>
              </a:buClr>
              <a:buSzPts val="1100"/>
              <a:buFont typeface="Arial"/>
              <a:buNone/>
            </a:pPr>
            <a:r>
              <a:rPr lang="en" sz="700"/>
              <a:t>{</a:t>
            </a:r>
            <a:endParaRPr sz="700"/>
          </a:p>
          <a:p>
            <a:pPr indent="0" lvl="0" marL="457200" rtl="0" algn="l">
              <a:spcBef>
                <a:spcPts val="0"/>
              </a:spcBef>
              <a:spcAft>
                <a:spcPts val="0"/>
              </a:spcAft>
              <a:buClr>
                <a:schemeClr val="dk1"/>
              </a:buClr>
              <a:buSzPts val="1100"/>
              <a:buFont typeface="Arial"/>
              <a:buNone/>
            </a:pPr>
            <a:r>
              <a:rPr lang="en" sz="700"/>
              <a:t>public synchronized void foo(B b)</a:t>
            </a:r>
            <a:endParaRPr sz="700"/>
          </a:p>
          <a:p>
            <a:pPr indent="0" lvl="0" marL="457200" rtl="0" algn="l">
              <a:spcBef>
                <a:spcPts val="0"/>
              </a:spcBef>
              <a:spcAft>
                <a:spcPts val="0"/>
              </a:spcAft>
              <a:buClr>
                <a:schemeClr val="dk1"/>
              </a:buClr>
              <a:buSzPts val="1100"/>
              <a:buFont typeface="Arial"/>
              <a:buNone/>
            </a:pPr>
            <a:r>
              <a:rPr lang="en" sz="700"/>
              <a:t>{</a:t>
            </a:r>
            <a:endParaRPr sz="700"/>
          </a:p>
          <a:p>
            <a:pPr indent="0" lvl="0" marL="914400" rtl="0" algn="l">
              <a:spcBef>
                <a:spcPts val="0"/>
              </a:spcBef>
              <a:spcAft>
                <a:spcPts val="0"/>
              </a:spcAft>
              <a:buClr>
                <a:schemeClr val="dk1"/>
              </a:buClr>
              <a:buSzPts val="1100"/>
              <a:buFont typeface="Arial"/>
              <a:buNone/>
            </a:pPr>
            <a:r>
              <a:rPr lang="en" sz="700"/>
              <a:t>System.out.println("Thread1 starts execution of foo()</a:t>
            </a:r>
            <a:endParaRPr sz="700"/>
          </a:p>
          <a:p>
            <a:pPr indent="0" lvl="0" marL="914400" rtl="0" algn="l">
              <a:spcBef>
                <a:spcPts val="0"/>
              </a:spcBef>
              <a:spcAft>
                <a:spcPts val="0"/>
              </a:spcAft>
              <a:buClr>
                <a:schemeClr val="dk1"/>
              </a:buClr>
              <a:buSzPts val="1100"/>
              <a:buFont typeface="Arial"/>
              <a:buNone/>
            </a:pPr>
            <a:r>
              <a:rPr lang="en" sz="700"/>
              <a:t>method");</a:t>
            </a:r>
            <a:endParaRPr sz="700"/>
          </a:p>
          <a:p>
            <a:pPr indent="0" lvl="0" marL="914400" rtl="0" algn="l">
              <a:spcBef>
                <a:spcPts val="0"/>
              </a:spcBef>
              <a:spcAft>
                <a:spcPts val="0"/>
              </a:spcAft>
              <a:buClr>
                <a:schemeClr val="dk1"/>
              </a:buClr>
              <a:buSzPts val="1100"/>
              <a:buFont typeface="Arial"/>
              <a:buNone/>
            </a:pPr>
            <a:r>
              <a:rPr lang="en" sz="700"/>
              <a:t>try</a:t>
            </a:r>
            <a:endParaRPr sz="700"/>
          </a:p>
          <a:p>
            <a:pPr indent="0" lvl="0" marL="914400" rtl="0" algn="l">
              <a:spcBef>
                <a:spcPts val="0"/>
              </a:spcBef>
              <a:spcAft>
                <a:spcPts val="0"/>
              </a:spcAft>
              <a:buClr>
                <a:schemeClr val="dk1"/>
              </a:buClr>
              <a:buSzPts val="1100"/>
              <a:buFont typeface="Arial"/>
              <a:buNone/>
            </a:pPr>
            <a:r>
              <a:rPr lang="en" sz="700"/>
              <a:t>{</a:t>
            </a:r>
            <a:endParaRPr sz="700"/>
          </a:p>
          <a:p>
            <a:pPr indent="457200" lvl="0" marL="914400" rtl="0" algn="l">
              <a:spcBef>
                <a:spcPts val="0"/>
              </a:spcBef>
              <a:spcAft>
                <a:spcPts val="0"/>
              </a:spcAft>
              <a:buClr>
                <a:schemeClr val="dk1"/>
              </a:buClr>
              <a:buSzPts val="1100"/>
              <a:buFont typeface="Arial"/>
              <a:buNone/>
            </a:pPr>
            <a:r>
              <a:rPr lang="en" sz="700"/>
              <a:t>Thread.sleep(2000);</a:t>
            </a:r>
            <a:endParaRPr sz="700"/>
          </a:p>
          <a:p>
            <a:pPr indent="0" lvl="0" marL="914400" rtl="0" algn="l">
              <a:spcBef>
                <a:spcPts val="0"/>
              </a:spcBef>
              <a:spcAft>
                <a:spcPts val="0"/>
              </a:spcAft>
              <a:buClr>
                <a:schemeClr val="dk1"/>
              </a:buClr>
              <a:buSzPts val="1100"/>
              <a:buFont typeface="Arial"/>
              <a:buNone/>
            </a:pPr>
            <a:r>
              <a:rPr lang="en" sz="700"/>
              <a:t>}</a:t>
            </a:r>
            <a:endParaRPr sz="700"/>
          </a:p>
          <a:p>
            <a:pPr indent="0" lvl="0" marL="914400" rtl="0" algn="l">
              <a:spcBef>
                <a:spcPts val="0"/>
              </a:spcBef>
              <a:spcAft>
                <a:spcPts val="0"/>
              </a:spcAft>
              <a:buClr>
                <a:schemeClr val="dk1"/>
              </a:buClr>
              <a:buSzPts val="1100"/>
              <a:buFont typeface="Arial"/>
              <a:buNone/>
            </a:pPr>
            <a:r>
              <a:rPr lang="en" sz="700"/>
              <a:t>catch (InterruptedException e)</a:t>
            </a:r>
            <a:endParaRPr sz="700"/>
          </a:p>
          <a:p>
            <a:pPr indent="0" lvl="0" marL="914400" rtl="0" algn="l">
              <a:spcBef>
                <a:spcPts val="0"/>
              </a:spcBef>
              <a:spcAft>
                <a:spcPts val="0"/>
              </a:spcAft>
              <a:buClr>
                <a:schemeClr val="dk1"/>
              </a:buClr>
              <a:buSzPts val="1100"/>
              <a:buFont typeface="Arial"/>
              <a:buNone/>
            </a:pPr>
            <a:r>
              <a:rPr lang="en" sz="700"/>
              <a:t>{}</a:t>
            </a:r>
            <a:endParaRPr sz="700"/>
          </a:p>
          <a:p>
            <a:pPr indent="0" lvl="0" marL="914400" rtl="0" algn="l">
              <a:spcBef>
                <a:spcPts val="0"/>
              </a:spcBef>
              <a:spcAft>
                <a:spcPts val="0"/>
              </a:spcAft>
              <a:buClr>
                <a:schemeClr val="dk1"/>
              </a:buClr>
              <a:buSzPts val="1100"/>
              <a:buFont typeface="Arial"/>
              <a:buNone/>
            </a:pPr>
            <a:r>
              <a:rPr lang="en" sz="700"/>
              <a:t>System.out.println("Thread1 trying to call b.last()");</a:t>
            </a:r>
            <a:endParaRPr sz="700"/>
          </a:p>
          <a:p>
            <a:pPr indent="0" lvl="0" marL="914400" rtl="0" algn="l">
              <a:spcBef>
                <a:spcPts val="0"/>
              </a:spcBef>
              <a:spcAft>
                <a:spcPts val="0"/>
              </a:spcAft>
              <a:buClr>
                <a:schemeClr val="dk1"/>
              </a:buClr>
              <a:buSzPts val="1100"/>
              <a:buFont typeface="Arial"/>
              <a:buNone/>
            </a:pPr>
            <a:r>
              <a:rPr lang="en" sz="700"/>
              <a:t>b.last();</a:t>
            </a:r>
            <a:endParaRPr sz="700"/>
          </a:p>
          <a:p>
            <a:pPr indent="0" lvl="0" marL="457200" rtl="0" algn="l">
              <a:spcBef>
                <a:spcPts val="0"/>
              </a:spcBef>
              <a:spcAft>
                <a:spcPts val="0"/>
              </a:spcAft>
              <a:buClr>
                <a:schemeClr val="dk1"/>
              </a:buClr>
              <a:buSzPts val="1100"/>
              <a:buFont typeface="Arial"/>
              <a:buNone/>
            </a:pPr>
            <a:r>
              <a:rPr lang="en" sz="700"/>
              <a:t>}</a:t>
            </a:r>
            <a:endParaRPr sz="700"/>
          </a:p>
          <a:p>
            <a:pPr indent="0" lvl="0" marL="457200" rtl="0" algn="l">
              <a:spcBef>
                <a:spcPts val="0"/>
              </a:spcBef>
              <a:spcAft>
                <a:spcPts val="0"/>
              </a:spcAft>
              <a:buClr>
                <a:schemeClr val="dk1"/>
              </a:buClr>
              <a:buSzPts val="1100"/>
              <a:buFont typeface="Arial"/>
              <a:buNone/>
            </a:pPr>
            <a:r>
              <a:rPr lang="en" sz="700"/>
              <a:t>public synchronized void last()</a:t>
            </a:r>
            <a:endParaRPr sz="700"/>
          </a:p>
          <a:p>
            <a:pPr indent="0" lvl="0" marL="457200" rtl="0" algn="l">
              <a:spcBef>
                <a:spcPts val="0"/>
              </a:spcBef>
              <a:spcAft>
                <a:spcPts val="0"/>
              </a:spcAft>
              <a:buClr>
                <a:schemeClr val="dk1"/>
              </a:buClr>
              <a:buSzPts val="1100"/>
              <a:buFont typeface="Arial"/>
              <a:buNone/>
            </a:pPr>
            <a:r>
              <a:rPr lang="en" sz="700"/>
              <a:t>{</a:t>
            </a:r>
            <a:endParaRPr sz="700"/>
          </a:p>
          <a:p>
            <a:pPr indent="457200" lvl="0" marL="457200" rtl="0" algn="l">
              <a:spcBef>
                <a:spcPts val="0"/>
              </a:spcBef>
              <a:spcAft>
                <a:spcPts val="0"/>
              </a:spcAft>
              <a:buClr>
                <a:schemeClr val="dk1"/>
              </a:buClr>
              <a:buSzPts val="1100"/>
              <a:buFont typeface="Arial"/>
              <a:buNone/>
            </a:pPr>
            <a:r>
              <a:rPr lang="en" sz="700"/>
              <a:t>System.out.println("inside A, this is last()method");</a:t>
            </a:r>
            <a:endParaRPr sz="700"/>
          </a:p>
          <a:p>
            <a:pPr indent="0" lvl="0" marL="457200" rtl="0" algn="l">
              <a:spcBef>
                <a:spcPts val="0"/>
              </a:spcBef>
              <a:spcAft>
                <a:spcPts val="0"/>
              </a:spcAft>
              <a:buClr>
                <a:schemeClr val="dk1"/>
              </a:buClr>
              <a:buSzPts val="1100"/>
              <a:buFont typeface="Arial"/>
              <a:buNone/>
            </a:pPr>
            <a:r>
              <a:rPr lang="en" sz="700"/>
              <a:t>}</a:t>
            </a:r>
            <a:endParaRPr sz="700"/>
          </a:p>
          <a:p>
            <a:pPr indent="0" lvl="0" marL="0" rtl="0" algn="l">
              <a:spcBef>
                <a:spcPts val="0"/>
              </a:spcBef>
              <a:spcAft>
                <a:spcPts val="0"/>
              </a:spcAft>
              <a:buClr>
                <a:schemeClr val="dk1"/>
              </a:buClr>
              <a:buSzPts val="1100"/>
              <a:buFont typeface="Arial"/>
              <a:buNone/>
            </a:pPr>
            <a:r>
              <a:rPr lang="en" sz="700"/>
              <a:t>}</a:t>
            </a:r>
            <a:endParaRPr sz="700"/>
          </a:p>
          <a:p>
            <a:pPr indent="0" lvl="0" marL="0" rtl="0" algn="l">
              <a:spcBef>
                <a:spcPts val="0"/>
              </a:spcBef>
              <a:spcAft>
                <a:spcPts val="0"/>
              </a:spcAft>
              <a:buClr>
                <a:schemeClr val="dk1"/>
              </a:buClr>
              <a:buSzPts val="1100"/>
              <a:buFont typeface="Arial"/>
              <a:buNone/>
            </a:pPr>
            <a:r>
              <a:rPr lang="en" sz="700"/>
              <a:t>class B</a:t>
            </a:r>
            <a:endParaRPr sz="700"/>
          </a:p>
          <a:p>
            <a:pPr indent="0" lvl="0" marL="0" rtl="0" algn="l">
              <a:spcBef>
                <a:spcPts val="0"/>
              </a:spcBef>
              <a:spcAft>
                <a:spcPts val="0"/>
              </a:spcAft>
              <a:buClr>
                <a:schemeClr val="dk1"/>
              </a:buClr>
              <a:buSzPts val="1100"/>
              <a:buFont typeface="Arial"/>
              <a:buNone/>
            </a:pPr>
            <a:r>
              <a:rPr lang="en" sz="700"/>
              <a:t>{</a:t>
            </a:r>
            <a:endParaRPr sz="700"/>
          </a:p>
          <a:p>
            <a:pPr indent="0" lvl="0" marL="457200" rtl="0" algn="l">
              <a:spcBef>
                <a:spcPts val="0"/>
              </a:spcBef>
              <a:spcAft>
                <a:spcPts val="0"/>
              </a:spcAft>
              <a:buClr>
                <a:schemeClr val="dk1"/>
              </a:buClr>
              <a:buSzPts val="1100"/>
              <a:buFont typeface="Arial"/>
              <a:buNone/>
            </a:pPr>
            <a:r>
              <a:rPr lang="en" sz="700"/>
              <a:t>public synchronized void bar(A a)</a:t>
            </a:r>
            <a:endParaRPr sz="700"/>
          </a:p>
          <a:p>
            <a:pPr indent="0" lvl="0" marL="457200" rtl="0" algn="l">
              <a:spcBef>
                <a:spcPts val="0"/>
              </a:spcBef>
              <a:spcAft>
                <a:spcPts val="0"/>
              </a:spcAft>
              <a:buClr>
                <a:schemeClr val="dk1"/>
              </a:buClr>
              <a:buSzPts val="1100"/>
              <a:buFont typeface="Arial"/>
              <a:buNone/>
            </a:pPr>
            <a:r>
              <a:rPr lang="en" sz="700"/>
              <a:t>{</a:t>
            </a:r>
            <a:endParaRPr sz="700"/>
          </a:p>
          <a:p>
            <a:pPr indent="0" lvl="0" marL="914400" rtl="0" algn="l">
              <a:spcBef>
                <a:spcPts val="0"/>
              </a:spcBef>
              <a:spcAft>
                <a:spcPts val="0"/>
              </a:spcAft>
              <a:buClr>
                <a:schemeClr val="dk1"/>
              </a:buClr>
              <a:buSzPts val="1100"/>
              <a:buFont typeface="Arial"/>
              <a:buNone/>
            </a:pPr>
            <a:r>
              <a:rPr lang="en" sz="700"/>
              <a:t>System.out.println("Thread2 starts execution of bar() method");</a:t>
            </a:r>
            <a:endParaRPr sz="700"/>
          </a:p>
          <a:p>
            <a:pPr indent="0" lvl="0" marL="914400" rtl="0" algn="l">
              <a:spcBef>
                <a:spcPts val="0"/>
              </a:spcBef>
              <a:spcAft>
                <a:spcPts val="0"/>
              </a:spcAft>
              <a:buClr>
                <a:schemeClr val="dk1"/>
              </a:buClr>
              <a:buSzPts val="1100"/>
              <a:buFont typeface="Arial"/>
              <a:buNone/>
            </a:pPr>
            <a:r>
              <a:rPr lang="en" sz="700"/>
              <a:t>try</a:t>
            </a:r>
            <a:endParaRPr sz="700"/>
          </a:p>
          <a:p>
            <a:pPr indent="0" lvl="0" marL="914400" rtl="0" algn="l">
              <a:spcBef>
                <a:spcPts val="0"/>
              </a:spcBef>
              <a:spcAft>
                <a:spcPts val="0"/>
              </a:spcAft>
              <a:buClr>
                <a:schemeClr val="dk1"/>
              </a:buClr>
              <a:buSzPts val="1100"/>
              <a:buFont typeface="Arial"/>
              <a:buNone/>
            </a:pPr>
            <a:r>
              <a:rPr lang="en" sz="700"/>
              <a:t>{</a:t>
            </a:r>
            <a:endParaRPr sz="700"/>
          </a:p>
          <a:p>
            <a:pPr indent="457200" lvl="0" marL="914400" rtl="0" algn="l">
              <a:spcBef>
                <a:spcPts val="0"/>
              </a:spcBef>
              <a:spcAft>
                <a:spcPts val="0"/>
              </a:spcAft>
              <a:buClr>
                <a:schemeClr val="dk1"/>
              </a:buClr>
              <a:buSzPts val="1100"/>
              <a:buFont typeface="Arial"/>
              <a:buNone/>
            </a:pPr>
            <a:r>
              <a:rPr lang="en" sz="700"/>
              <a:t>Thread.sleep(2000);</a:t>
            </a:r>
            <a:endParaRPr sz="700"/>
          </a:p>
          <a:p>
            <a:pPr indent="0" lvl="0" marL="914400" rtl="0" algn="l">
              <a:spcBef>
                <a:spcPts val="0"/>
              </a:spcBef>
              <a:spcAft>
                <a:spcPts val="0"/>
              </a:spcAft>
              <a:buClr>
                <a:schemeClr val="dk1"/>
              </a:buClr>
              <a:buSzPts val="1100"/>
              <a:buFont typeface="Arial"/>
              <a:buNone/>
            </a:pPr>
            <a:r>
              <a:rPr lang="en" sz="700"/>
              <a:t>}</a:t>
            </a:r>
            <a:endParaRPr sz="700"/>
          </a:p>
          <a:p>
            <a:pPr indent="0" lvl="0" marL="914400" rtl="0" algn="l">
              <a:spcBef>
                <a:spcPts val="0"/>
              </a:spcBef>
              <a:spcAft>
                <a:spcPts val="0"/>
              </a:spcAft>
              <a:buClr>
                <a:schemeClr val="dk1"/>
              </a:buClr>
              <a:buSzPts val="1100"/>
              <a:buFont typeface="Arial"/>
              <a:buNone/>
            </a:pPr>
            <a:r>
              <a:rPr lang="en" sz="700"/>
              <a:t>catch (InterruptedException e)</a:t>
            </a:r>
            <a:endParaRPr sz="700"/>
          </a:p>
          <a:p>
            <a:pPr indent="0" lvl="0" marL="914400" rtl="0" algn="l">
              <a:spcBef>
                <a:spcPts val="0"/>
              </a:spcBef>
              <a:spcAft>
                <a:spcPts val="0"/>
              </a:spcAft>
              <a:buClr>
                <a:schemeClr val="dk1"/>
              </a:buClr>
              <a:buSzPts val="1100"/>
              <a:buFont typeface="Arial"/>
              <a:buNone/>
            </a:pPr>
            <a:r>
              <a:rPr lang="en" sz="700"/>
              <a:t>{}</a:t>
            </a:r>
            <a:endParaRPr sz="700"/>
          </a:p>
          <a:p>
            <a:pPr indent="0" lvl="0" marL="914400" rtl="0" algn="l">
              <a:spcBef>
                <a:spcPts val="0"/>
              </a:spcBef>
              <a:spcAft>
                <a:spcPts val="0"/>
              </a:spcAft>
              <a:buClr>
                <a:schemeClr val="dk1"/>
              </a:buClr>
              <a:buSzPts val="1100"/>
              <a:buFont typeface="Arial"/>
              <a:buNone/>
            </a:pPr>
            <a:r>
              <a:rPr lang="en" sz="700"/>
              <a:t>System.out.println("Thread2 trying to call a.last()");</a:t>
            </a:r>
            <a:endParaRPr sz="700"/>
          </a:p>
          <a:p>
            <a:pPr indent="0" lvl="0" marL="914400" rtl="0" algn="l">
              <a:spcBef>
                <a:spcPts val="0"/>
              </a:spcBef>
              <a:spcAft>
                <a:spcPts val="0"/>
              </a:spcAft>
              <a:buClr>
                <a:schemeClr val="dk1"/>
              </a:buClr>
              <a:buSzPts val="1100"/>
              <a:buFont typeface="Arial"/>
              <a:buNone/>
            </a:pPr>
            <a:r>
              <a:rPr lang="en" sz="700"/>
              <a:t>a.last();</a:t>
            </a:r>
            <a:endParaRPr sz="700"/>
          </a:p>
          <a:p>
            <a:pPr indent="0" lvl="0" marL="457200" rtl="0" algn="l">
              <a:spcBef>
                <a:spcPts val="0"/>
              </a:spcBef>
              <a:spcAft>
                <a:spcPts val="0"/>
              </a:spcAft>
              <a:buClr>
                <a:schemeClr val="dk1"/>
              </a:buClr>
              <a:buSzPts val="1100"/>
              <a:buFont typeface="Arial"/>
              <a:buNone/>
            </a:pPr>
            <a:r>
              <a:rPr lang="en" sz="700"/>
              <a:t>}</a:t>
            </a:r>
            <a:endParaRPr sz="700"/>
          </a:p>
          <a:p>
            <a:pPr indent="0" lvl="0" marL="457200" rtl="0" algn="l">
              <a:spcBef>
                <a:spcPts val="0"/>
              </a:spcBef>
              <a:spcAft>
                <a:spcPts val="0"/>
              </a:spcAft>
              <a:buClr>
                <a:schemeClr val="dk1"/>
              </a:buClr>
              <a:buSzPts val="1100"/>
              <a:buFont typeface="Arial"/>
              <a:buNone/>
            </a:pPr>
            <a:r>
              <a:rPr lang="en" sz="700"/>
              <a:t>public synchronized void last()</a:t>
            </a:r>
            <a:endParaRPr sz="700"/>
          </a:p>
          <a:p>
            <a:pPr indent="0" lvl="0" marL="457200" rtl="0" algn="l">
              <a:spcBef>
                <a:spcPts val="0"/>
              </a:spcBef>
              <a:spcAft>
                <a:spcPts val="0"/>
              </a:spcAft>
              <a:buClr>
                <a:schemeClr val="dk1"/>
              </a:buClr>
              <a:buSzPts val="1100"/>
              <a:buFont typeface="Arial"/>
              <a:buNone/>
            </a:pPr>
            <a:r>
              <a:rPr lang="en" sz="700"/>
              <a:t>{</a:t>
            </a:r>
            <a:endParaRPr sz="700"/>
          </a:p>
          <a:p>
            <a:pPr indent="457200" lvl="0" marL="457200" rtl="0" algn="l">
              <a:spcBef>
                <a:spcPts val="0"/>
              </a:spcBef>
              <a:spcAft>
                <a:spcPts val="0"/>
              </a:spcAft>
              <a:buClr>
                <a:schemeClr val="dk1"/>
              </a:buClr>
              <a:buSzPts val="1100"/>
              <a:buFont typeface="Arial"/>
              <a:buNone/>
            </a:pPr>
            <a:r>
              <a:rPr lang="en" sz="700"/>
              <a:t>System.out.println("inside B, this is last() method");</a:t>
            </a:r>
            <a:endParaRPr sz="700"/>
          </a:p>
          <a:p>
            <a:pPr indent="0" lvl="0" marL="457200" rtl="0" algn="l">
              <a:spcBef>
                <a:spcPts val="0"/>
              </a:spcBef>
              <a:spcAft>
                <a:spcPts val="0"/>
              </a:spcAft>
              <a:buClr>
                <a:schemeClr val="dk1"/>
              </a:buClr>
              <a:buSzPts val="1100"/>
              <a:buFont typeface="Arial"/>
              <a:buNone/>
            </a:pPr>
            <a:r>
              <a:rPr lang="en" sz="700"/>
              <a:t>}</a:t>
            </a:r>
            <a:endParaRPr sz="700"/>
          </a:p>
          <a:p>
            <a:pPr indent="0" lvl="0" marL="0" rtl="0" algn="l">
              <a:spcBef>
                <a:spcPts val="0"/>
              </a:spcBef>
              <a:spcAft>
                <a:spcPts val="0"/>
              </a:spcAft>
              <a:buNone/>
            </a:pPr>
            <a:r>
              <a:rPr lang="en" sz="700"/>
              <a:t>}</a:t>
            </a:r>
            <a:endParaRPr sz="700"/>
          </a:p>
        </p:txBody>
      </p:sp>
      <p:sp>
        <p:nvSpPr>
          <p:cNvPr id="290" name="Google Shape;290;p44"/>
          <p:cNvSpPr txBox="1"/>
          <p:nvPr/>
        </p:nvSpPr>
        <p:spPr>
          <a:xfrm>
            <a:off x="4676450" y="756600"/>
            <a:ext cx="40089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class DeadLock implements Runnable</a:t>
            </a:r>
            <a:endParaRPr sz="700"/>
          </a:p>
          <a:p>
            <a:pPr indent="0" lvl="0" marL="0" rtl="0" algn="l">
              <a:spcBef>
                <a:spcPts val="0"/>
              </a:spcBef>
              <a:spcAft>
                <a:spcPts val="0"/>
              </a:spcAft>
              <a:buNone/>
            </a:pPr>
            <a:r>
              <a:rPr lang="en" sz="700"/>
              <a:t>{</a:t>
            </a:r>
            <a:endParaRPr sz="700"/>
          </a:p>
          <a:p>
            <a:pPr indent="0" lvl="0" marL="457200" rtl="0" algn="l">
              <a:spcBef>
                <a:spcPts val="0"/>
              </a:spcBef>
              <a:spcAft>
                <a:spcPts val="0"/>
              </a:spcAft>
              <a:buNone/>
            </a:pPr>
            <a:r>
              <a:rPr lang="en" sz="700"/>
              <a:t>A a=new A();</a:t>
            </a:r>
            <a:endParaRPr sz="700"/>
          </a:p>
          <a:p>
            <a:pPr indent="0" lvl="0" marL="457200" rtl="0" algn="l">
              <a:spcBef>
                <a:spcPts val="0"/>
              </a:spcBef>
              <a:spcAft>
                <a:spcPts val="0"/>
              </a:spcAft>
              <a:buNone/>
            </a:pPr>
            <a:r>
              <a:rPr lang="en" sz="700"/>
              <a:t>B b=new B();</a:t>
            </a:r>
            <a:endParaRPr sz="700"/>
          </a:p>
          <a:p>
            <a:pPr indent="0" lvl="0" marL="457200" rtl="0" algn="l">
              <a:spcBef>
                <a:spcPts val="0"/>
              </a:spcBef>
              <a:spcAft>
                <a:spcPts val="0"/>
              </a:spcAft>
              <a:buNone/>
            </a:pPr>
            <a:r>
              <a:rPr lang="en" sz="700"/>
              <a:t>DeadLock()</a:t>
            </a:r>
            <a:endParaRPr sz="700"/>
          </a:p>
          <a:p>
            <a:pPr indent="0" lvl="0" marL="457200" rtl="0" algn="l">
              <a:spcBef>
                <a:spcPts val="0"/>
              </a:spcBef>
              <a:spcAft>
                <a:spcPts val="0"/>
              </a:spcAft>
              <a:buNone/>
            </a:pPr>
            <a:r>
              <a:rPr lang="en" sz="700"/>
              <a:t>{</a:t>
            </a:r>
            <a:endParaRPr sz="700"/>
          </a:p>
          <a:p>
            <a:pPr indent="0" lvl="0" marL="914400" rtl="0" algn="l">
              <a:spcBef>
                <a:spcPts val="0"/>
              </a:spcBef>
              <a:spcAft>
                <a:spcPts val="0"/>
              </a:spcAft>
              <a:buNone/>
            </a:pPr>
            <a:r>
              <a:rPr lang="en" sz="700"/>
              <a:t>Thread t=new Thread(this);</a:t>
            </a:r>
            <a:endParaRPr sz="700"/>
          </a:p>
          <a:p>
            <a:pPr indent="0" lvl="0" marL="914400" rtl="0" algn="l">
              <a:spcBef>
                <a:spcPts val="0"/>
              </a:spcBef>
              <a:spcAft>
                <a:spcPts val="0"/>
              </a:spcAft>
              <a:buNone/>
            </a:pPr>
            <a:r>
              <a:rPr lang="en" sz="700"/>
              <a:t>t.start();</a:t>
            </a:r>
            <a:endParaRPr sz="700"/>
          </a:p>
          <a:p>
            <a:pPr indent="0" lvl="0" marL="914400" rtl="0" algn="l">
              <a:spcBef>
                <a:spcPts val="0"/>
              </a:spcBef>
              <a:spcAft>
                <a:spcPts val="0"/>
              </a:spcAft>
              <a:buNone/>
            </a:pPr>
            <a:r>
              <a:rPr lang="en" sz="700"/>
              <a:t>a.foo(b);//main thread</a:t>
            </a:r>
            <a:endParaRPr sz="700"/>
          </a:p>
          <a:p>
            <a:pPr indent="0" lvl="0" marL="457200" rtl="0" algn="l">
              <a:spcBef>
                <a:spcPts val="0"/>
              </a:spcBef>
              <a:spcAft>
                <a:spcPts val="0"/>
              </a:spcAft>
              <a:buNone/>
            </a:pPr>
            <a:r>
              <a:rPr lang="en" sz="700"/>
              <a:t>}</a:t>
            </a:r>
            <a:endParaRPr sz="700"/>
          </a:p>
          <a:p>
            <a:pPr indent="0" lvl="0" marL="457200" rtl="0" algn="l">
              <a:spcBef>
                <a:spcPts val="0"/>
              </a:spcBef>
              <a:spcAft>
                <a:spcPts val="0"/>
              </a:spcAft>
              <a:buNone/>
            </a:pPr>
            <a:r>
              <a:rPr lang="en" sz="700"/>
              <a:t>public void run()</a:t>
            </a:r>
            <a:endParaRPr sz="700"/>
          </a:p>
          <a:p>
            <a:pPr indent="0" lvl="0" marL="457200" rtl="0" algn="l">
              <a:spcBef>
                <a:spcPts val="0"/>
              </a:spcBef>
              <a:spcAft>
                <a:spcPts val="0"/>
              </a:spcAft>
              <a:buNone/>
            </a:pPr>
            <a:r>
              <a:rPr lang="en" sz="700"/>
              <a:t>{</a:t>
            </a:r>
            <a:endParaRPr sz="700"/>
          </a:p>
          <a:p>
            <a:pPr indent="457200" lvl="0" marL="457200" rtl="0" algn="l">
              <a:spcBef>
                <a:spcPts val="0"/>
              </a:spcBef>
              <a:spcAft>
                <a:spcPts val="0"/>
              </a:spcAft>
              <a:buNone/>
            </a:pPr>
            <a:r>
              <a:rPr lang="en" sz="700"/>
              <a:t>b.bar(a);//child thread</a:t>
            </a:r>
            <a:endParaRPr sz="700"/>
          </a:p>
          <a:p>
            <a:pPr indent="0" lvl="0" marL="457200" rtl="0" algn="l">
              <a:spcBef>
                <a:spcPts val="0"/>
              </a:spcBef>
              <a:spcAft>
                <a:spcPts val="0"/>
              </a:spcAft>
              <a:buNone/>
            </a:pPr>
            <a:r>
              <a:rPr lang="en" sz="700"/>
              <a:t>}</a:t>
            </a:r>
            <a:endParaRPr sz="700"/>
          </a:p>
          <a:p>
            <a:pPr indent="0" lvl="0" marL="457200" rtl="0" algn="l">
              <a:spcBef>
                <a:spcPts val="0"/>
              </a:spcBef>
              <a:spcAft>
                <a:spcPts val="0"/>
              </a:spcAft>
              <a:buNone/>
            </a:pPr>
            <a:r>
              <a:rPr lang="en" sz="700"/>
              <a:t>public static void main(String[] args)</a:t>
            </a:r>
            <a:endParaRPr sz="700"/>
          </a:p>
          <a:p>
            <a:pPr indent="0" lvl="0" marL="457200" rtl="0" algn="l">
              <a:spcBef>
                <a:spcPts val="0"/>
              </a:spcBef>
              <a:spcAft>
                <a:spcPts val="0"/>
              </a:spcAft>
              <a:buNone/>
            </a:pPr>
            <a:r>
              <a:rPr lang="en" sz="700"/>
              <a:t>{</a:t>
            </a:r>
            <a:endParaRPr sz="700"/>
          </a:p>
          <a:p>
            <a:pPr indent="457200" lvl="0" marL="457200" rtl="0" algn="l">
              <a:spcBef>
                <a:spcPts val="0"/>
              </a:spcBef>
              <a:spcAft>
                <a:spcPts val="0"/>
              </a:spcAft>
              <a:buNone/>
            </a:pPr>
            <a:r>
              <a:rPr lang="en" sz="700"/>
              <a:t>new DeadLock();//main thread</a:t>
            </a:r>
            <a:endParaRPr sz="700"/>
          </a:p>
          <a:p>
            <a:pPr indent="0" lvl="0" marL="457200" rtl="0" algn="l">
              <a:spcBef>
                <a:spcPts val="0"/>
              </a:spcBef>
              <a:spcAft>
                <a:spcPts val="0"/>
              </a:spcAft>
              <a:buNone/>
            </a:pPr>
            <a:r>
              <a:rPr lang="en" sz="700"/>
              <a:t>}</a:t>
            </a:r>
            <a:endParaRPr sz="700"/>
          </a:p>
          <a:p>
            <a:pPr indent="0" lvl="0" marL="0" rtl="0" algn="l">
              <a:spcBef>
                <a:spcPts val="0"/>
              </a:spcBef>
              <a:spcAft>
                <a:spcPts val="0"/>
              </a:spcAft>
              <a:buNone/>
            </a:pPr>
            <a:r>
              <a:rPr lang="en" sz="700"/>
              <a:t>}</a:t>
            </a:r>
            <a:endParaRPr sz="700"/>
          </a:p>
          <a:p>
            <a:pPr indent="0" lvl="0" marL="0" rtl="0" algn="l">
              <a:spcBef>
                <a:spcPts val="0"/>
              </a:spcBef>
              <a:spcAft>
                <a:spcPts val="0"/>
              </a:spcAft>
              <a:buNone/>
            </a:pPr>
            <a:r>
              <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en" sz="700"/>
              <a:t>Output:</a:t>
            </a:r>
            <a:endParaRPr sz="700"/>
          </a:p>
          <a:p>
            <a:pPr indent="0" lvl="0" marL="0" rtl="0" algn="l">
              <a:spcBef>
                <a:spcPts val="0"/>
              </a:spcBef>
              <a:spcAft>
                <a:spcPts val="0"/>
              </a:spcAft>
              <a:buNone/>
            </a:pPr>
            <a:r>
              <a:rPr lang="en" sz="700"/>
              <a:t>Thread1 starts execution of foo() method</a:t>
            </a:r>
            <a:endParaRPr sz="700"/>
          </a:p>
          <a:p>
            <a:pPr indent="0" lvl="0" marL="0" rtl="0" algn="l">
              <a:spcBef>
                <a:spcPts val="0"/>
              </a:spcBef>
              <a:spcAft>
                <a:spcPts val="0"/>
              </a:spcAft>
              <a:buNone/>
            </a:pPr>
            <a:r>
              <a:rPr lang="en" sz="700"/>
              <a:t>Thread2 starts execution of bar() method</a:t>
            </a:r>
            <a:endParaRPr sz="700"/>
          </a:p>
          <a:p>
            <a:pPr indent="0" lvl="0" marL="0" rtl="0" algn="l">
              <a:spcBef>
                <a:spcPts val="0"/>
              </a:spcBef>
              <a:spcAft>
                <a:spcPts val="0"/>
              </a:spcAft>
              <a:buNone/>
            </a:pPr>
            <a:r>
              <a:rPr lang="en" sz="700"/>
              <a:t>Thread2 trying to call a.last()</a:t>
            </a:r>
            <a:endParaRPr sz="700"/>
          </a:p>
          <a:p>
            <a:pPr indent="0" lvl="0" marL="0" rtl="0" algn="l">
              <a:spcBef>
                <a:spcPts val="0"/>
              </a:spcBef>
              <a:spcAft>
                <a:spcPts val="0"/>
              </a:spcAft>
              <a:buNone/>
            </a:pPr>
            <a:r>
              <a:rPr lang="en" sz="700"/>
              <a:t>Thread1 trying to call b.last()</a:t>
            </a:r>
            <a:endParaRPr sz="700"/>
          </a:p>
          <a:p>
            <a:pPr indent="0" lvl="0" marL="0" rtl="0" algn="l">
              <a:spcBef>
                <a:spcPts val="0"/>
              </a:spcBef>
              <a:spcAft>
                <a:spcPts val="0"/>
              </a:spcAft>
              <a:buNone/>
            </a:pPr>
            <a:r>
              <a:rPr lang="en" sz="700"/>
              <a:t>//here cursor always waiting.</a:t>
            </a:r>
            <a:endParaRPr sz="700"/>
          </a:p>
        </p:txBody>
      </p:sp>
      <p:sp>
        <p:nvSpPr>
          <p:cNvPr id="291" name="Google Shape;291;p44"/>
          <p:cNvSpPr txBox="1"/>
          <p:nvPr/>
        </p:nvSpPr>
        <p:spPr>
          <a:xfrm>
            <a:off x="3737575" y="4343100"/>
            <a:ext cx="5094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Note :</a:t>
            </a:r>
            <a:r>
              <a:rPr lang="en" sz="1100"/>
              <a:t> If we remove </a:t>
            </a:r>
            <a:r>
              <a:rPr lang="en" sz="1100"/>
              <a:t>at least</a:t>
            </a:r>
            <a:r>
              <a:rPr lang="en" sz="1100"/>
              <a:t> one </a:t>
            </a:r>
            <a:r>
              <a:rPr lang="en" sz="1100"/>
              <a:t>synchronized</a:t>
            </a:r>
            <a:r>
              <a:rPr lang="en" sz="1100"/>
              <a:t> </a:t>
            </a:r>
            <a:r>
              <a:rPr lang="en" sz="1100"/>
              <a:t>keyword</a:t>
            </a:r>
            <a:r>
              <a:rPr lang="en" sz="1100"/>
              <a:t> then we won't get DeadLOck.Hence </a:t>
            </a:r>
            <a:r>
              <a:rPr lang="en" sz="1100">
                <a:solidFill>
                  <a:schemeClr val="dk1"/>
                </a:solidFill>
              </a:rPr>
              <a:t>synchronized</a:t>
            </a:r>
            <a:r>
              <a:rPr lang="en" sz="1100"/>
              <a:t> keyword in the only reason for DeadLock due to this while using </a:t>
            </a:r>
            <a:r>
              <a:rPr lang="en" sz="1100">
                <a:solidFill>
                  <a:schemeClr val="dk1"/>
                </a:solidFill>
              </a:rPr>
              <a:t>synchronized</a:t>
            </a:r>
            <a:r>
              <a:rPr lang="en" sz="1100"/>
              <a:t> keyword we have to handling carefully.</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Daemon Threads</a:t>
            </a:r>
            <a:endParaRPr/>
          </a:p>
        </p:txBody>
      </p:sp>
      <p:sp>
        <p:nvSpPr>
          <p:cNvPr id="297" name="Google Shape;297;p45"/>
          <p:cNvSpPr txBox="1"/>
          <p:nvPr/>
        </p:nvSpPr>
        <p:spPr>
          <a:xfrm>
            <a:off x="424575" y="1141450"/>
            <a:ext cx="4008900" cy="13905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The Threads which are executing in the background are called daemon Threads. </a:t>
            </a:r>
            <a:endParaRPr/>
          </a:p>
          <a:p>
            <a:pPr indent="-317500" lvl="0" marL="457200" rtl="0" algn="l">
              <a:spcBef>
                <a:spcPts val="1000"/>
              </a:spcBef>
              <a:spcAft>
                <a:spcPts val="0"/>
              </a:spcAft>
              <a:buSzPts val="1400"/>
              <a:buChar char="➔"/>
            </a:pPr>
            <a:r>
              <a:rPr lang="en"/>
              <a:t>The main objective of daemon Threads is to provide support for non-daemon Threads like main Thread.</a:t>
            </a:r>
            <a:endParaRPr/>
          </a:p>
        </p:txBody>
      </p:sp>
      <p:sp>
        <p:nvSpPr>
          <p:cNvPr id="298" name="Google Shape;298;p45"/>
          <p:cNvSpPr txBox="1"/>
          <p:nvPr/>
        </p:nvSpPr>
        <p:spPr>
          <a:xfrm>
            <a:off x="549850" y="2763150"/>
            <a:ext cx="4008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Example: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Garbage collector</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When ever the program runs with low memory the JVM will execute Garbage Collector to provide free memory. So that the main Thread can continue it's execution.</a:t>
            </a:r>
            <a:endParaRPr/>
          </a:p>
        </p:txBody>
      </p:sp>
      <p:sp>
        <p:nvSpPr>
          <p:cNvPr id="299" name="Google Shape;299;p45"/>
          <p:cNvSpPr txBox="1"/>
          <p:nvPr/>
        </p:nvSpPr>
        <p:spPr>
          <a:xfrm>
            <a:off x="4691100" y="208800"/>
            <a:ext cx="4141200" cy="3576000"/>
          </a:xfrm>
          <a:prstGeom prst="rect">
            <a:avLst/>
          </a:prstGeom>
          <a:noFill/>
          <a:ln>
            <a:noFill/>
          </a:ln>
        </p:spPr>
        <p:txBody>
          <a:bodyPr anchorCtr="0" anchor="t" bIns="91425" lIns="91425" spcFirstLastPara="1" rIns="91425" wrap="square" tIns="91425">
            <a:spAutoFit/>
          </a:bodyPr>
          <a:lstStyle/>
          <a:p>
            <a:pPr indent="-285750" lvl="0" marL="457200" rtl="0" algn="l">
              <a:spcBef>
                <a:spcPts val="1000"/>
              </a:spcBef>
              <a:spcAft>
                <a:spcPts val="0"/>
              </a:spcAft>
              <a:buSzPts val="900"/>
              <a:buChar char="❖"/>
            </a:pPr>
            <a:r>
              <a:rPr lang="en" sz="900"/>
              <a:t>We can check whether the Thread is daemon or not by using isDaemon() method of Thread class.</a:t>
            </a:r>
            <a:endParaRPr sz="900"/>
          </a:p>
          <a:p>
            <a:pPr indent="0" lvl="0" marL="457200" rtl="0" algn="l">
              <a:spcBef>
                <a:spcPts val="1000"/>
              </a:spcBef>
              <a:spcAft>
                <a:spcPts val="0"/>
              </a:spcAft>
              <a:buNone/>
            </a:pPr>
            <a:r>
              <a:rPr lang="en" sz="900"/>
              <a:t>public final boolean isDaemon();</a:t>
            </a:r>
            <a:endParaRPr sz="900"/>
          </a:p>
          <a:p>
            <a:pPr indent="-285750" lvl="0" marL="457200" rtl="0" algn="l">
              <a:spcBef>
                <a:spcPts val="1000"/>
              </a:spcBef>
              <a:spcAft>
                <a:spcPts val="0"/>
              </a:spcAft>
              <a:buSzPts val="900"/>
              <a:buChar char="❖"/>
            </a:pPr>
            <a:r>
              <a:rPr lang="en" sz="900"/>
              <a:t>We can change daemon nature of a Thread by using setDaemon () method.</a:t>
            </a:r>
            <a:endParaRPr sz="900"/>
          </a:p>
          <a:p>
            <a:pPr indent="0" lvl="0" marL="457200" rtl="0" algn="l">
              <a:spcBef>
                <a:spcPts val="1000"/>
              </a:spcBef>
              <a:spcAft>
                <a:spcPts val="0"/>
              </a:spcAft>
              <a:buNone/>
            </a:pPr>
            <a:r>
              <a:rPr lang="en" sz="900"/>
              <a:t>public final void setDaemon(boolean b);</a:t>
            </a:r>
            <a:endParaRPr sz="900"/>
          </a:p>
          <a:p>
            <a:pPr indent="-285750" lvl="0" marL="457200" rtl="0" algn="l">
              <a:spcBef>
                <a:spcPts val="1000"/>
              </a:spcBef>
              <a:spcAft>
                <a:spcPts val="0"/>
              </a:spcAft>
              <a:buSzPts val="900"/>
              <a:buChar char="❖"/>
            </a:pPr>
            <a:r>
              <a:rPr lang="en" sz="900"/>
              <a:t>But we can change daemon nature before starting Thread only. That is after starting the Thread if we are trying to change the daemon nature we will get R.E saying IllegalThreadStateException.</a:t>
            </a:r>
            <a:endParaRPr sz="900"/>
          </a:p>
          <a:p>
            <a:pPr indent="-285750" lvl="0" marL="457200" rtl="0" algn="l">
              <a:spcBef>
                <a:spcPts val="1000"/>
              </a:spcBef>
              <a:spcAft>
                <a:spcPts val="0"/>
              </a:spcAft>
              <a:buSzPts val="900"/>
              <a:buChar char="❖"/>
            </a:pPr>
            <a:r>
              <a:rPr lang="en" sz="900"/>
              <a:t>Default Nature : Main Thread is always non daemon and we can't change its daemon nature because it's already started at the beginning only.</a:t>
            </a:r>
            <a:endParaRPr sz="900"/>
          </a:p>
          <a:p>
            <a:pPr indent="-285750" lvl="0" marL="457200" rtl="0" algn="l">
              <a:spcBef>
                <a:spcPts val="1000"/>
              </a:spcBef>
              <a:spcAft>
                <a:spcPts val="0"/>
              </a:spcAft>
              <a:buSzPts val="900"/>
              <a:buChar char="❖"/>
            </a:pPr>
            <a:r>
              <a:rPr lang="en" sz="900"/>
              <a:t>Main Thread is always non daemon and for the remaining Threads daemon nature will be inheriting from parent to child that is if the parent is daemon child is also daemon and if the parent is non daemon then child is also non daemon.</a:t>
            </a:r>
            <a:endParaRPr sz="900"/>
          </a:p>
          <a:p>
            <a:pPr indent="-285750" lvl="0" marL="457200" rtl="0" algn="l">
              <a:spcBef>
                <a:spcPts val="1000"/>
              </a:spcBef>
              <a:spcAft>
                <a:spcPts val="0"/>
              </a:spcAft>
              <a:buSzPts val="900"/>
              <a:buChar char="❖"/>
            </a:pPr>
            <a:r>
              <a:rPr lang="en" sz="900"/>
              <a:t>Whenever the last non daemon Thread terminates automatically all daemon Threads will be terminated.</a:t>
            </a:r>
            <a:endParaRPr sz="9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nvSpPr>
        <p:spPr>
          <a:xfrm>
            <a:off x="410650" y="704525"/>
            <a:ext cx="40089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Example:</a:t>
            </a:r>
            <a:endParaRPr sz="700"/>
          </a:p>
          <a:p>
            <a:pPr indent="0" lvl="0" marL="0" rtl="0" algn="l">
              <a:spcBef>
                <a:spcPts val="0"/>
              </a:spcBef>
              <a:spcAft>
                <a:spcPts val="0"/>
              </a:spcAft>
              <a:buNone/>
            </a:pPr>
            <a:r>
              <a:rPr lang="en" sz="700"/>
              <a:t>class MyThread extends Thread</a:t>
            </a:r>
            <a:endParaRPr sz="700"/>
          </a:p>
          <a:p>
            <a:pPr indent="0" lvl="0" marL="0" rtl="0" algn="l">
              <a:spcBef>
                <a:spcPts val="0"/>
              </a:spcBef>
              <a:spcAft>
                <a:spcPts val="0"/>
              </a:spcAft>
              <a:buNone/>
            </a:pPr>
            <a:r>
              <a:rPr lang="en" sz="700"/>
              <a:t>{</a:t>
            </a:r>
            <a:endParaRPr sz="700"/>
          </a:p>
          <a:p>
            <a:pPr indent="0" lvl="0" marL="0" rtl="0" algn="l">
              <a:spcBef>
                <a:spcPts val="0"/>
              </a:spcBef>
              <a:spcAft>
                <a:spcPts val="0"/>
              </a:spcAft>
              <a:buNone/>
            </a:pPr>
            <a:r>
              <a:rPr lang="en" sz="700"/>
              <a:t>}</a:t>
            </a:r>
            <a:endParaRPr sz="700"/>
          </a:p>
          <a:p>
            <a:pPr indent="0" lvl="0" marL="0" rtl="0" algn="l">
              <a:spcBef>
                <a:spcPts val="0"/>
              </a:spcBef>
              <a:spcAft>
                <a:spcPts val="0"/>
              </a:spcAft>
              <a:buNone/>
            </a:pPr>
            <a:r>
              <a:t/>
            </a:r>
            <a:endParaRPr sz="700"/>
          </a:p>
          <a:p>
            <a:pPr indent="0" lvl="0" marL="0" rtl="0" algn="l">
              <a:spcBef>
                <a:spcPts val="0"/>
              </a:spcBef>
              <a:spcAft>
                <a:spcPts val="0"/>
              </a:spcAft>
              <a:buNone/>
            </a:pPr>
            <a:r>
              <a:rPr lang="en" sz="700"/>
              <a:t>class DaemonThreadDemo</a:t>
            </a:r>
            <a:endParaRPr sz="700"/>
          </a:p>
          <a:p>
            <a:pPr indent="0" lvl="0" marL="0" rtl="0" algn="l">
              <a:spcBef>
                <a:spcPts val="0"/>
              </a:spcBef>
              <a:spcAft>
                <a:spcPts val="0"/>
              </a:spcAft>
              <a:buNone/>
            </a:pPr>
            <a:r>
              <a:rPr lang="en" sz="700"/>
              <a:t>{</a:t>
            </a:r>
            <a:endParaRPr sz="700"/>
          </a:p>
          <a:p>
            <a:pPr indent="0" lvl="0" marL="457200" rtl="0" algn="l">
              <a:spcBef>
                <a:spcPts val="0"/>
              </a:spcBef>
              <a:spcAft>
                <a:spcPts val="0"/>
              </a:spcAft>
              <a:buNone/>
            </a:pPr>
            <a:r>
              <a:rPr lang="en" sz="700"/>
              <a:t>public static void main(String[] args)</a:t>
            </a:r>
            <a:endParaRPr sz="700"/>
          </a:p>
          <a:p>
            <a:pPr indent="0" lvl="0" marL="457200" rtl="0" algn="l">
              <a:spcBef>
                <a:spcPts val="0"/>
              </a:spcBef>
              <a:spcAft>
                <a:spcPts val="0"/>
              </a:spcAft>
              <a:buNone/>
            </a:pPr>
            <a:r>
              <a:rPr lang="en" sz="700"/>
              <a:t>{</a:t>
            </a:r>
            <a:endParaRPr sz="700"/>
          </a:p>
          <a:p>
            <a:pPr indent="0" lvl="0" marL="457200" rtl="0" algn="l">
              <a:spcBef>
                <a:spcPts val="0"/>
              </a:spcBef>
              <a:spcAft>
                <a:spcPts val="0"/>
              </a:spcAft>
              <a:buNone/>
            </a:pPr>
            <a:r>
              <a:rPr lang="en" sz="700"/>
              <a:t>System.out.println(Thread.currentThread().isDaemon());</a:t>
            </a:r>
            <a:endParaRPr sz="700"/>
          </a:p>
          <a:p>
            <a:pPr indent="0" lvl="0" marL="457200" rtl="0" algn="l">
              <a:spcBef>
                <a:spcPts val="0"/>
              </a:spcBef>
              <a:spcAft>
                <a:spcPts val="0"/>
              </a:spcAft>
              <a:buNone/>
            </a:pPr>
            <a:r>
              <a:rPr lang="en" sz="700"/>
              <a:t>MyThread t=new MyThread();</a:t>
            </a:r>
            <a:endParaRPr sz="700"/>
          </a:p>
          <a:p>
            <a:pPr indent="0" lvl="0" marL="457200" rtl="0" algn="l">
              <a:spcBef>
                <a:spcPts val="0"/>
              </a:spcBef>
              <a:spcAft>
                <a:spcPts val="0"/>
              </a:spcAft>
              <a:buNone/>
            </a:pPr>
            <a:r>
              <a:rPr lang="en" sz="700"/>
              <a:t>System.out.println(t.isDaemon());  //- - - 1</a:t>
            </a:r>
            <a:endParaRPr sz="700"/>
          </a:p>
          <a:p>
            <a:pPr indent="0" lvl="0" marL="457200" rtl="0" algn="l">
              <a:spcBef>
                <a:spcPts val="0"/>
              </a:spcBef>
              <a:spcAft>
                <a:spcPts val="0"/>
              </a:spcAft>
              <a:buNone/>
            </a:pPr>
            <a:r>
              <a:rPr lang="en" sz="700"/>
              <a:t>t.start();</a:t>
            </a:r>
            <a:endParaRPr sz="700"/>
          </a:p>
          <a:p>
            <a:pPr indent="0" lvl="0" marL="457200" rtl="0" algn="l">
              <a:spcBef>
                <a:spcPts val="0"/>
              </a:spcBef>
              <a:spcAft>
                <a:spcPts val="0"/>
              </a:spcAft>
              <a:buNone/>
            </a:pPr>
            <a:r>
              <a:rPr lang="en" sz="700"/>
              <a:t>t.setDaemon(true);</a:t>
            </a:r>
            <a:endParaRPr sz="700"/>
          </a:p>
          <a:p>
            <a:pPr indent="0" lvl="0" marL="457200" rtl="0" algn="l">
              <a:spcBef>
                <a:spcPts val="0"/>
              </a:spcBef>
              <a:spcAft>
                <a:spcPts val="0"/>
              </a:spcAft>
              <a:buNone/>
            </a:pPr>
            <a:r>
              <a:rPr lang="en" sz="700"/>
              <a:t>System.out.println(t.isDaemon());</a:t>
            </a:r>
            <a:endParaRPr sz="700"/>
          </a:p>
          <a:p>
            <a:pPr indent="0" lvl="0" marL="457200" rtl="0" algn="l">
              <a:spcBef>
                <a:spcPts val="0"/>
              </a:spcBef>
              <a:spcAft>
                <a:spcPts val="0"/>
              </a:spcAft>
              <a:buNone/>
            </a:pPr>
            <a:r>
              <a:rPr lang="en" sz="700"/>
              <a:t>}</a:t>
            </a:r>
            <a:endParaRPr sz="700"/>
          </a:p>
          <a:p>
            <a:pPr indent="0" lvl="0" marL="0" rtl="0" algn="l">
              <a:spcBef>
                <a:spcPts val="0"/>
              </a:spcBef>
              <a:spcAft>
                <a:spcPts val="0"/>
              </a:spcAft>
              <a:buNone/>
            </a:pPr>
            <a:r>
              <a:rPr lang="en" sz="700"/>
              <a:t>}</a:t>
            </a:r>
            <a:endParaRPr sz="700"/>
          </a:p>
          <a:p>
            <a:pPr indent="0" lvl="0" marL="0" rtl="0" algn="l">
              <a:spcBef>
                <a:spcPts val="0"/>
              </a:spcBef>
              <a:spcAft>
                <a:spcPts val="0"/>
              </a:spcAft>
              <a:buNone/>
            </a:pPr>
            <a:r>
              <a:rPr lang="en" sz="700"/>
              <a:t>Output:</a:t>
            </a:r>
            <a:endParaRPr sz="700"/>
          </a:p>
          <a:p>
            <a:pPr indent="0" lvl="0" marL="0" rtl="0" algn="l">
              <a:spcBef>
                <a:spcPts val="0"/>
              </a:spcBef>
              <a:spcAft>
                <a:spcPts val="0"/>
              </a:spcAft>
              <a:buNone/>
            </a:pPr>
            <a:r>
              <a:rPr lang="en" sz="700"/>
              <a:t>false</a:t>
            </a:r>
            <a:endParaRPr sz="700"/>
          </a:p>
          <a:p>
            <a:pPr indent="0" lvl="0" marL="0" rtl="0" algn="l">
              <a:spcBef>
                <a:spcPts val="0"/>
              </a:spcBef>
              <a:spcAft>
                <a:spcPts val="0"/>
              </a:spcAft>
              <a:buNone/>
            </a:pPr>
            <a:r>
              <a:rPr lang="en" sz="700"/>
              <a:t>false</a:t>
            </a:r>
            <a:endParaRPr sz="700"/>
          </a:p>
          <a:p>
            <a:pPr indent="0" lvl="0" marL="0" rtl="0" algn="l">
              <a:spcBef>
                <a:spcPts val="0"/>
              </a:spcBef>
              <a:spcAft>
                <a:spcPts val="0"/>
              </a:spcAft>
              <a:buNone/>
            </a:pPr>
            <a:r>
              <a:rPr lang="en" sz="700"/>
              <a:t>RE:IllegalThreadStateException</a:t>
            </a:r>
            <a:endParaRPr sz="700"/>
          </a:p>
        </p:txBody>
      </p:sp>
      <p:sp>
        <p:nvSpPr>
          <p:cNvPr id="305" name="Google Shape;305;p46"/>
          <p:cNvSpPr txBox="1"/>
          <p:nvPr/>
        </p:nvSpPr>
        <p:spPr>
          <a:xfrm>
            <a:off x="4572000" y="704525"/>
            <a:ext cx="4008900" cy="330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Example:</a:t>
            </a:r>
            <a:endParaRPr sz="700"/>
          </a:p>
          <a:p>
            <a:pPr indent="0" lvl="0" marL="0" rtl="0" algn="l">
              <a:spcBef>
                <a:spcPts val="0"/>
              </a:spcBef>
              <a:spcAft>
                <a:spcPts val="0"/>
              </a:spcAft>
              <a:buNone/>
            </a:pPr>
            <a:r>
              <a:rPr lang="en" sz="700"/>
              <a:t>class MyThread extends Thread</a:t>
            </a:r>
            <a:endParaRPr sz="700"/>
          </a:p>
          <a:p>
            <a:pPr indent="0" lvl="0" marL="0" rtl="0" algn="l">
              <a:spcBef>
                <a:spcPts val="0"/>
              </a:spcBef>
              <a:spcAft>
                <a:spcPts val="0"/>
              </a:spcAft>
              <a:buNone/>
            </a:pPr>
            <a:r>
              <a:rPr lang="en" sz="700"/>
              <a:t>{</a:t>
            </a:r>
            <a:endParaRPr sz="700"/>
          </a:p>
          <a:p>
            <a:pPr indent="0" lvl="0" marL="457200" rtl="0" algn="l">
              <a:spcBef>
                <a:spcPts val="0"/>
              </a:spcBef>
              <a:spcAft>
                <a:spcPts val="0"/>
              </a:spcAft>
              <a:buNone/>
            </a:pPr>
            <a:r>
              <a:rPr lang="en" sz="700"/>
              <a:t>public void run()</a:t>
            </a:r>
            <a:endParaRPr sz="700"/>
          </a:p>
          <a:p>
            <a:pPr indent="0" lvl="0" marL="457200" rtl="0" algn="l">
              <a:spcBef>
                <a:spcPts val="0"/>
              </a:spcBef>
              <a:spcAft>
                <a:spcPts val="0"/>
              </a:spcAft>
              <a:buNone/>
            </a:pPr>
            <a:r>
              <a:rPr lang="en" sz="700"/>
              <a:t>{</a:t>
            </a:r>
            <a:endParaRPr sz="700"/>
          </a:p>
          <a:p>
            <a:pPr indent="0" lvl="0" marL="914400" rtl="0" algn="l">
              <a:spcBef>
                <a:spcPts val="0"/>
              </a:spcBef>
              <a:spcAft>
                <a:spcPts val="0"/>
              </a:spcAft>
              <a:buNone/>
            </a:pPr>
            <a:r>
              <a:rPr lang="en" sz="700"/>
              <a:t>for(int i=0;i&lt;10;i++)</a:t>
            </a:r>
            <a:endParaRPr sz="700"/>
          </a:p>
          <a:p>
            <a:pPr indent="0" lvl="0" marL="914400" rtl="0" algn="l">
              <a:spcBef>
                <a:spcPts val="0"/>
              </a:spcBef>
              <a:spcAft>
                <a:spcPts val="0"/>
              </a:spcAft>
              <a:buNone/>
            </a:pPr>
            <a:r>
              <a:rPr lang="en" sz="700"/>
              <a:t>{</a:t>
            </a:r>
            <a:endParaRPr sz="700"/>
          </a:p>
          <a:p>
            <a:pPr indent="0" lvl="0" marL="1371600" rtl="0" algn="l">
              <a:spcBef>
                <a:spcPts val="0"/>
              </a:spcBef>
              <a:spcAft>
                <a:spcPts val="0"/>
              </a:spcAft>
              <a:buNone/>
            </a:pPr>
            <a:r>
              <a:rPr lang="en" sz="700"/>
              <a:t>System.out.println("lazy thread");</a:t>
            </a:r>
            <a:endParaRPr sz="700"/>
          </a:p>
          <a:p>
            <a:pPr indent="0" lvl="0" marL="1371600" rtl="0" algn="l">
              <a:spcBef>
                <a:spcPts val="0"/>
              </a:spcBef>
              <a:spcAft>
                <a:spcPts val="0"/>
              </a:spcAft>
              <a:buNone/>
            </a:pPr>
            <a:r>
              <a:rPr lang="en" sz="700"/>
              <a:t>try</a:t>
            </a:r>
            <a:endParaRPr sz="700"/>
          </a:p>
          <a:p>
            <a:pPr indent="0" lvl="0" marL="1371600" rtl="0" algn="l">
              <a:spcBef>
                <a:spcPts val="0"/>
              </a:spcBef>
              <a:spcAft>
                <a:spcPts val="0"/>
              </a:spcAft>
              <a:buNone/>
            </a:pPr>
            <a:r>
              <a:rPr lang="en" sz="700"/>
              <a:t>{</a:t>
            </a:r>
            <a:endParaRPr sz="700"/>
          </a:p>
          <a:p>
            <a:pPr indent="457200" lvl="0" marL="1371600" rtl="0" algn="l">
              <a:spcBef>
                <a:spcPts val="0"/>
              </a:spcBef>
              <a:spcAft>
                <a:spcPts val="0"/>
              </a:spcAft>
              <a:buNone/>
            </a:pPr>
            <a:r>
              <a:rPr lang="en" sz="700"/>
              <a:t>Thread.sleep(2000);</a:t>
            </a:r>
            <a:endParaRPr sz="700"/>
          </a:p>
          <a:p>
            <a:pPr indent="0" lvl="0" marL="1371600" rtl="0" algn="l">
              <a:spcBef>
                <a:spcPts val="0"/>
              </a:spcBef>
              <a:spcAft>
                <a:spcPts val="0"/>
              </a:spcAft>
              <a:buNone/>
            </a:pPr>
            <a:r>
              <a:rPr lang="en" sz="700"/>
              <a:t>}</a:t>
            </a:r>
            <a:endParaRPr sz="700"/>
          </a:p>
          <a:p>
            <a:pPr indent="0" lvl="0" marL="1371600" rtl="0" algn="l">
              <a:spcBef>
                <a:spcPts val="0"/>
              </a:spcBef>
              <a:spcAft>
                <a:spcPts val="0"/>
              </a:spcAft>
              <a:buNone/>
            </a:pPr>
            <a:r>
              <a:rPr lang="en" sz="700"/>
              <a:t>catch (InterruptedException e)</a:t>
            </a:r>
            <a:endParaRPr sz="700"/>
          </a:p>
          <a:p>
            <a:pPr indent="0" lvl="0" marL="1371600" rtl="0" algn="l">
              <a:spcBef>
                <a:spcPts val="0"/>
              </a:spcBef>
              <a:spcAft>
                <a:spcPts val="0"/>
              </a:spcAft>
              <a:buNone/>
            </a:pPr>
            <a:r>
              <a:rPr lang="en" sz="700"/>
              <a:t>{}</a:t>
            </a:r>
            <a:endParaRPr sz="700"/>
          </a:p>
          <a:p>
            <a:pPr indent="0" lvl="0" marL="914400" rtl="0" algn="l">
              <a:spcBef>
                <a:spcPts val="0"/>
              </a:spcBef>
              <a:spcAft>
                <a:spcPts val="0"/>
              </a:spcAft>
              <a:buNone/>
            </a:pPr>
            <a:r>
              <a:rPr lang="en" sz="700"/>
              <a:t>}</a:t>
            </a:r>
            <a:endParaRPr sz="700"/>
          </a:p>
          <a:p>
            <a:pPr indent="0" lvl="0" marL="914400" rtl="0" algn="l">
              <a:spcBef>
                <a:spcPts val="0"/>
              </a:spcBef>
              <a:spcAft>
                <a:spcPts val="0"/>
              </a:spcAft>
              <a:buNone/>
            </a:pPr>
            <a:r>
              <a:rPr lang="en" sz="700"/>
              <a:t>}</a:t>
            </a:r>
            <a:endParaRPr sz="700"/>
          </a:p>
          <a:p>
            <a:pPr indent="0" lvl="0" marL="0" rtl="0" algn="l">
              <a:spcBef>
                <a:spcPts val="0"/>
              </a:spcBef>
              <a:spcAft>
                <a:spcPts val="0"/>
              </a:spcAft>
              <a:buNone/>
            </a:pPr>
            <a:r>
              <a:rPr lang="en" sz="700"/>
              <a:t>}</a:t>
            </a:r>
            <a:endParaRPr sz="700"/>
          </a:p>
          <a:p>
            <a:pPr indent="0" lvl="0" marL="0" rtl="0" algn="l">
              <a:spcBef>
                <a:spcPts val="0"/>
              </a:spcBef>
              <a:spcAft>
                <a:spcPts val="0"/>
              </a:spcAft>
              <a:buNone/>
            </a:pPr>
            <a:r>
              <a:rPr lang="en" sz="700"/>
              <a:t>class DaemonThreadDemo</a:t>
            </a:r>
            <a:endParaRPr sz="700"/>
          </a:p>
          <a:p>
            <a:pPr indent="0" lvl="0" marL="0" rtl="0" algn="l">
              <a:spcBef>
                <a:spcPts val="0"/>
              </a:spcBef>
              <a:spcAft>
                <a:spcPts val="0"/>
              </a:spcAft>
              <a:buNone/>
            </a:pPr>
            <a:r>
              <a:rPr lang="en" sz="700"/>
              <a:t>{</a:t>
            </a:r>
            <a:endParaRPr sz="700"/>
          </a:p>
          <a:p>
            <a:pPr indent="0" lvl="0" marL="0" rtl="0" algn="l">
              <a:spcBef>
                <a:spcPts val="0"/>
              </a:spcBef>
              <a:spcAft>
                <a:spcPts val="0"/>
              </a:spcAft>
              <a:buNone/>
            </a:pPr>
            <a:r>
              <a:rPr lang="en" sz="700"/>
              <a:t>public static void main(String[] args)</a:t>
            </a:r>
            <a:endParaRPr sz="700"/>
          </a:p>
          <a:p>
            <a:pPr indent="0" lvl="0" marL="0" rtl="0" algn="l">
              <a:spcBef>
                <a:spcPts val="0"/>
              </a:spcBef>
              <a:spcAft>
                <a:spcPts val="0"/>
              </a:spcAft>
              <a:buNone/>
            </a:pPr>
            <a:r>
              <a:rPr lang="en" sz="700"/>
              <a:t>{</a:t>
            </a:r>
            <a:endParaRPr sz="700"/>
          </a:p>
          <a:p>
            <a:pPr indent="0" lvl="0" marL="457200" rtl="0" algn="l">
              <a:spcBef>
                <a:spcPts val="0"/>
              </a:spcBef>
              <a:spcAft>
                <a:spcPts val="0"/>
              </a:spcAft>
              <a:buNone/>
            </a:pPr>
            <a:r>
              <a:rPr lang="en" sz="700"/>
              <a:t>MyThread t=new MyThread();</a:t>
            </a:r>
            <a:endParaRPr sz="700"/>
          </a:p>
          <a:p>
            <a:pPr indent="0" lvl="0" marL="457200" rtl="0" algn="l">
              <a:spcBef>
                <a:spcPts val="0"/>
              </a:spcBef>
              <a:spcAft>
                <a:spcPts val="0"/>
              </a:spcAft>
              <a:buNone/>
            </a:pPr>
            <a:r>
              <a:rPr lang="en" sz="700"/>
              <a:t>t.setDaemon(true);  //--&gt;1</a:t>
            </a:r>
            <a:endParaRPr sz="700"/>
          </a:p>
          <a:p>
            <a:pPr indent="0" lvl="0" marL="457200" rtl="0" algn="l">
              <a:spcBef>
                <a:spcPts val="0"/>
              </a:spcBef>
              <a:spcAft>
                <a:spcPts val="0"/>
              </a:spcAft>
              <a:buNone/>
            </a:pPr>
            <a:r>
              <a:rPr lang="en" sz="700"/>
              <a:t>t.start();</a:t>
            </a:r>
            <a:endParaRPr sz="700"/>
          </a:p>
          <a:p>
            <a:pPr indent="0" lvl="0" marL="457200" rtl="0" algn="l">
              <a:spcBef>
                <a:spcPts val="0"/>
              </a:spcBef>
              <a:spcAft>
                <a:spcPts val="0"/>
              </a:spcAft>
              <a:buNone/>
            </a:pPr>
            <a:r>
              <a:rPr lang="en" sz="700"/>
              <a:t>System.out.println("end of main Thread");</a:t>
            </a:r>
            <a:endParaRPr sz="700"/>
          </a:p>
          <a:p>
            <a:pPr indent="0" lvl="0" marL="0" rtl="0" algn="l">
              <a:spcBef>
                <a:spcPts val="0"/>
              </a:spcBef>
              <a:spcAft>
                <a:spcPts val="0"/>
              </a:spcAft>
              <a:buNone/>
            </a:pPr>
            <a:r>
              <a:rPr lang="en" sz="700"/>
              <a:t>}</a:t>
            </a:r>
            <a:endParaRPr sz="700"/>
          </a:p>
          <a:p>
            <a:pPr indent="0" lvl="0" marL="0" rtl="0" algn="l">
              <a:spcBef>
                <a:spcPts val="0"/>
              </a:spcBef>
              <a:spcAft>
                <a:spcPts val="0"/>
              </a:spcAft>
              <a:buNone/>
            </a:pPr>
            <a:r>
              <a:rPr lang="en" sz="700"/>
              <a:t>}</a:t>
            </a:r>
            <a:endParaRPr sz="700"/>
          </a:p>
          <a:p>
            <a:pPr indent="0" lvl="0" marL="0" rtl="0" algn="l">
              <a:spcBef>
                <a:spcPts val="0"/>
              </a:spcBef>
              <a:spcAft>
                <a:spcPts val="0"/>
              </a:spcAft>
              <a:buNone/>
            </a:pPr>
            <a:r>
              <a:rPr lang="en" sz="700"/>
              <a:t>Output:</a:t>
            </a:r>
            <a:endParaRPr sz="700"/>
          </a:p>
          <a:p>
            <a:pPr indent="0" lvl="0" marL="0" rtl="0" algn="l">
              <a:spcBef>
                <a:spcPts val="0"/>
              </a:spcBef>
              <a:spcAft>
                <a:spcPts val="0"/>
              </a:spcAft>
              <a:buNone/>
            </a:pPr>
            <a:r>
              <a:rPr lang="en" sz="700"/>
              <a:t>End of main Thread</a:t>
            </a:r>
            <a:endParaRPr sz="700"/>
          </a:p>
        </p:txBody>
      </p:sp>
      <p:sp>
        <p:nvSpPr>
          <p:cNvPr id="306" name="Google Shape;306;p46"/>
          <p:cNvSpPr txBox="1"/>
          <p:nvPr/>
        </p:nvSpPr>
        <p:spPr>
          <a:xfrm>
            <a:off x="250575" y="3438275"/>
            <a:ext cx="4008900" cy="1498200"/>
          </a:xfrm>
          <a:prstGeom prst="rect">
            <a:avLst/>
          </a:prstGeom>
          <a:noFill/>
          <a:ln>
            <a:noFill/>
          </a:ln>
        </p:spPr>
        <p:txBody>
          <a:bodyPr anchorCtr="0" anchor="t" bIns="91425" lIns="91425" spcFirstLastPara="1" rIns="91425" wrap="square" tIns="91425">
            <a:spAutoFit/>
          </a:bodyPr>
          <a:lstStyle/>
          <a:p>
            <a:pPr indent="-298450" lvl="0" marL="457200" rtl="0" algn="l">
              <a:spcBef>
                <a:spcPts val="1000"/>
              </a:spcBef>
              <a:spcAft>
                <a:spcPts val="0"/>
              </a:spcAft>
              <a:buSzPts val="1100"/>
              <a:buChar char="❖"/>
            </a:pPr>
            <a:r>
              <a:rPr lang="en" sz="1100"/>
              <a:t>If we comment line 1 then both main &amp; child Threads are non-Daemon , and hence both threads will be executed until there completion.</a:t>
            </a:r>
            <a:endParaRPr sz="1100"/>
          </a:p>
          <a:p>
            <a:pPr indent="-298450" lvl="0" marL="457200" rtl="0" algn="l">
              <a:spcBef>
                <a:spcPts val="1000"/>
              </a:spcBef>
              <a:spcAft>
                <a:spcPts val="0"/>
              </a:spcAft>
              <a:buSzPts val="1100"/>
              <a:buChar char="❖"/>
            </a:pPr>
            <a:r>
              <a:rPr lang="en" sz="1100"/>
              <a:t>If we are not comment line 1 then main thread is non-Daemon and child thread is Daemon. Hence whenever main Thread terminates automatically child thread will be terminated.</a:t>
            </a:r>
            <a:endParaRPr sz="11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Thread Group</a:t>
            </a:r>
            <a:endParaRPr/>
          </a:p>
        </p:txBody>
      </p:sp>
      <p:sp>
        <p:nvSpPr>
          <p:cNvPr id="312" name="Google Shape;312;p47"/>
          <p:cNvSpPr txBox="1"/>
          <p:nvPr/>
        </p:nvSpPr>
        <p:spPr>
          <a:xfrm>
            <a:off x="440650" y="1139625"/>
            <a:ext cx="4376100" cy="38430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Based on the Functionality we can Group Threads into a Single Unit which is Nothing but ThreadGroup i.e. ThreadGroup Represents a Set of Threads.</a:t>
            </a:r>
            <a:endParaRPr/>
          </a:p>
          <a:p>
            <a:pPr indent="-317500" lvl="0" marL="457200" rtl="0" algn="l">
              <a:spcBef>
                <a:spcPts val="1000"/>
              </a:spcBef>
              <a:spcAft>
                <a:spcPts val="0"/>
              </a:spcAft>
              <a:buSzPts val="1400"/>
              <a:buChar char="➔"/>
            </a:pPr>
            <a:r>
              <a:rPr lang="en"/>
              <a:t>In Addition a ThreadGroup can Also contains Other SubThreadGroups.</a:t>
            </a:r>
            <a:endParaRPr/>
          </a:p>
          <a:p>
            <a:pPr indent="-317500" lvl="0" marL="457200" rtl="0" algn="l">
              <a:spcBef>
                <a:spcPts val="1000"/>
              </a:spcBef>
              <a:spcAft>
                <a:spcPts val="0"/>
              </a:spcAft>
              <a:buSzPts val="1400"/>
              <a:buChar char="➔"/>
            </a:pPr>
            <a:r>
              <a:rPr lang="en"/>
              <a:t>ThreadGroup Class Present in java.lang Package and it is the Direct Child Class of Object.</a:t>
            </a:r>
            <a:endParaRPr/>
          </a:p>
          <a:p>
            <a:pPr indent="-317500" lvl="0" marL="457200" rtl="0" algn="l">
              <a:spcBef>
                <a:spcPts val="1000"/>
              </a:spcBef>
              <a:spcAft>
                <a:spcPts val="0"/>
              </a:spcAft>
              <a:buSzPts val="1400"/>
              <a:buChar char="➔"/>
            </a:pPr>
            <a:r>
              <a:rPr lang="en"/>
              <a:t>ThreadGroup provides a Convenient Way to Perform Common Operation for all Threads belongs to a Particular Group.</a:t>
            </a:r>
            <a:endParaRPr/>
          </a:p>
          <a:p>
            <a:pPr indent="0" lvl="0" marL="0" rtl="0" algn="l">
              <a:spcBef>
                <a:spcPts val="1000"/>
              </a:spcBef>
              <a:spcAft>
                <a:spcPts val="0"/>
              </a:spcAft>
              <a:buNone/>
            </a:pPr>
            <a:r>
              <a:rPr b="1" lang="en"/>
              <a:t>Example</a:t>
            </a:r>
            <a:r>
              <a:rPr lang="en"/>
              <a:t>:   Stop All Consumer Threads.</a:t>
            </a:r>
            <a:endParaRPr/>
          </a:p>
          <a:p>
            <a:pPr indent="457200" lvl="0" marL="457200" rtl="0" algn="l">
              <a:spcBef>
                <a:spcPts val="1000"/>
              </a:spcBef>
              <a:spcAft>
                <a:spcPts val="0"/>
              </a:spcAft>
              <a:buNone/>
            </a:pPr>
            <a:r>
              <a:rPr lang="en"/>
              <a:t>Suspend All Producer Threads.</a:t>
            </a:r>
            <a:endParaRPr/>
          </a:p>
        </p:txBody>
      </p:sp>
      <p:pic>
        <p:nvPicPr>
          <p:cNvPr id="313" name="Google Shape;313;p47"/>
          <p:cNvPicPr preferRelativeResize="0"/>
          <p:nvPr/>
        </p:nvPicPr>
        <p:blipFill>
          <a:blip r:embed="rId3">
            <a:alphaModFix/>
          </a:blip>
          <a:stretch>
            <a:fillRect/>
          </a:stretch>
        </p:blipFill>
        <p:spPr>
          <a:xfrm>
            <a:off x="5804925" y="1017725"/>
            <a:ext cx="1743075" cy="1866900"/>
          </a:xfrm>
          <a:prstGeom prst="rect">
            <a:avLst/>
          </a:prstGeom>
          <a:noFill/>
          <a:ln>
            <a:noFill/>
          </a:ln>
        </p:spPr>
      </p:pic>
      <p:sp>
        <p:nvSpPr>
          <p:cNvPr id="314" name="Google Shape;314;p47"/>
          <p:cNvSpPr txBox="1"/>
          <p:nvPr/>
        </p:nvSpPr>
        <p:spPr>
          <a:xfrm>
            <a:off x="4718050" y="3069375"/>
            <a:ext cx="43761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100"/>
              <a:t>Constructors:</a:t>
            </a:r>
            <a:endParaRPr b="1" sz="1100"/>
          </a:p>
          <a:p>
            <a:pPr indent="-298450" lvl="0" marL="457200" rtl="0" algn="l">
              <a:spcBef>
                <a:spcPts val="0"/>
              </a:spcBef>
              <a:spcAft>
                <a:spcPts val="0"/>
              </a:spcAft>
              <a:buSzPts val="1100"/>
              <a:buChar char="➢"/>
            </a:pPr>
            <a:r>
              <a:rPr lang="en" sz="1100"/>
              <a:t>ThreadGroup g = new ThreadGroup(String gname);</a:t>
            </a:r>
            <a:endParaRPr sz="1100"/>
          </a:p>
          <a:p>
            <a:pPr indent="-298450" lvl="1" marL="914400" rtl="0" algn="l">
              <a:spcBef>
                <a:spcPts val="0"/>
              </a:spcBef>
              <a:spcAft>
                <a:spcPts val="0"/>
              </a:spcAft>
              <a:buSzPts val="1100"/>
              <a:buChar char="○"/>
            </a:pPr>
            <a:r>
              <a:rPr lang="en" sz="1100"/>
              <a:t>Creates a New ThreadGroup.</a:t>
            </a:r>
            <a:endParaRPr sz="1100"/>
          </a:p>
          <a:p>
            <a:pPr indent="-298450" lvl="1" marL="914400" rtl="0" algn="l">
              <a:spcBef>
                <a:spcPts val="0"/>
              </a:spcBef>
              <a:spcAft>
                <a:spcPts val="0"/>
              </a:spcAft>
              <a:buSzPts val="1100"/>
              <a:buChar char="○"/>
            </a:pPr>
            <a:r>
              <a:rPr lang="en" sz="1100"/>
              <a:t>The Parent of this New Group is the ThreadGroup of Currently Running Thread.</a:t>
            </a:r>
            <a:endParaRPr sz="1100"/>
          </a:p>
          <a:p>
            <a:pPr indent="-298450" lvl="0" marL="457200" rtl="0" algn="l">
              <a:spcBef>
                <a:spcPts val="0"/>
              </a:spcBef>
              <a:spcAft>
                <a:spcPts val="0"/>
              </a:spcAft>
              <a:buSzPts val="1100"/>
              <a:buChar char="➢"/>
            </a:pPr>
            <a:r>
              <a:rPr lang="en" sz="1100"/>
              <a:t>ThreadGroup g = new ThreadGroup(ThreadGrouppg, String gname);</a:t>
            </a:r>
            <a:endParaRPr sz="1100"/>
          </a:p>
          <a:p>
            <a:pPr indent="-298450" lvl="1" marL="914400" rtl="0" algn="l">
              <a:spcBef>
                <a:spcPts val="0"/>
              </a:spcBef>
              <a:spcAft>
                <a:spcPts val="0"/>
              </a:spcAft>
              <a:buSzPts val="1100"/>
              <a:buChar char="○"/>
            </a:pPr>
            <a:r>
              <a:rPr lang="en" sz="1100"/>
              <a:t>Creates a New ThreadGroup.</a:t>
            </a:r>
            <a:endParaRPr sz="1100"/>
          </a:p>
          <a:p>
            <a:pPr indent="-298450" lvl="1" marL="914400" rtl="0" algn="l">
              <a:spcBef>
                <a:spcPts val="0"/>
              </a:spcBef>
              <a:spcAft>
                <a:spcPts val="0"/>
              </a:spcAft>
              <a:buSzPts val="1100"/>
              <a:buChar char="○"/>
            </a:pPr>
            <a:r>
              <a:rPr lang="en" sz="1100"/>
              <a:t>The Parent of this ThreadGroup is the specified ThreadGroup.</a:t>
            </a:r>
            <a:endParaRPr sz="1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nvSpPr>
        <p:spPr>
          <a:xfrm>
            <a:off x="319100" y="410275"/>
            <a:ext cx="4376100" cy="22320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1200"/>
              <a:t>Note:</a:t>
            </a:r>
            <a:endParaRPr b="1" sz="1200"/>
          </a:p>
          <a:p>
            <a:pPr indent="-304800" lvl="0" marL="457200" rtl="0" algn="l">
              <a:spcBef>
                <a:spcPts val="1000"/>
              </a:spcBef>
              <a:spcAft>
                <a:spcPts val="0"/>
              </a:spcAft>
              <a:buSzPts val="1200"/>
              <a:buChar char="➔"/>
            </a:pPr>
            <a:r>
              <a:rPr lang="en" sz="1200"/>
              <a:t>In Java Every Thread belongs to Some Group.</a:t>
            </a:r>
            <a:endParaRPr sz="1200"/>
          </a:p>
          <a:p>
            <a:pPr indent="-304800" lvl="0" marL="457200" rtl="0" algn="l">
              <a:spcBef>
                <a:spcPts val="1000"/>
              </a:spcBef>
              <a:spcAft>
                <a:spcPts val="0"/>
              </a:spcAft>
              <a:buSzPts val="1200"/>
              <a:buChar char="➔"/>
            </a:pPr>
            <a:r>
              <a:rPr lang="en" sz="1200"/>
              <a:t>Every ThreadGroup is the Child Group of System Group either Directly OR Indirectly. Hence SystemGroup Acts as Root for all ThreadGroup’s in Java.</a:t>
            </a:r>
            <a:endParaRPr sz="1200"/>
          </a:p>
          <a:p>
            <a:pPr indent="-304800" lvl="0" marL="457200" rtl="0" algn="l">
              <a:spcBef>
                <a:spcPts val="1000"/>
              </a:spcBef>
              <a:spcAft>
                <a:spcPts val="0"/>
              </a:spcAft>
              <a:buSzPts val="1200"/>
              <a:buChar char="➔"/>
            </a:pPr>
            <a:r>
              <a:rPr lang="en" sz="1200"/>
              <a:t>System ThreadGroup Represents System Level Threads Like ReferenceHandler, SignalDispatcher, Finalizer, AttachListener Etc.</a:t>
            </a:r>
            <a:endParaRPr sz="1200"/>
          </a:p>
        </p:txBody>
      </p:sp>
      <p:pic>
        <p:nvPicPr>
          <p:cNvPr id="320" name="Google Shape;320;p48"/>
          <p:cNvPicPr preferRelativeResize="0"/>
          <p:nvPr/>
        </p:nvPicPr>
        <p:blipFill>
          <a:blip r:embed="rId3">
            <a:alphaModFix/>
          </a:blip>
          <a:stretch>
            <a:fillRect/>
          </a:stretch>
        </p:blipFill>
        <p:spPr>
          <a:xfrm>
            <a:off x="5052325" y="461838"/>
            <a:ext cx="3939276" cy="2128875"/>
          </a:xfrm>
          <a:prstGeom prst="rect">
            <a:avLst/>
          </a:prstGeom>
          <a:noFill/>
          <a:ln>
            <a:noFill/>
          </a:ln>
        </p:spPr>
      </p:pic>
      <p:sp>
        <p:nvSpPr>
          <p:cNvPr id="321" name="Google Shape;321;p48"/>
          <p:cNvSpPr txBox="1"/>
          <p:nvPr/>
        </p:nvSpPr>
        <p:spPr>
          <a:xfrm>
            <a:off x="319100" y="2642275"/>
            <a:ext cx="57816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t>classThreadGroupDemo {</a:t>
            </a:r>
            <a:endParaRPr sz="1000"/>
          </a:p>
          <a:p>
            <a:pPr indent="0" lvl="0" marL="0" rtl="0" algn="l">
              <a:spcBef>
                <a:spcPts val="0"/>
              </a:spcBef>
              <a:spcAft>
                <a:spcPts val="0"/>
              </a:spcAft>
              <a:buClr>
                <a:schemeClr val="dk1"/>
              </a:buClr>
              <a:buSzPts val="1100"/>
              <a:buFont typeface="Arial"/>
              <a:buNone/>
            </a:pPr>
            <a:r>
              <a:rPr lang="en" sz="1000"/>
              <a:t>public static void main(String[] args) {</a:t>
            </a:r>
            <a:endParaRPr sz="1000"/>
          </a:p>
          <a:p>
            <a:pPr indent="457200" lvl="0" marL="0" rtl="0" algn="l">
              <a:spcBef>
                <a:spcPts val="0"/>
              </a:spcBef>
              <a:spcAft>
                <a:spcPts val="0"/>
              </a:spcAft>
              <a:buClr>
                <a:schemeClr val="dk1"/>
              </a:buClr>
              <a:buSzPts val="1100"/>
              <a:buFont typeface="Arial"/>
              <a:buNone/>
            </a:pPr>
            <a:r>
              <a:rPr lang="en" sz="1000"/>
              <a:t>System.out.println(Thread.currentThread().getThreadGroup().getName());</a:t>
            </a:r>
            <a:endParaRPr sz="1000"/>
          </a:p>
          <a:p>
            <a:pPr indent="457200" lvl="0" marL="0" rtl="0" algn="l">
              <a:spcBef>
                <a:spcPts val="0"/>
              </a:spcBef>
              <a:spcAft>
                <a:spcPts val="0"/>
              </a:spcAft>
              <a:buClr>
                <a:schemeClr val="dk1"/>
              </a:buClr>
              <a:buSzPts val="1100"/>
              <a:buFont typeface="Arial"/>
              <a:buNone/>
            </a:pPr>
            <a:r>
              <a:t/>
            </a:r>
            <a:endParaRPr sz="1000"/>
          </a:p>
          <a:p>
            <a:pPr indent="457200" lvl="0" marL="0" rtl="0" algn="l">
              <a:spcBef>
                <a:spcPts val="0"/>
              </a:spcBef>
              <a:spcAft>
                <a:spcPts val="0"/>
              </a:spcAft>
              <a:buClr>
                <a:schemeClr val="dk1"/>
              </a:buClr>
              <a:buSzPts val="1100"/>
              <a:buFont typeface="Arial"/>
              <a:buNone/>
            </a:pPr>
            <a:r>
              <a:rPr lang="en" sz="1000"/>
              <a:t>System.out.println(Thread.currentThread().getThreadGroup().getParent().getName());</a:t>
            </a:r>
            <a:endParaRPr sz="1000"/>
          </a:p>
          <a:p>
            <a:pPr indent="457200" lvl="0" marL="0" rtl="0" algn="l">
              <a:spcBef>
                <a:spcPts val="0"/>
              </a:spcBef>
              <a:spcAft>
                <a:spcPts val="0"/>
              </a:spcAft>
              <a:buClr>
                <a:schemeClr val="dk1"/>
              </a:buClr>
              <a:buSzPts val="1100"/>
              <a:buFont typeface="Arial"/>
              <a:buNone/>
            </a:pPr>
            <a:r>
              <a:t/>
            </a:r>
            <a:endParaRPr sz="1000"/>
          </a:p>
          <a:p>
            <a:pPr indent="457200" lvl="0" marL="0" rtl="0" algn="l">
              <a:spcBef>
                <a:spcPts val="0"/>
              </a:spcBef>
              <a:spcAft>
                <a:spcPts val="0"/>
              </a:spcAft>
              <a:buClr>
                <a:schemeClr val="dk1"/>
              </a:buClr>
              <a:buSzPts val="1100"/>
              <a:buFont typeface="Arial"/>
              <a:buNone/>
            </a:pPr>
            <a:r>
              <a:rPr lang="en" sz="1000"/>
              <a:t>ThreadGroup pg = new ThreadGroup("Parent Group");</a:t>
            </a:r>
            <a:endParaRPr sz="1000"/>
          </a:p>
          <a:p>
            <a:pPr indent="457200" lvl="0" marL="0" rtl="0" algn="l">
              <a:spcBef>
                <a:spcPts val="0"/>
              </a:spcBef>
              <a:spcAft>
                <a:spcPts val="0"/>
              </a:spcAft>
              <a:buClr>
                <a:schemeClr val="dk1"/>
              </a:buClr>
              <a:buSzPts val="1100"/>
              <a:buFont typeface="Arial"/>
              <a:buNone/>
            </a:pPr>
            <a:r>
              <a:t/>
            </a:r>
            <a:endParaRPr sz="1000"/>
          </a:p>
          <a:p>
            <a:pPr indent="457200" lvl="0" marL="0" rtl="0" algn="l">
              <a:spcBef>
                <a:spcPts val="0"/>
              </a:spcBef>
              <a:spcAft>
                <a:spcPts val="0"/>
              </a:spcAft>
              <a:buClr>
                <a:schemeClr val="dk1"/>
              </a:buClr>
              <a:buSzPts val="1100"/>
              <a:buFont typeface="Arial"/>
              <a:buNone/>
            </a:pPr>
            <a:r>
              <a:rPr lang="en" sz="1000"/>
              <a:t>System.out.println(pg.getParent().getName());</a:t>
            </a:r>
            <a:endParaRPr sz="1000"/>
          </a:p>
          <a:p>
            <a:pPr indent="457200" lvl="0" marL="0" rtl="0" algn="l">
              <a:spcBef>
                <a:spcPts val="0"/>
              </a:spcBef>
              <a:spcAft>
                <a:spcPts val="0"/>
              </a:spcAft>
              <a:buClr>
                <a:schemeClr val="dk1"/>
              </a:buClr>
              <a:buSzPts val="1100"/>
              <a:buFont typeface="Arial"/>
              <a:buNone/>
            </a:pPr>
            <a:r>
              <a:t/>
            </a:r>
            <a:endParaRPr sz="1000"/>
          </a:p>
          <a:p>
            <a:pPr indent="457200" lvl="0" marL="0" rtl="0" algn="l">
              <a:spcBef>
                <a:spcPts val="0"/>
              </a:spcBef>
              <a:spcAft>
                <a:spcPts val="0"/>
              </a:spcAft>
              <a:buClr>
                <a:schemeClr val="dk1"/>
              </a:buClr>
              <a:buSzPts val="1100"/>
              <a:buFont typeface="Arial"/>
              <a:buNone/>
            </a:pPr>
            <a:r>
              <a:rPr lang="en" sz="1000"/>
              <a:t>ThreadGroup cg = new ThreadGroup(pg, "Child Group");</a:t>
            </a:r>
            <a:endParaRPr sz="1000"/>
          </a:p>
          <a:p>
            <a:pPr indent="457200" lvl="0" marL="0" rtl="0" algn="l">
              <a:spcBef>
                <a:spcPts val="0"/>
              </a:spcBef>
              <a:spcAft>
                <a:spcPts val="0"/>
              </a:spcAft>
              <a:buClr>
                <a:schemeClr val="dk1"/>
              </a:buClr>
              <a:buSzPts val="1100"/>
              <a:buFont typeface="Arial"/>
              <a:buNone/>
            </a:pPr>
            <a:r>
              <a:t/>
            </a:r>
            <a:endParaRPr sz="1000"/>
          </a:p>
          <a:p>
            <a:pPr indent="457200" lvl="0" marL="0" rtl="0" algn="l">
              <a:spcBef>
                <a:spcPts val="0"/>
              </a:spcBef>
              <a:spcAft>
                <a:spcPts val="0"/>
              </a:spcAft>
              <a:buClr>
                <a:schemeClr val="dk1"/>
              </a:buClr>
              <a:buSzPts val="1100"/>
              <a:buFont typeface="Arial"/>
              <a:buNone/>
            </a:pPr>
            <a:r>
              <a:rPr lang="en" sz="1000"/>
              <a:t>System.out.println(cg.getParent().getName());</a:t>
            </a:r>
            <a:endParaRPr sz="1000"/>
          </a:p>
          <a:p>
            <a:pPr indent="0" lvl="0" marL="0" rtl="0" algn="l">
              <a:spcBef>
                <a:spcPts val="0"/>
              </a:spcBef>
              <a:spcAft>
                <a:spcPts val="0"/>
              </a:spcAft>
              <a:buClr>
                <a:schemeClr val="dk1"/>
              </a:buClr>
              <a:buSzPts val="1100"/>
              <a:buFont typeface="Arial"/>
              <a:buNone/>
            </a:pPr>
            <a:r>
              <a:rPr lang="en" sz="1000"/>
              <a:t>    }</a:t>
            </a:r>
            <a:endParaRPr sz="1000"/>
          </a:p>
          <a:p>
            <a:pPr indent="0" lvl="0" marL="0" rtl="0" algn="l">
              <a:spcBef>
                <a:spcPts val="0"/>
              </a:spcBef>
              <a:spcAft>
                <a:spcPts val="0"/>
              </a:spcAft>
              <a:buNone/>
            </a:pPr>
            <a:r>
              <a:rPr lang="en" sz="1000"/>
              <a:t>}</a:t>
            </a:r>
            <a:endParaRPr sz="1000"/>
          </a:p>
        </p:txBody>
      </p:sp>
      <p:sp>
        <p:nvSpPr>
          <p:cNvPr id="322" name="Google Shape;322;p48"/>
          <p:cNvSpPr txBox="1"/>
          <p:nvPr/>
        </p:nvSpPr>
        <p:spPr>
          <a:xfrm>
            <a:off x="6989675" y="3981075"/>
            <a:ext cx="14208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Output:</a:t>
            </a:r>
            <a:endParaRPr b="1" sz="1100"/>
          </a:p>
          <a:p>
            <a:pPr indent="0" lvl="0" marL="0" rtl="0" algn="l">
              <a:spcBef>
                <a:spcPts val="0"/>
              </a:spcBef>
              <a:spcAft>
                <a:spcPts val="0"/>
              </a:spcAft>
              <a:buNone/>
            </a:pPr>
            <a:r>
              <a:rPr lang="en" sz="1100"/>
              <a:t>main</a:t>
            </a:r>
            <a:endParaRPr sz="1100"/>
          </a:p>
          <a:p>
            <a:pPr indent="0" lvl="0" marL="0" rtl="0" algn="l">
              <a:spcBef>
                <a:spcPts val="0"/>
              </a:spcBef>
              <a:spcAft>
                <a:spcPts val="0"/>
              </a:spcAft>
              <a:buNone/>
            </a:pPr>
            <a:r>
              <a:rPr lang="en" sz="1100"/>
              <a:t>system</a:t>
            </a:r>
            <a:endParaRPr sz="1100"/>
          </a:p>
          <a:p>
            <a:pPr indent="0" lvl="0" marL="0" rtl="0" algn="l">
              <a:spcBef>
                <a:spcPts val="0"/>
              </a:spcBef>
              <a:spcAft>
                <a:spcPts val="0"/>
              </a:spcAft>
              <a:buNone/>
            </a:pPr>
            <a:r>
              <a:rPr lang="en" sz="1100"/>
              <a:t>main</a:t>
            </a:r>
            <a:endParaRPr sz="1100"/>
          </a:p>
          <a:p>
            <a:pPr indent="0" lvl="0" marL="0" rtl="0" algn="l">
              <a:spcBef>
                <a:spcPts val="0"/>
              </a:spcBef>
              <a:spcAft>
                <a:spcPts val="0"/>
              </a:spcAft>
              <a:buNone/>
            </a:pPr>
            <a:r>
              <a:rPr lang="en" sz="1100"/>
              <a:t>Parent Group</a:t>
            </a:r>
            <a:endParaRPr sz="11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nvSpPr>
        <p:spPr>
          <a:xfrm>
            <a:off x="212725" y="258325"/>
            <a:ext cx="4376100" cy="4540800"/>
          </a:xfrm>
          <a:prstGeom prst="rect">
            <a:avLst/>
          </a:prstGeom>
          <a:noFill/>
          <a:ln>
            <a:noFill/>
          </a:ln>
        </p:spPr>
        <p:txBody>
          <a:bodyPr anchorCtr="0" anchor="t" bIns="91425" lIns="91425" spcFirstLastPara="1" rIns="91425" wrap="square" tIns="91425">
            <a:spAutoFit/>
          </a:bodyPr>
          <a:lstStyle/>
          <a:p>
            <a:pPr indent="0" lvl="0" marL="241300" marR="50800" rtl="0" algn="l">
              <a:lnSpc>
                <a:spcPct val="160000"/>
              </a:lnSpc>
              <a:spcBef>
                <a:spcPts val="0"/>
              </a:spcBef>
              <a:spcAft>
                <a:spcPts val="0"/>
              </a:spcAft>
              <a:buClr>
                <a:schemeClr val="dk1"/>
              </a:buClr>
              <a:buSzPts val="1100"/>
              <a:buFont typeface="Arial"/>
              <a:buNone/>
            </a:pPr>
            <a:r>
              <a:rPr lang="en" sz="850">
                <a:solidFill>
                  <a:schemeClr val="dk1"/>
                </a:solidFill>
                <a:highlight>
                  <a:schemeClr val="lt2"/>
                </a:highlight>
                <a:latin typeface="Courier New"/>
                <a:ea typeface="Courier New"/>
                <a:cs typeface="Courier New"/>
                <a:sym typeface="Courier New"/>
              </a:rPr>
              <a:t>public class ThreadGroupDemo extends Thread </a:t>
            </a:r>
            <a:r>
              <a:rPr b="1" lang="en" sz="850">
                <a:solidFill>
                  <a:schemeClr val="dk1"/>
                </a:solidFill>
                <a:highlight>
                  <a:schemeClr val="lt2"/>
                </a:highlight>
                <a:latin typeface="Courier New"/>
                <a:ea typeface="Courier New"/>
                <a:cs typeface="Courier New"/>
                <a:sym typeface="Courier New"/>
              </a:rPr>
              <a:t>{</a:t>
            </a:r>
            <a:endParaRPr b="1" sz="8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850">
                <a:solidFill>
                  <a:schemeClr val="dk1"/>
                </a:solidFill>
                <a:highlight>
                  <a:schemeClr val="lt2"/>
                </a:highlight>
                <a:latin typeface="Courier New"/>
                <a:ea typeface="Courier New"/>
                <a:cs typeface="Courier New"/>
                <a:sym typeface="Courier New"/>
              </a:rPr>
              <a:t> public ThreadGroupDemo</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String name, ThreadGroup tg</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 </a:t>
            </a:r>
            <a:r>
              <a:rPr b="1" lang="en" sz="850">
                <a:solidFill>
                  <a:schemeClr val="dk1"/>
                </a:solidFill>
                <a:highlight>
                  <a:schemeClr val="lt2"/>
                </a:highlight>
                <a:latin typeface="Courier New"/>
                <a:ea typeface="Courier New"/>
                <a:cs typeface="Courier New"/>
                <a:sym typeface="Courier New"/>
              </a:rPr>
              <a:t>{</a:t>
            </a:r>
            <a:endParaRPr b="1" sz="8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850">
                <a:solidFill>
                  <a:schemeClr val="dk1"/>
                </a:solidFill>
                <a:highlight>
                  <a:schemeClr val="lt2"/>
                </a:highlight>
                <a:latin typeface="Courier New"/>
                <a:ea typeface="Courier New"/>
                <a:cs typeface="Courier New"/>
                <a:sym typeface="Courier New"/>
              </a:rPr>
              <a:t>   super</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tg,name</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a:t>
            </a:r>
            <a:endParaRPr sz="8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850">
                <a:solidFill>
                  <a:schemeClr val="dk1"/>
                </a:solidFill>
                <a:highlight>
                  <a:schemeClr val="lt2"/>
                </a:highlight>
                <a:latin typeface="Courier New"/>
                <a:ea typeface="Courier New"/>
                <a:cs typeface="Courier New"/>
                <a:sym typeface="Courier New"/>
              </a:rPr>
              <a:t> </a:t>
            </a:r>
            <a:r>
              <a:rPr b="1" lang="en" sz="850">
                <a:solidFill>
                  <a:schemeClr val="dk1"/>
                </a:solidFill>
                <a:highlight>
                  <a:schemeClr val="lt2"/>
                </a:highlight>
                <a:latin typeface="Courier New"/>
                <a:ea typeface="Courier New"/>
                <a:cs typeface="Courier New"/>
                <a:sym typeface="Courier New"/>
              </a:rPr>
              <a:t>}</a:t>
            </a:r>
            <a:endParaRPr b="1" sz="8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850">
                <a:solidFill>
                  <a:schemeClr val="dk1"/>
                </a:solidFill>
                <a:highlight>
                  <a:schemeClr val="lt2"/>
                </a:highlight>
                <a:latin typeface="Courier New"/>
                <a:ea typeface="Courier New"/>
                <a:cs typeface="Courier New"/>
                <a:sym typeface="Courier New"/>
              </a:rPr>
              <a:t>  public void run</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 </a:t>
            </a:r>
            <a:r>
              <a:rPr b="1" lang="en" sz="850">
                <a:solidFill>
                  <a:schemeClr val="dk1"/>
                </a:solidFill>
                <a:highlight>
                  <a:schemeClr val="lt2"/>
                </a:highlight>
                <a:latin typeface="Courier New"/>
                <a:ea typeface="Courier New"/>
                <a:cs typeface="Courier New"/>
                <a:sym typeface="Courier New"/>
              </a:rPr>
              <a:t>{</a:t>
            </a:r>
            <a:endParaRPr b="1" sz="8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850">
                <a:solidFill>
                  <a:schemeClr val="dk1"/>
                </a:solidFill>
                <a:highlight>
                  <a:schemeClr val="lt2"/>
                </a:highlight>
                <a:latin typeface="Courier New"/>
                <a:ea typeface="Courier New"/>
                <a:cs typeface="Courier New"/>
                <a:sym typeface="Courier New"/>
              </a:rPr>
              <a:t>   System.out.println</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"Running " + Thread.currentThread</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.getName</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a:t>
            </a:r>
            <a:endParaRPr sz="8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850">
                <a:solidFill>
                  <a:schemeClr val="dk1"/>
                </a:solidFill>
                <a:highlight>
                  <a:schemeClr val="lt2"/>
                </a:highlight>
                <a:latin typeface="Courier New"/>
                <a:ea typeface="Courier New"/>
                <a:cs typeface="Courier New"/>
                <a:sym typeface="Courier New"/>
              </a:rPr>
              <a:t> </a:t>
            </a:r>
            <a:r>
              <a:rPr b="1" lang="en" sz="850">
                <a:solidFill>
                  <a:schemeClr val="dk1"/>
                </a:solidFill>
                <a:highlight>
                  <a:schemeClr val="lt2"/>
                </a:highlight>
                <a:latin typeface="Courier New"/>
                <a:ea typeface="Courier New"/>
                <a:cs typeface="Courier New"/>
                <a:sym typeface="Courier New"/>
              </a:rPr>
              <a:t>}</a:t>
            </a:r>
            <a:endParaRPr b="1" sz="8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850">
                <a:solidFill>
                  <a:schemeClr val="dk1"/>
                </a:solidFill>
                <a:highlight>
                  <a:schemeClr val="lt2"/>
                </a:highlight>
                <a:latin typeface="Courier New"/>
                <a:ea typeface="Courier New"/>
                <a:cs typeface="Courier New"/>
                <a:sym typeface="Courier New"/>
              </a:rPr>
              <a:t> public static void main</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String</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 args</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 </a:t>
            </a:r>
            <a:r>
              <a:rPr b="1" lang="en" sz="850">
                <a:solidFill>
                  <a:schemeClr val="dk1"/>
                </a:solidFill>
                <a:highlight>
                  <a:schemeClr val="lt2"/>
                </a:highlight>
                <a:latin typeface="Courier New"/>
                <a:ea typeface="Courier New"/>
                <a:cs typeface="Courier New"/>
                <a:sym typeface="Courier New"/>
              </a:rPr>
              <a:t>{</a:t>
            </a:r>
            <a:endParaRPr b="1" sz="8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850">
                <a:solidFill>
                  <a:schemeClr val="dk1"/>
                </a:solidFill>
                <a:highlight>
                  <a:schemeClr val="lt2"/>
                </a:highlight>
                <a:latin typeface="Courier New"/>
                <a:ea typeface="Courier New"/>
                <a:cs typeface="Courier New"/>
                <a:sym typeface="Courier New"/>
              </a:rPr>
              <a:t>   ThreadGroup tg = new ThreadGroup</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"Group1"</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a:t>
            </a:r>
            <a:endParaRPr sz="8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850">
                <a:solidFill>
                  <a:schemeClr val="dk1"/>
                </a:solidFill>
                <a:highlight>
                  <a:schemeClr val="lt2"/>
                </a:highlight>
                <a:latin typeface="Courier New"/>
                <a:ea typeface="Courier New"/>
                <a:cs typeface="Courier New"/>
                <a:sym typeface="Courier New"/>
              </a:rPr>
              <a:t>   ThreadGroup tg1 = new ThreadGroup</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tg, "Group2"</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a:t>
            </a:r>
            <a:endParaRPr sz="8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850">
                <a:solidFill>
                  <a:schemeClr val="dk1"/>
                </a:solidFill>
                <a:highlight>
                  <a:schemeClr val="lt2"/>
                </a:highlight>
                <a:latin typeface="Courier New"/>
                <a:ea typeface="Courier New"/>
                <a:cs typeface="Courier New"/>
                <a:sym typeface="Courier New"/>
              </a:rPr>
              <a:t>   </a:t>
            </a:r>
            <a:endParaRPr sz="8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850">
                <a:solidFill>
                  <a:schemeClr val="dk1"/>
                </a:solidFill>
                <a:highlight>
                  <a:schemeClr val="lt2"/>
                </a:highlight>
                <a:latin typeface="Courier New"/>
                <a:ea typeface="Courier New"/>
                <a:cs typeface="Courier New"/>
                <a:sym typeface="Courier New"/>
              </a:rPr>
              <a:t>   ThreadGroupDemo t1 = new ThreadGroupDemo</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"Thread1", tg</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a:t>
            </a:r>
            <a:endParaRPr sz="8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850">
                <a:solidFill>
                  <a:schemeClr val="dk1"/>
                </a:solidFill>
                <a:highlight>
                  <a:schemeClr val="lt2"/>
                </a:highlight>
                <a:latin typeface="Courier New"/>
                <a:ea typeface="Courier New"/>
                <a:cs typeface="Courier New"/>
                <a:sym typeface="Courier New"/>
              </a:rPr>
              <a:t>   ThreadGroupDemo t2 = new ThreadGroupDemo</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"Thread2", tg</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a:t>
            </a:r>
            <a:endParaRPr sz="8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850">
                <a:solidFill>
                  <a:schemeClr val="dk1"/>
                </a:solidFill>
                <a:highlight>
                  <a:schemeClr val="lt2"/>
                </a:highlight>
                <a:latin typeface="Courier New"/>
                <a:ea typeface="Courier New"/>
                <a:cs typeface="Courier New"/>
                <a:sym typeface="Courier New"/>
              </a:rPr>
              <a:t>  </a:t>
            </a:r>
            <a:endParaRPr sz="8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850">
                <a:solidFill>
                  <a:schemeClr val="dk1"/>
                </a:solidFill>
                <a:highlight>
                  <a:schemeClr val="lt2"/>
                </a:highlight>
                <a:latin typeface="Courier New"/>
                <a:ea typeface="Courier New"/>
                <a:cs typeface="Courier New"/>
                <a:sym typeface="Courier New"/>
              </a:rPr>
              <a:t>   ThreadGroupDemo t3 = new ThreadGroupDemo</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"Thread3", tg1</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a:t>
            </a:r>
            <a:endParaRPr sz="8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850">
                <a:solidFill>
                  <a:schemeClr val="dk1"/>
                </a:solidFill>
                <a:highlight>
                  <a:schemeClr val="lt2"/>
                </a:highlight>
                <a:latin typeface="Courier New"/>
                <a:ea typeface="Courier New"/>
                <a:cs typeface="Courier New"/>
                <a:sym typeface="Courier New"/>
              </a:rPr>
              <a:t>  </a:t>
            </a:r>
            <a:endParaRPr sz="8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850">
                <a:solidFill>
                  <a:schemeClr val="dk1"/>
                </a:solidFill>
                <a:highlight>
                  <a:schemeClr val="lt2"/>
                </a:highlight>
                <a:latin typeface="Courier New"/>
                <a:ea typeface="Courier New"/>
                <a:cs typeface="Courier New"/>
                <a:sym typeface="Courier New"/>
              </a:rPr>
              <a:t>   t1.start</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a:t>
            </a:r>
            <a:endParaRPr sz="8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850">
                <a:solidFill>
                  <a:schemeClr val="dk1"/>
                </a:solidFill>
                <a:highlight>
                  <a:schemeClr val="lt2"/>
                </a:highlight>
                <a:latin typeface="Courier New"/>
                <a:ea typeface="Courier New"/>
                <a:cs typeface="Courier New"/>
                <a:sym typeface="Courier New"/>
              </a:rPr>
              <a:t>   t2.start</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a:t>
            </a:r>
            <a:endParaRPr sz="8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850">
                <a:solidFill>
                  <a:schemeClr val="dk1"/>
                </a:solidFill>
                <a:highlight>
                  <a:schemeClr val="lt2"/>
                </a:highlight>
                <a:latin typeface="Courier New"/>
                <a:ea typeface="Courier New"/>
                <a:cs typeface="Courier New"/>
                <a:sym typeface="Courier New"/>
              </a:rPr>
              <a:t>   t3.start</a:t>
            </a:r>
            <a:r>
              <a:rPr b="1" lang="en" sz="850">
                <a:solidFill>
                  <a:schemeClr val="dk1"/>
                </a:solidFill>
                <a:highlight>
                  <a:schemeClr val="lt2"/>
                </a:highlight>
                <a:latin typeface="Courier New"/>
                <a:ea typeface="Courier New"/>
                <a:cs typeface="Courier New"/>
                <a:sym typeface="Courier New"/>
              </a:rPr>
              <a:t>()</a:t>
            </a:r>
            <a:r>
              <a:rPr lang="en" sz="850">
                <a:solidFill>
                  <a:schemeClr val="dk1"/>
                </a:solidFill>
                <a:highlight>
                  <a:schemeClr val="lt2"/>
                </a:highlight>
                <a:latin typeface="Courier New"/>
                <a:ea typeface="Courier New"/>
                <a:cs typeface="Courier New"/>
                <a:sym typeface="Courier New"/>
              </a:rPr>
              <a:t>;</a:t>
            </a:r>
            <a:endParaRPr b="1" sz="850">
              <a:solidFill>
                <a:schemeClr val="dk1"/>
              </a:solidFill>
              <a:highlight>
                <a:schemeClr val="lt2"/>
              </a:highlight>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highlight>
                <a:schemeClr val="lt2"/>
              </a:highlight>
            </a:endParaRPr>
          </a:p>
        </p:txBody>
      </p:sp>
      <p:sp>
        <p:nvSpPr>
          <p:cNvPr id="328" name="Google Shape;328;p49"/>
          <p:cNvSpPr txBox="1"/>
          <p:nvPr/>
        </p:nvSpPr>
        <p:spPr>
          <a:xfrm>
            <a:off x="4588825" y="1177600"/>
            <a:ext cx="4376100" cy="3809700"/>
          </a:xfrm>
          <a:prstGeom prst="rect">
            <a:avLst/>
          </a:prstGeom>
          <a:noFill/>
          <a:ln>
            <a:noFill/>
          </a:ln>
        </p:spPr>
        <p:txBody>
          <a:bodyPr anchorCtr="0" anchor="t" bIns="91425" lIns="91425" spcFirstLastPara="1" rIns="91425" wrap="square" tIns="91425">
            <a:spAutoFit/>
          </a:bodyPr>
          <a:lstStyle/>
          <a:p>
            <a:pPr indent="0" lvl="0" marL="241300" marR="50800" rtl="0" algn="l">
              <a:lnSpc>
                <a:spcPct val="160000"/>
              </a:lnSpc>
              <a:spcBef>
                <a:spcPts val="0"/>
              </a:spcBef>
              <a:spcAft>
                <a:spcPts val="0"/>
              </a:spcAft>
              <a:buClr>
                <a:schemeClr val="dk1"/>
              </a:buClr>
              <a:buSzPts val="1100"/>
              <a:buFont typeface="Arial"/>
              <a:buNone/>
            </a:pPr>
            <a:r>
              <a:rPr lang="en" sz="750">
                <a:solidFill>
                  <a:schemeClr val="dk1"/>
                </a:solidFill>
                <a:highlight>
                  <a:schemeClr val="lt2"/>
                </a:highlight>
                <a:latin typeface="Courier New"/>
                <a:ea typeface="Courier New"/>
                <a:cs typeface="Courier New"/>
                <a:sym typeface="Courier New"/>
              </a:rPr>
              <a:t>   System.out.println</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"Number of active threads: " + tg.activeCount</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a:t>
            </a:r>
            <a:endParaRPr sz="7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750">
                <a:solidFill>
                  <a:schemeClr val="dk1"/>
                </a:solidFill>
                <a:highlight>
                  <a:schemeClr val="lt2"/>
                </a:highlight>
                <a:latin typeface="Courier New"/>
                <a:ea typeface="Courier New"/>
                <a:cs typeface="Courier New"/>
                <a:sym typeface="Courier New"/>
              </a:rPr>
              <a:t>   System.out.println</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"Number of active thread groups: " + tg.activeGroupCount</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a:t>
            </a:r>
            <a:endParaRPr sz="7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750">
                <a:solidFill>
                  <a:schemeClr val="dk1"/>
                </a:solidFill>
                <a:highlight>
                  <a:schemeClr val="lt2"/>
                </a:highlight>
                <a:latin typeface="Courier New"/>
                <a:ea typeface="Courier New"/>
                <a:cs typeface="Courier New"/>
                <a:sym typeface="Courier New"/>
              </a:rPr>
              <a:t>   System.out.println</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"Maximum priority: " + tg.getMaxPriority</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a:t>
            </a:r>
            <a:endParaRPr sz="7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750">
                <a:solidFill>
                  <a:schemeClr val="dk1"/>
                </a:solidFill>
                <a:highlight>
                  <a:schemeClr val="lt2"/>
                </a:highlight>
                <a:latin typeface="Courier New"/>
                <a:ea typeface="Courier New"/>
                <a:cs typeface="Courier New"/>
                <a:sym typeface="Courier New"/>
              </a:rPr>
              <a:t>   System.out.println</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"Thread group name: " + tg.getName</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a:t>
            </a:r>
            <a:endParaRPr sz="7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750">
                <a:solidFill>
                  <a:schemeClr val="dk1"/>
                </a:solidFill>
                <a:highlight>
                  <a:schemeClr val="lt2"/>
                </a:highlight>
                <a:latin typeface="Courier New"/>
                <a:ea typeface="Courier New"/>
                <a:cs typeface="Courier New"/>
                <a:sym typeface="Courier New"/>
              </a:rPr>
              <a:t>   System.out.println</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"Child thread group name: "+ tg1.getName</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a:t>
            </a:r>
            <a:endParaRPr sz="7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750">
                <a:solidFill>
                  <a:schemeClr val="dk1"/>
                </a:solidFill>
                <a:highlight>
                  <a:schemeClr val="lt2"/>
                </a:highlight>
                <a:latin typeface="Courier New"/>
                <a:ea typeface="Courier New"/>
                <a:cs typeface="Courier New"/>
                <a:sym typeface="Courier New"/>
              </a:rPr>
              <a:t>   System.out.println</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tg.parentOf</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tg1</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a:t>
            </a:r>
            <a:endParaRPr sz="7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750">
                <a:solidFill>
                  <a:schemeClr val="dk1"/>
                </a:solidFill>
                <a:highlight>
                  <a:schemeClr val="lt2"/>
                </a:highlight>
                <a:latin typeface="Courier New"/>
                <a:ea typeface="Courier New"/>
                <a:cs typeface="Courier New"/>
                <a:sym typeface="Courier New"/>
              </a:rPr>
              <a:t>   System.out.println</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"Parent thread group: " + tg1.getParent</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a:t>
            </a:r>
            <a:endParaRPr sz="7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750">
                <a:solidFill>
                  <a:schemeClr val="dk1"/>
                </a:solidFill>
                <a:highlight>
                  <a:schemeClr val="lt2"/>
                </a:highlight>
                <a:latin typeface="Courier New"/>
                <a:ea typeface="Courier New"/>
                <a:cs typeface="Courier New"/>
                <a:sym typeface="Courier New"/>
              </a:rPr>
              <a:t>  </a:t>
            </a:r>
            <a:endParaRPr sz="7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750">
                <a:solidFill>
                  <a:schemeClr val="dk1"/>
                </a:solidFill>
                <a:highlight>
                  <a:schemeClr val="lt2"/>
                </a:highlight>
                <a:latin typeface="Courier New"/>
                <a:ea typeface="Courier New"/>
                <a:cs typeface="Courier New"/>
                <a:sym typeface="Courier New"/>
              </a:rPr>
              <a:t>   tg.checkAccess</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a:t>
            </a:r>
            <a:endParaRPr sz="7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750">
                <a:solidFill>
                  <a:schemeClr val="dk1"/>
                </a:solidFill>
                <a:highlight>
                  <a:schemeClr val="lt2"/>
                </a:highlight>
                <a:latin typeface="Courier New"/>
                <a:ea typeface="Courier New"/>
                <a:cs typeface="Courier New"/>
                <a:sym typeface="Courier New"/>
              </a:rPr>
              <a:t>   System.out.println</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tg.getName</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 + " has access"</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a:t>
            </a:r>
            <a:endParaRPr sz="7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750">
                <a:solidFill>
                  <a:schemeClr val="dk1"/>
                </a:solidFill>
                <a:highlight>
                  <a:schemeClr val="lt2"/>
                </a:highlight>
                <a:latin typeface="Courier New"/>
                <a:ea typeface="Courier New"/>
                <a:cs typeface="Courier New"/>
                <a:sym typeface="Courier New"/>
              </a:rPr>
              <a:t>  </a:t>
            </a:r>
            <a:endParaRPr sz="7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750">
                <a:solidFill>
                  <a:schemeClr val="dk1"/>
                </a:solidFill>
                <a:highlight>
                  <a:schemeClr val="lt2"/>
                </a:highlight>
                <a:latin typeface="Courier New"/>
                <a:ea typeface="Courier New"/>
                <a:cs typeface="Courier New"/>
                <a:sym typeface="Courier New"/>
              </a:rPr>
              <a:t>   tg1.checkAccess</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a:t>
            </a:r>
            <a:endParaRPr sz="7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750">
                <a:solidFill>
                  <a:schemeClr val="dk1"/>
                </a:solidFill>
                <a:highlight>
                  <a:schemeClr val="lt2"/>
                </a:highlight>
                <a:latin typeface="Courier New"/>
                <a:ea typeface="Courier New"/>
                <a:cs typeface="Courier New"/>
                <a:sym typeface="Courier New"/>
              </a:rPr>
              <a:t>   System.out.println</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tg1.getName</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 + " has access"</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a:t>
            </a:r>
            <a:endParaRPr sz="7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750">
                <a:solidFill>
                  <a:schemeClr val="dk1"/>
                </a:solidFill>
                <a:highlight>
                  <a:schemeClr val="lt2"/>
                </a:highlight>
                <a:latin typeface="Courier New"/>
                <a:ea typeface="Courier New"/>
                <a:cs typeface="Courier New"/>
                <a:sym typeface="Courier New"/>
              </a:rPr>
              <a:t>   System.out.println</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"List the information of thread group using the list method: "</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a:t>
            </a:r>
            <a:endParaRPr sz="7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750">
                <a:solidFill>
                  <a:schemeClr val="dk1"/>
                </a:solidFill>
                <a:highlight>
                  <a:schemeClr val="lt2"/>
                </a:highlight>
                <a:latin typeface="Courier New"/>
                <a:ea typeface="Courier New"/>
                <a:cs typeface="Courier New"/>
                <a:sym typeface="Courier New"/>
              </a:rPr>
              <a:t>   tg.list</a:t>
            </a:r>
            <a:r>
              <a:rPr b="1" lang="en" sz="750">
                <a:solidFill>
                  <a:schemeClr val="dk1"/>
                </a:solidFill>
                <a:highlight>
                  <a:schemeClr val="lt2"/>
                </a:highlight>
                <a:latin typeface="Courier New"/>
                <a:ea typeface="Courier New"/>
                <a:cs typeface="Courier New"/>
                <a:sym typeface="Courier New"/>
              </a:rPr>
              <a:t>()</a:t>
            </a:r>
            <a:r>
              <a:rPr lang="en" sz="750">
                <a:solidFill>
                  <a:schemeClr val="dk1"/>
                </a:solidFill>
                <a:highlight>
                  <a:schemeClr val="lt2"/>
                </a:highlight>
                <a:latin typeface="Courier New"/>
                <a:ea typeface="Courier New"/>
                <a:cs typeface="Courier New"/>
                <a:sym typeface="Courier New"/>
              </a:rPr>
              <a:t>;</a:t>
            </a:r>
            <a:endParaRPr sz="7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lang="en" sz="750">
                <a:solidFill>
                  <a:schemeClr val="dk1"/>
                </a:solidFill>
                <a:highlight>
                  <a:schemeClr val="lt2"/>
                </a:highlight>
                <a:latin typeface="Courier New"/>
                <a:ea typeface="Courier New"/>
                <a:cs typeface="Courier New"/>
                <a:sym typeface="Courier New"/>
              </a:rPr>
              <a:t> </a:t>
            </a:r>
            <a:r>
              <a:rPr b="1" lang="en" sz="750">
                <a:solidFill>
                  <a:schemeClr val="dk1"/>
                </a:solidFill>
                <a:highlight>
                  <a:schemeClr val="lt2"/>
                </a:highlight>
                <a:latin typeface="Courier New"/>
                <a:ea typeface="Courier New"/>
                <a:cs typeface="Courier New"/>
                <a:sym typeface="Courier New"/>
              </a:rPr>
              <a:t>}</a:t>
            </a:r>
            <a:endParaRPr b="1" sz="750">
              <a:solidFill>
                <a:schemeClr val="dk1"/>
              </a:solidFill>
              <a:highlight>
                <a:schemeClr val="lt2"/>
              </a:highlight>
              <a:latin typeface="Courier New"/>
              <a:ea typeface="Courier New"/>
              <a:cs typeface="Courier New"/>
              <a:sym typeface="Courier New"/>
            </a:endParaRPr>
          </a:p>
          <a:p>
            <a:pPr indent="0" lvl="0" marL="241300" marR="50800" rtl="0" algn="l">
              <a:lnSpc>
                <a:spcPct val="160000"/>
              </a:lnSpc>
              <a:spcBef>
                <a:spcPts val="0"/>
              </a:spcBef>
              <a:spcAft>
                <a:spcPts val="0"/>
              </a:spcAft>
              <a:buClr>
                <a:schemeClr val="dk1"/>
              </a:buClr>
              <a:buSzPts val="1100"/>
              <a:buFont typeface="Arial"/>
              <a:buNone/>
            </a:pPr>
            <a:r>
              <a:rPr b="1" lang="en" sz="750">
                <a:solidFill>
                  <a:schemeClr val="dk1"/>
                </a:solidFill>
                <a:highlight>
                  <a:schemeClr val="lt2"/>
                </a:highlight>
                <a:latin typeface="Courier New"/>
                <a:ea typeface="Courier New"/>
                <a:cs typeface="Courier New"/>
                <a:sym typeface="Courier New"/>
              </a:rPr>
              <a:t>}</a:t>
            </a:r>
            <a:endParaRPr sz="15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Thread Local</a:t>
            </a:r>
            <a:endParaRPr/>
          </a:p>
        </p:txBody>
      </p:sp>
      <p:sp>
        <p:nvSpPr>
          <p:cNvPr id="334" name="Google Shape;334;p50"/>
          <p:cNvSpPr txBox="1"/>
          <p:nvPr/>
        </p:nvSpPr>
        <p:spPr>
          <a:xfrm>
            <a:off x="440650" y="1132025"/>
            <a:ext cx="4376100" cy="2360100"/>
          </a:xfrm>
          <a:prstGeom prst="rect">
            <a:avLst/>
          </a:prstGeom>
          <a:noFill/>
          <a:ln>
            <a:noFill/>
          </a:ln>
        </p:spPr>
        <p:txBody>
          <a:bodyPr anchorCtr="0" anchor="t" bIns="91425" lIns="91425" spcFirstLastPara="1" rIns="91425" wrap="square" tIns="91425">
            <a:spAutoFit/>
          </a:bodyPr>
          <a:lstStyle/>
          <a:p>
            <a:pPr indent="-304800" lvl="0" marL="457200" rtl="0" algn="l">
              <a:spcBef>
                <a:spcPts val="1000"/>
              </a:spcBef>
              <a:spcAft>
                <a:spcPts val="0"/>
              </a:spcAft>
              <a:buSzPts val="1200"/>
              <a:buChar char="➔"/>
            </a:pPr>
            <a:r>
              <a:rPr lang="en" sz="1200"/>
              <a:t>ThreadLocal provides ThreadLocal Variables. </a:t>
            </a:r>
            <a:endParaRPr sz="1200"/>
          </a:p>
          <a:p>
            <a:pPr indent="-304800" lvl="0" marL="457200" rtl="0" algn="l">
              <a:spcBef>
                <a:spcPts val="1000"/>
              </a:spcBef>
              <a:spcAft>
                <a:spcPts val="0"/>
              </a:spcAft>
              <a:buSzPts val="1200"/>
              <a:buChar char="➔"/>
            </a:pPr>
            <a:r>
              <a:rPr lang="en" sz="1200"/>
              <a:t>ThreadLocal Class Maintains Values per Thread Basis.</a:t>
            </a:r>
            <a:endParaRPr sz="1200"/>
          </a:p>
          <a:p>
            <a:pPr indent="-304800" lvl="0" marL="457200" rtl="0" algn="l">
              <a:spcBef>
                <a:spcPts val="1000"/>
              </a:spcBef>
              <a:spcAft>
                <a:spcPts val="0"/>
              </a:spcAft>
              <a:buSzPts val="1200"/>
              <a:buChar char="➔"/>
            </a:pPr>
            <a:r>
              <a:rPr lang="en" sz="1200"/>
              <a:t>Each ThreadLocal Object Maintains a Separate Value Like userID, transactionIDEtc for Each Thread that Accesses that Object.</a:t>
            </a:r>
            <a:endParaRPr sz="1200"/>
          </a:p>
          <a:p>
            <a:pPr indent="-304800" lvl="0" marL="457200" rtl="0" algn="l">
              <a:spcBef>
                <a:spcPts val="1000"/>
              </a:spcBef>
              <a:spcAft>
                <a:spcPts val="0"/>
              </a:spcAft>
              <a:buSzPts val="1200"/>
              <a:buChar char="➔"/>
            </a:pPr>
            <a:r>
              <a:rPr lang="en" sz="1200"/>
              <a:t>Thread can access its local value, can manipulates its value and even can remove its value.</a:t>
            </a:r>
            <a:endParaRPr sz="1200"/>
          </a:p>
          <a:p>
            <a:pPr indent="-304800" lvl="0" marL="457200" rtl="0" algn="l">
              <a:spcBef>
                <a:spcPts val="1000"/>
              </a:spcBef>
              <a:spcAft>
                <a:spcPts val="0"/>
              </a:spcAft>
              <a:buSzPts val="1200"/>
              <a:buChar char="➔"/>
            </a:pPr>
            <a:r>
              <a:rPr lang="en" sz="1200"/>
              <a:t>In every part of the code which is executed by the Thread we can access its local variables.</a:t>
            </a:r>
            <a:endParaRPr sz="1200"/>
          </a:p>
        </p:txBody>
      </p:sp>
      <p:sp>
        <p:nvSpPr>
          <p:cNvPr id="335" name="Google Shape;335;p50"/>
          <p:cNvSpPr txBox="1"/>
          <p:nvPr/>
        </p:nvSpPr>
        <p:spPr>
          <a:xfrm>
            <a:off x="440650" y="3645300"/>
            <a:ext cx="4376100" cy="15186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1000"/>
              <a:t>Examples:</a:t>
            </a:r>
            <a:endParaRPr b="1" sz="1000"/>
          </a:p>
          <a:p>
            <a:pPr indent="-292100" lvl="0" marL="457200" rtl="0" algn="l">
              <a:spcBef>
                <a:spcPts val="1000"/>
              </a:spcBef>
              <a:spcAft>
                <a:spcPts val="0"/>
              </a:spcAft>
              <a:buSzPts val="1000"/>
              <a:buChar char="●"/>
            </a:pPr>
            <a:r>
              <a:rPr lang="en" sz="1000"/>
              <a:t>Consider a Servlet which Calls Some Business Methods. we have a Requirement to generate a Unique transactionID for Each and Every Request and we have to Pass this transactionID to the Business Methods for Logging Purpose.</a:t>
            </a:r>
            <a:endParaRPr sz="1000"/>
          </a:p>
          <a:p>
            <a:pPr indent="-292100" lvl="0" marL="457200" rtl="0" algn="l">
              <a:spcBef>
                <a:spcPts val="1000"/>
              </a:spcBef>
              <a:spcAft>
                <a:spcPts val="0"/>
              </a:spcAft>
              <a:buSzPts val="1000"/>
              <a:buChar char="●"/>
            </a:pPr>
            <a:r>
              <a:rPr lang="en" sz="1000"/>
              <a:t>For this Requirement we can Use ThreadLocal to Maintain a Separate transactionID for Every Request and for Every Thread.</a:t>
            </a:r>
            <a:endParaRPr sz="1000"/>
          </a:p>
        </p:txBody>
      </p:sp>
      <p:sp>
        <p:nvSpPr>
          <p:cNvPr id="336" name="Google Shape;336;p50"/>
          <p:cNvSpPr txBox="1"/>
          <p:nvPr/>
        </p:nvSpPr>
        <p:spPr>
          <a:xfrm>
            <a:off x="4816750" y="323475"/>
            <a:ext cx="4014300" cy="477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t>class CustomerThread extends Thread {</a:t>
            </a:r>
            <a:endParaRPr sz="1000"/>
          </a:p>
          <a:p>
            <a:pPr indent="0" lvl="0" marL="457200" rtl="0" algn="l">
              <a:spcBef>
                <a:spcPts val="0"/>
              </a:spcBef>
              <a:spcAft>
                <a:spcPts val="0"/>
              </a:spcAft>
              <a:buClr>
                <a:schemeClr val="dk1"/>
              </a:buClr>
              <a:buSzPts val="1100"/>
              <a:buFont typeface="Arial"/>
              <a:buNone/>
            </a:pPr>
            <a:r>
              <a:rPr lang="en" sz="1000"/>
              <a:t>static Integer custID = 0;</a:t>
            </a:r>
            <a:endParaRPr sz="1000"/>
          </a:p>
          <a:p>
            <a:pPr indent="0" lvl="0" marL="457200" rtl="0" algn="l">
              <a:spcBef>
                <a:spcPts val="0"/>
              </a:spcBef>
              <a:spcAft>
                <a:spcPts val="0"/>
              </a:spcAft>
              <a:buNone/>
            </a:pPr>
            <a:r>
              <a:t/>
            </a:r>
            <a:endParaRPr sz="1000"/>
          </a:p>
          <a:p>
            <a:pPr indent="0" lvl="0" marL="457200" rtl="0" algn="l">
              <a:spcBef>
                <a:spcPts val="0"/>
              </a:spcBef>
              <a:spcAft>
                <a:spcPts val="0"/>
              </a:spcAft>
              <a:buClr>
                <a:schemeClr val="dk1"/>
              </a:buClr>
              <a:buSzPts val="1100"/>
              <a:buFont typeface="Arial"/>
              <a:buNone/>
            </a:pPr>
            <a:r>
              <a:rPr lang="en" sz="1000"/>
              <a:t>private static ThreadLocal tl = new ThreadLocal() {</a:t>
            </a:r>
            <a:endParaRPr sz="1000"/>
          </a:p>
          <a:p>
            <a:pPr indent="0" lvl="0" marL="457200" rtl="0" algn="l">
              <a:spcBef>
                <a:spcPts val="0"/>
              </a:spcBef>
              <a:spcAft>
                <a:spcPts val="0"/>
              </a:spcAft>
              <a:buNone/>
            </a:pPr>
            <a:r>
              <a:t/>
            </a:r>
            <a:endParaRPr sz="1000"/>
          </a:p>
          <a:p>
            <a:pPr indent="457200" lvl="0" marL="457200" rtl="0" algn="l">
              <a:spcBef>
                <a:spcPts val="0"/>
              </a:spcBef>
              <a:spcAft>
                <a:spcPts val="0"/>
              </a:spcAft>
              <a:buClr>
                <a:schemeClr val="dk1"/>
              </a:buClr>
              <a:buSzPts val="1100"/>
              <a:buFont typeface="Arial"/>
              <a:buNone/>
            </a:pPr>
            <a:r>
              <a:rPr lang="en" sz="1000"/>
              <a:t>protected Integer initialValue() {</a:t>
            </a:r>
            <a:endParaRPr sz="1000"/>
          </a:p>
          <a:p>
            <a:pPr indent="457200" lvl="0" marL="457200" rtl="0" algn="l">
              <a:spcBef>
                <a:spcPts val="0"/>
              </a:spcBef>
              <a:spcAft>
                <a:spcPts val="0"/>
              </a:spcAft>
              <a:buClr>
                <a:schemeClr val="dk1"/>
              </a:buClr>
              <a:buSzPts val="1100"/>
              <a:buFont typeface="Arial"/>
              <a:buNone/>
            </a:pPr>
            <a:r>
              <a:rPr lang="en" sz="1000"/>
              <a:t>return ++custID;</a:t>
            </a:r>
            <a:endParaRPr sz="1000"/>
          </a:p>
          <a:p>
            <a:pPr indent="0" lvl="0" marL="457200" rtl="0" algn="l">
              <a:spcBef>
                <a:spcPts val="0"/>
              </a:spcBef>
              <a:spcAft>
                <a:spcPts val="0"/>
              </a:spcAft>
              <a:buClr>
                <a:schemeClr val="dk1"/>
              </a:buClr>
              <a:buSzPts val="1100"/>
              <a:buFont typeface="Arial"/>
              <a:buNone/>
            </a:pPr>
            <a:r>
              <a:t/>
            </a:r>
            <a:endParaRPr sz="1000"/>
          </a:p>
          <a:p>
            <a:pPr indent="0" lvl="0" marL="457200" rtl="0" algn="l">
              <a:spcBef>
                <a:spcPts val="0"/>
              </a:spcBef>
              <a:spcAft>
                <a:spcPts val="0"/>
              </a:spcAft>
              <a:buClr>
                <a:schemeClr val="dk1"/>
              </a:buClr>
              <a:buSzPts val="1100"/>
              <a:buFont typeface="Arial"/>
              <a:buNone/>
            </a:pPr>
            <a:r>
              <a:rPr lang="en" sz="1000"/>
              <a:t>}</a:t>
            </a:r>
            <a:endParaRPr sz="1000"/>
          </a:p>
          <a:p>
            <a:pPr indent="457200" lvl="0" marL="0" rtl="0" algn="l">
              <a:spcBef>
                <a:spcPts val="0"/>
              </a:spcBef>
              <a:spcAft>
                <a:spcPts val="0"/>
              </a:spcAft>
              <a:buClr>
                <a:schemeClr val="dk1"/>
              </a:buClr>
              <a:buSzPts val="1100"/>
              <a:buFont typeface="Arial"/>
              <a:buNone/>
            </a:pPr>
            <a:r>
              <a:rPr lang="en" sz="1000"/>
              <a:t>};</a:t>
            </a:r>
            <a:endParaRPr sz="1000"/>
          </a:p>
          <a:p>
            <a:pPr indent="0" lvl="0" marL="457200" rtl="0" algn="l">
              <a:spcBef>
                <a:spcPts val="0"/>
              </a:spcBef>
              <a:spcAft>
                <a:spcPts val="0"/>
              </a:spcAft>
              <a:buNone/>
            </a:pPr>
            <a:r>
              <a:rPr lang="en" sz="1000"/>
              <a:t>CustomerThread(String name) {</a:t>
            </a:r>
            <a:endParaRPr sz="1000"/>
          </a:p>
          <a:p>
            <a:pPr indent="457200" lvl="0" marL="457200" rtl="0" algn="l">
              <a:spcBef>
                <a:spcPts val="0"/>
              </a:spcBef>
              <a:spcAft>
                <a:spcPts val="0"/>
              </a:spcAft>
              <a:buNone/>
            </a:pPr>
            <a:r>
              <a:rPr lang="en" sz="1000"/>
              <a:t>super(name);</a:t>
            </a:r>
            <a:endParaRPr sz="1000"/>
          </a:p>
          <a:p>
            <a:pPr indent="0" lvl="0" marL="457200" rtl="0" algn="l">
              <a:spcBef>
                <a:spcPts val="0"/>
              </a:spcBef>
              <a:spcAft>
                <a:spcPts val="0"/>
              </a:spcAft>
              <a:buNone/>
            </a:pPr>
            <a:r>
              <a:rPr lang="en" sz="1000"/>
              <a:t>}</a:t>
            </a:r>
            <a:endParaRPr sz="1000"/>
          </a:p>
          <a:p>
            <a:pPr indent="0" lvl="0" marL="457200" rtl="0" algn="l">
              <a:spcBef>
                <a:spcPts val="0"/>
              </a:spcBef>
              <a:spcAft>
                <a:spcPts val="0"/>
              </a:spcAft>
              <a:buNone/>
            </a:pPr>
            <a:r>
              <a:rPr lang="en" sz="1000"/>
              <a:t>Public void run(){</a:t>
            </a:r>
            <a:endParaRPr sz="1000"/>
          </a:p>
          <a:p>
            <a:pPr indent="0" lvl="0" marL="457200" rtl="0" algn="l">
              <a:spcBef>
                <a:spcPts val="0"/>
              </a:spcBef>
              <a:spcAft>
                <a:spcPts val="0"/>
              </a:spcAft>
              <a:buNone/>
            </a:pPr>
            <a:r>
              <a:rPr lang="en" sz="1000"/>
              <a:t>   </a:t>
            </a:r>
            <a:r>
              <a:rPr lang="en" sz="800">
                <a:solidFill>
                  <a:schemeClr val="dk1"/>
                </a:solidFill>
              </a:rPr>
              <a:t>System.out.println(Thread.currentThread().getName() + </a:t>
            </a:r>
            <a:endParaRPr sz="800">
              <a:solidFill>
                <a:schemeClr val="dk1"/>
              </a:solidFill>
            </a:endParaRPr>
          </a:p>
          <a:p>
            <a:pPr indent="0" lvl="0" marL="457200" rtl="0" algn="l">
              <a:spcBef>
                <a:spcPts val="0"/>
              </a:spcBef>
              <a:spcAft>
                <a:spcPts val="0"/>
              </a:spcAft>
              <a:buNone/>
            </a:pPr>
            <a:r>
              <a:rPr lang="en" sz="800">
                <a:solidFill>
                  <a:schemeClr val="dk1"/>
                </a:solidFill>
              </a:rPr>
              <a:t>“Executing with customer ID ”+ </a:t>
            </a:r>
            <a:r>
              <a:rPr b="1" lang="en" sz="800">
                <a:solidFill>
                  <a:schemeClr val="dk1"/>
                </a:solidFill>
              </a:rPr>
              <a:t>tl.get()</a:t>
            </a:r>
            <a:r>
              <a:rPr lang="en" sz="800">
                <a:solidFill>
                  <a:schemeClr val="dk1"/>
                </a:solidFill>
              </a:rPr>
              <a:t>);</a:t>
            </a:r>
            <a:endParaRPr sz="1000"/>
          </a:p>
          <a:p>
            <a:pPr indent="0" lvl="0" marL="457200" rtl="0" algn="l">
              <a:spcBef>
                <a:spcPts val="0"/>
              </a:spcBef>
              <a:spcAft>
                <a:spcPts val="0"/>
              </a:spcAft>
              <a:buNone/>
            </a:pPr>
            <a:r>
              <a:rPr lang="en" sz="1000"/>
              <a:t>}</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sz="1000">
                <a:solidFill>
                  <a:schemeClr val="dk1"/>
                </a:solidFill>
              </a:rPr>
              <a:t>classThreadLocalDemo {</a:t>
            </a:r>
            <a:endParaRPr sz="1000">
              <a:solidFill>
                <a:schemeClr val="dk1"/>
              </a:solidFill>
            </a:endParaRPr>
          </a:p>
          <a:p>
            <a:pPr indent="0" lvl="0" marL="457200" rtl="0" algn="l">
              <a:spcBef>
                <a:spcPts val="0"/>
              </a:spcBef>
              <a:spcAft>
                <a:spcPts val="0"/>
              </a:spcAft>
              <a:buNone/>
            </a:pPr>
            <a:r>
              <a:rPr lang="en" sz="1000">
                <a:solidFill>
                  <a:schemeClr val="dk1"/>
                </a:solidFill>
              </a:rPr>
              <a:t>public static void main(String[] args) {</a:t>
            </a:r>
            <a:endParaRPr sz="1000">
              <a:solidFill>
                <a:schemeClr val="dk1"/>
              </a:solidFill>
            </a:endParaRPr>
          </a:p>
          <a:p>
            <a:pPr indent="0" lvl="0" marL="457200" rtl="0" algn="l">
              <a:spcBef>
                <a:spcPts val="0"/>
              </a:spcBef>
              <a:spcAft>
                <a:spcPts val="0"/>
              </a:spcAft>
              <a:buNone/>
            </a:pPr>
            <a:r>
              <a:rPr lang="en" sz="1000">
                <a:solidFill>
                  <a:schemeClr val="dk1"/>
                </a:solidFill>
              </a:rPr>
              <a:t>  CustomerThread c1 = new CustomerThread(“Cust-1”);</a:t>
            </a:r>
            <a:endParaRPr sz="1000">
              <a:solidFill>
                <a:schemeClr val="dk1"/>
              </a:solidFill>
            </a:endParaRPr>
          </a:p>
          <a:p>
            <a:pPr indent="0" lvl="0" marL="457200" rtl="0" algn="l">
              <a:spcBef>
                <a:spcPts val="0"/>
              </a:spcBef>
              <a:spcAft>
                <a:spcPts val="0"/>
              </a:spcAft>
              <a:buNone/>
            </a:pPr>
            <a:r>
              <a:rPr lang="en" sz="1000">
                <a:solidFill>
                  <a:schemeClr val="dk1"/>
                </a:solidFill>
              </a:rPr>
              <a:t>  CustomerThread c2 = new CustomerThread(“Cust-2”);</a:t>
            </a:r>
            <a:endParaRPr sz="1000">
              <a:solidFill>
                <a:schemeClr val="dk1"/>
              </a:solidFill>
            </a:endParaRPr>
          </a:p>
          <a:p>
            <a:pPr indent="457200" lvl="0" marL="0" rtl="0" algn="l">
              <a:spcBef>
                <a:spcPts val="0"/>
              </a:spcBef>
              <a:spcAft>
                <a:spcPts val="0"/>
              </a:spcAft>
              <a:buNone/>
            </a:pPr>
            <a:r>
              <a:rPr lang="en" sz="1000">
                <a:solidFill>
                  <a:schemeClr val="dk1"/>
                </a:solidFill>
              </a:rPr>
              <a:t>  CustomerThread c3 = new CustomerThread(“Cust-3”);</a:t>
            </a:r>
            <a:endParaRPr sz="1000">
              <a:solidFill>
                <a:schemeClr val="dk1"/>
              </a:solidFill>
            </a:endParaRPr>
          </a:p>
          <a:p>
            <a:pPr indent="0" lvl="0" marL="457200" rtl="0" algn="l">
              <a:spcBef>
                <a:spcPts val="0"/>
              </a:spcBef>
              <a:spcAft>
                <a:spcPts val="0"/>
              </a:spcAft>
              <a:buNone/>
            </a:pPr>
            <a:r>
              <a:rPr lang="en" sz="1000">
                <a:solidFill>
                  <a:schemeClr val="dk1"/>
                </a:solidFill>
              </a:rPr>
              <a:t>  CustomerThread c4 = new CustomerThread(“Cust-4”);</a:t>
            </a:r>
            <a:endParaRPr sz="1000">
              <a:solidFill>
                <a:schemeClr val="dk1"/>
              </a:solidFill>
            </a:endParaRPr>
          </a:p>
          <a:p>
            <a:pPr indent="0" lvl="0" marL="457200" rtl="0" algn="l">
              <a:spcBef>
                <a:spcPts val="0"/>
              </a:spcBef>
              <a:spcAft>
                <a:spcPts val="0"/>
              </a:spcAft>
              <a:buNone/>
            </a:pPr>
            <a:r>
              <a:rPr lang="en" sz="1000">
                <a:solidFill>
                  <a:schemeClr val="dk1"/>
                </a:solidFill>
              </a:rPr>
              <a:t>c1.start();</a:t>
            </a:r>
            <a:endParaRPr sz="1000">
              <a:solidFill>
                <a:schemeClr val="dk1"/>
              </a:solidFill>
            </a:endParaRPr>
          </a:p>
          <a:p>
            <a:pPr indent="0" lvl="0" marL="457200" rtl="0" algn="l">
              <a:spcBef>
                <a:spcPts val="0"/>
              </a:spcBef>
              <a:spcAft>
                <a:spcPts val="0"/>
              </a:spcAft>
              <a:buNone/>
            </a:pPr>
            <a:r>
              <a:rPr lang="en" sz="1000">
                <a:solidFill>
                  <a:schemeClr val="dk1"/>
                </a:solidFill>
              </a:rPr>
              <a:t>c2.start();</a:t>
            </a:r>
            <a:endParaRPr sz="1000">
              <a:solidFill>
                <a:schemeClr val="dk1"/>
              </a:solidFill>
            </a:endParaRPr>
          </a:p>
          <a:p>
            <a:pPr indent="0" lvl="0" marL="457200" rtl="0" algn="l">
              <a:spcBef>
                <a:spcPts val="0"/>
              </a:spcBef>
              <a:spcAft>
                <a:spcPts val="0"/>
              </a:spcAft>
              <a:buNone/>
            </a:pPr>
            <a:r>
              <a:rPr lang="en" sz="1000">
                <a:solidFill>
                  <a:schemeClr val="dk1"/>
                </a:solidFill>
              </a:rPr>
              <a:t>c3.start();</a:t>
            </a:r>
            <a:endParaRPr sz="1000">
              <a:solidFill>
                <a:schemeClr val="dk1"/>
              </a:solidFill>
            </a:endParaRPr>
          </a:p>
          <a:p>
            <a:pPr indent="0" lvl="0" marL="457200" rtl="0" algn="l">
              <a:spcBef>
                <a:spcPts val="0"/>
              </a:spcBef>
              <a:spcAft>
                <a:spcPts val="0"/>
              </a:spcAft>
              <a:buNone/>
            </a:pPr>
            <a:r>
              <a:rPr lang="en" sz="1000">
                <a:solidFill>
                  <a:schemeClr val="dk1"/>
                </a:solidFill>
              </a:rPr>
              <a:t>c4.start();</a:t>
            </a:r>
            <a:endParaRPr sz="1000">
              <a:solidFill>
                <a:schemeClr val="dk1"/>
              </a:solidFill>
            </a:endParaRPr>
          </a:p>
          <a:p>
            <a:pPr indent="0" lvl="0" marL="457200" rtl="0" algn="l">
              <a:spcBef>
                <a:spcPts val="0"/>
              </a:spcBef>
              <a:spcAft>
                <a:spcPts val="0"/>
              </a:spcAft>
              <a:buNone/>
            </a:pPr>
            <a:r>
              <a:rPr lang="en" sz="1000">
                <a:solidFill>
                  <a:schemeClr val="dk1"/>
                </a:solidFill>
              </a:rPr>
              <a:t>}</a:t>
            </a:r>
            <a:endParaRPr sz="1000">
              <a:solidFill>
                <a:schemeClr val="dk1"/>
              </a:solidFill>
            </a:endParaRPr>
          </a:p>
          <a:p>
            <a:pPr indent="0" lvl="0" marL="0" rtl="0" algn="l">
              <a:spcBef>
                <a:spcPts val="0"/>
              </a:spcBef>
              <a:spcAft>
                <a:spcPts val="0"/>
              </a:spcAft>
              <a:buNone/>
            </a:pPr>
            <a:r>
              <a:rPr lang="en" sz="1000">
                <a:solidFill>
                  <a:schemeClr val="dk1"/>
                </a:solidFill>
              </a:rPr>
              <a:t>}</a:t>
            </a:r>
            <a:endParaRPr sz="1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Thread Local (Continue)</a:t>
            </a:r>
            <a:endParaRPr/>
          </a:p>
        </p:txBody>
      </p:sp>
      <p:sp>
        <p:nvSpPr>
          <p:cNvPr id="342" name="Google Shape;342;p51"/>
          <p:cNvSpPr txBox="1"/>
          <p:nvPr/>
        </p:nvSpPr>
        <p:spPr>
          <a:xfrm>
            <a:off x="440650" y="1132025"/>
            <a:ext cx="4376100" cy="1236600"/>
          </a:xfrm>
          <a:prstGeom prst="rect">
            <a:avLst/>
          </a:prstGeom>
          <a:noFill/>
          <a:ln>
            <a:noFill/>
          </a:ln>
        </p:spPr>
        <p:txBody>
          <a:bodyPr anchorCtr="0" anchor="t" bIns="91425" lIns="91425" spcFirstLastPara="1" rIns="91425" wrap="square" tIns="91425">
            <a:spAutoFit/>
          </a:bodyPr>
          <a:lstStyle/>
          <a:p>
            <a:pPr indent="-304800" lvl="0" marL="457200" rtl="0" algn="l">
              <a:spcBef>
                <a:spcPts val="1000"/>
              </a:spcBef>
              <a:spcAft>
                <a:spcPts val="0"/>
              </a:spcAft>
              <a:buSzPts val="1200"/>
              <a:buChar char="➔"/>
            </a:pPr>
            <a:r>
              <a:rPr lang="en" sz="1200"/>
              <a:t>A Thread can Access its Own Local Variables and can’t Access Other Threads Local Variables.</a:t>
            </a:r>
            <a:endParaRPr sz="1200"/>
          </a:p>
          <a:p>
            <a:pPr indent="-304800" lvl="0" marL="457200" rtl="0" algn="l">
              <a:spcBef>
                <a:spcPts val="1000"/>
              </a:spcBef>
              <a:spcAft>
                <a:spcPts val="0"/>
              </a:spcAft>
              <a:buSzPts val="1200"/>
              <a:buChar char="➔"/>
            </a:pPr>
            <a:r>
              <a:rPr lang="en" sz="1200"/>
              <a:t>Once Thread Entered into Dead State All Local Variables are by Default Eligible for Garbage Collection.</a:t>
            </a:r>
            <a:endParaRPr sz="1200"/>
          </a:p>
        </p:txBody>
      </p:sp>
      <p:sp>
        <p:nvSpPr>
          <p:cNvPr id="343" name="Google Shape;343;p51"/>
          <p:cNvSpPr txBox="1"/>
          <p:nvPr/>
        </p:nvSpPr>
        <p:spPr>
          <a:xfrm>
            <a:off x="4906525" y="306650"/>
            <a:ext cx="40143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t>classThreadLocalDemo {</a:t>
            </a:r>
            <a:endParaRPr sz="1100"/>
          </a:p>
          <a:p>
            <a:pPr indent="0" lvl="0" marL="457200" rtl="0" algn="l">
              <a:spcBef>
                <a:spcPts val="0"/>
              </a:spcBef>
              <a:spcAft>
                <a:spcPts val="0"/>
              </a:spcAft>
              <a:buClr>
                <a:schemeClr val="dk1"/>
              </a:buClr>
              <a:buSzPts val="1100"/>
              <a:buFont typeface="Arial"/>
              <a:buNone/>
            </a:pPr>
            <a:r>
              <a:rPr lang="en" sz="1100"/>
              <a:t>public static void main(String[] args) {</a:t>
            </a:r>
            <a:endParaRPr sz="1100"/>
          </a:p>
          <a:p>
            <a:pPr indent="457200" lvl="0" marL="457200" rtl="0" algn="l">
              <a:spcBef>
                <a:spcPts val="0"/>
              </a:spcBef>
              <a:spcAft>
                <a:spcPts val="0"/>
              </a:spcAft>
              <a:buClr>
                <a:schemeClr val="dk1"/>
              </a:buClr>
              <a:buSzPts val="1100"/>
              <a:buFont typeface="Arial"/>
              <a:buNone/>
            </a:pPr>
            <a:r>
              <a:rPr lang="en" sz="1100"/>
              <a:t>ThreadLocal tl = new ThreadLocal();</a:t>
            </a:r>
            <a:endParaRPr sz="1100"/>
          </a:p>
          <a:p>
            <a:pPr indent="0" lvl="0" marL="914400" rtl="0" algn="l">
              <a:spcBef>
                <a:spcPts val="0"/>
              </a:spcBef>
              <a:spcAft>
                <a:spcPts val="0"/>
              </a:spcAft>
              <a:buClr>
                <a:schemeClr val="dk1"/>
              </a:buClr>
              <a:buSzPts val="1100"/>
              <a:buFont typeface="Arial"/>
              <a:buNone/>
            </a:pPr>
            <a:r>
              <a:rPr lang="en" sz="1100"/>
              <a:t>System.out.println(tl.get()); //null</a:t>
            </a:r>
            <a:endParaRPr sz="1100"/>
          </a:p>
          <a:p>
            <a:pPr indent="0" lvl="0" marL="914400" rtl="0" algn="l">
              <a:spcBef>
                <a:spcPts val="0"/>
              </a:spcBef>
              <a:spcAft>
                <a:spcPts val="0"/>
              </a:spcAft>
              <a:buClr>
                <a:schemeClr val="dk1"/>
              </a:buClr>
              <a:buSzPts val="1100"/>
              <a:buFont typeface="Arial"/>
              <a:buNone/>
            </a:pPr>
            <a:r>
              <a:rPr lang="en" sz="1100"/>
              <a:t>tl.set("</a:t>
            </a:r>
            <a:r>
              <a:rPr lang="en" sz="1100">
                <a:solidFill>
                  <a:schemeClr val="dk1"/>
                </a:solidFill>
              </a:rPr>
              <a:t>Dhoni</a:t>
            </a:r>
            <a:r>
              <a:rPr lang="en" sz="1100"/>
              <a:t>");</a:t>
            </a:r>
            <a:endParaRPr sz="1100"/>
          </a:p>
          <a:p>
            <a:pPr indent="0" lvl="0" marL="914400" rtl="0" algn="l">
              <a:spcBef>
                <a:spcPts val="0"/>
              </a:spcBef>
              <a:spcAft>
                <a:spcPts val="0"/>
              </a:spcAft>
              <a:buClr>
                <a:schemeClr val="dk1"/>
              </a:buClr>
              <a:buSzPts val="1100"/>
              <a:buFont typeface="Arial"/>
              <a:buNone/>
            </a:pPr>
            <a:r>
              <a:rPr lang="en" sz="1100"/>
              <a:t>System.out.println(tl.get()); //Dhoni</a:t>
            </a:r>
            <a:endParaRPr sz="1100"/>
          </a:p>
          <a:p>
            <a:pPr indent="0" lvl="0" marL="914400" rtl="0" algn="l">
              <a:spcBef>
                <a:spcPts val="0"/>
              </a:spcBef>
              <a:spcAft>
                <a:spcPts val="0"/>
              </a:spcAft>
              <a:buClr>
                <a:schemeClr val="dk1"/>
              </a:buClr>
              <a:buSzPts val="1100"/>
              <a:buFont typeface="Arial"/>
              <a:buNone/>
            </a:pPr>
            <a:r>
              <a:rPr lang="en" sz="1100"/>
              <a:t>tl.remove();</a:t>
            </a:r>
            <a:endParaRPr sz="1100"/>
          </a:p>
          <a:p>
            <a:pPr indent="0" lvl="0" marL="914400" rtl="0" algn="l">
              <a:spcBef>
                <a:spcPts val="0"/>
              </a:spcBef>
              <a:spcAft>
                <a:spcPts val="0"/>
              </a:spcAft>
              <a:buClr>
                <a:schemeClr val="dk1"/>
              </a:buClr>
              <a:buSzPts val="1100"/>
              <a:buFont typeface="Arial"/>
              <a:buNone/>
            </a:pPr>
            <a:r>
              <a:rPr lang="en" sz="1100"/>
              <a:t>System.out.println(tl.get()); //null</a:t>
            </a:r>
            <a:endParaRPr sz="1100"/>
          </a:p>
          <a:p>
            <a:pPr indent="0" lvl="0" marL="457200" rtl="0" algn="l">
              <a:spcBef>
                <a:spcPts val="0"/>
              </a:spcBef>
              <a:spcAft>
                <a:spcPts val="0"/>
              </a:spcAft>
              <a:buClr>
                <a:schemeClr val="dk1"/>
              </a:buClr>
              <a:buSzPts val="1100"/>
              <a:buFont typeface="Arial"/>
              <a:buNone/>
            </a:pPr>
            <a:r>
              <a:rPr lang="en" sz="1100"/>
              <a:t>}</a:t>
            </a:r>
            <a:endParaRPr sz="1100"/>
          </a:p>
          <a:p>
            <a:pPr indent="0" lvl="0" marL="0" rtl="0" algn="l">
              <a:spcBef>
                <a:spcPts val="0"/>
              </a:spcBef>
              <a:spcAft>
                <a:spcPts val="0"/>
              </a:spcAft>
              <a:buNone/>
            </a:pPr>
            <a:r>
              <a:rPr lang="en" sz="1100"/>
              <a:t>}</a:t>
            </a:r>
            <a:endParaRPr sz="1100"/>
          </a:p>
        </p:txBody>
      </p:sp>
      <p:sp>
        <p:nvSpPr>
          <p:cNvPr id="344" name="Google Shape;344;p51"/>
          <p:cNvSpPr txBox="1"/>
          <p:nvPr/>
        </p:nvSpPr>
        <p:spPr>
          <a:xfrm>
            <a:off x="4947400" y="2571750"/>
            <a:ext cx="40143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//Overriding of intialValue()</a:t>
            </a:r>
            <a:endParaRPr sz="1000"/>
          </a:p>
          <a:p>
            <a:pPr indent="0" lvl="0" marL="0" rtl="0" algn="l">
              <a:spcBef>
                <a:spcPts val="0"/>
              </a:spcBef>
              <a:spcAft>
                <a:spcPts val="0"/>
              </a:spcAft>
              <a:buNone/>
            </a:pPr>
            <a:r>
              <a:rPr lang="en" sz="1000"/>
              <a:t>classThreadLocalDemo {</a:t>
            </a:r>
            <a:endParaRPr sz="1000"/>
          </a:p>
          <a:p>
            <a:pPr indent="0" lvl="0" marL="457200" rtl="0" algn="l">
              <a:spcBef>
                <a:spcPts val="0"/>
              </a:spcBef>
              <a:spcAft>
                <a:spcPts val="0"/>
              </a:spcAft>
              <a:buNone/>
            </a:pPr>
            <a:r>
              <a:rPr lang="en" sz="1000"/>
              <a:t>public static void main(String[] args) {</a:t>
            </a:r>
            <a:endParaRPr sz="1000"/>
          </a:p>
          <a:p>
            <a:pPr indent="0" lvl="0" marL="457200" rtl="0" algn="l">
              <a:spcBef>
                <a:spcPts val="0"/>
              </a:spcBef>
              <a:spcAft>
                <a:spcPts val="0"/>
              </a:spcAft>
              <a:buNone/>
            </a:pPr>
            <a:r>
              <a:rPr lang="en" sz="1000"/>
              <a:t>ThreadLocal tl = new ThreadLocal() {</a:t>
            </a:r>
            <a:endParaRPr sz="1000"/>
          </a:p>
          <a:p>
            <a:pPr indent="457200" lvl="0" marL="457200" rtl="0" algn="l">
              <a:spcBef>
                <a:spcPts val="0"/>
              </a:spcBef>
              <a:spcAft>
                <a:spcPts val="0"/>
              </a:spcAft>
              <a:buNone/>
            </a:pPr>
            <a:r>
              <a:rPr lang="en" sz="1000"/>
              <a:t>protected Object initialValue() {</a:t>
            </a:r>
            <a:endParaRPr sz="1000"/>
          </a:p>
          <a:p>
            <a:pPr indent="457200" lvl="0" marL="457200" rtl="0" algn="l">
              <a:spcBef>
                <a:spcPts val="0"/>
              </a:spcBef>
              <a:spcAft>
                <a:spcPts val="0"/>
              </a:spcAft>
              <a:buNone/>
            </a:pPr>
            <a:r>
              <a:rPr lang="en" sz="1000"/>
              <a:t>return "abc";</a:t>
            </a:r>
            <a:endParaRPr sz="1000"/>
          </a:p>
          <a:p>
            <a:pPr indent="457200" lvl="0" marL="457200" rtl="0" algn="l">
              <a:spcBef>
                <a:spcPts val="0"/>
              </a:spcBef>
              <a:spcAft>
                <a:spcPts val="0"/>
              </a:spcAft>
              <a:buNone/>
            </a:pPr>
            <a:r>
              <a:rPr lang="en" sz="1000"/>
              <a:t>}</a:t>
            </a:r>
            <a:endParaRPr sz="1000"/>
          </a:p>
          <a:p>
            <a:pPr indent="457200" lvl="0" marL="0" rtl="0" algn="l">
              <a:spcBef>
                <a:spcPts val="0"/>
              </a:spcBef>
              <a:spcAft>
                <a:spcPts val="0"/>
              </a:spcAft>
              <a:buNone/>
            </a:pPr>
            <a:r>
              <a:rPr lang="en" sz="1000"/>
              <a:t>    };</a:t>
            </a:r>
            <a:endParaRPr sz="1000"/>
          </a:p>
          <a:p>
            <a:pPr indent="0" lvl="0" marL="457200" rtl="0" algn="l">
              <a:spcBef>
                <a:spcPts val="0"/>
              </a:spcBef>
              <a:spcAft>
                <a:spcPts val="0"/>
              </a:spcAft>
              <a:buNone/>
            </a:pPr>
            <a:r>
              <a:rPr lang="en" sz="1000"/>
              <a:t>System.out.println(tl.get()); //abc</a:t>
            </a:r>
            <a:endParaRPr sz="1000"/>
          </a:p>
          <a:p>
            <a:pPr indent="0" lvl="0" marL="457200" rtl="0" algn="l">
              <a:spcBef>
                <a:spcPts val="0"/>
              </a:spcBef>
              <a:spcAft>
                <a:spcPts val="0"/>
              </a:spcAft>
              <a:buNone/>
            </a:pPr>
            <a:r>
              <a:rPr lang="en" sz="1000"/>
              <a:t>tl.set("Dhoni");</a:t>
            </a:r>
            <a:endParaRPr sz="1000"/>
          </a:p>
          <a:p>
            <a:pPr indent="0" lvl="0" marL="457200" rtl="0" algn="l">
              <a:spcBef>
                <a:spcPts val="0"/>
              </a:spcBef>
              <a:spcAft>
                <a:spcPts val="0"/>
              </a:spcAft>
              <a:buNone/>
            </a:pPr>
            <a:r>
              <a:rPr lang="en" sz="1000"/>
              <a:t>System.out.println(tl.get()); //Dhoni</a:t>
            </a:r>
            <a:endParaRPr sz="1000"/>
          </a:p>
          <a:p>
            <a:pPr indent="0" lvl="0" marL="457200" rtl="0" algn="l">
              <a:spcBef>
                <a:spcPts val="0"/>
              </a:spcBef>
              <a:spcAft>
                <a:spcPts val="0"/>
              </a:spcAft>
              <a:buNone/>
            </a:pPr>
            <a:r>
              <a:rPr lang="en" sz="1000"/>
              <a:t>tl.remove();</a:t>
            </a:r>
            <a:endParaRPr sz="1000"/>
          </a:p>
          <a:p>
            <a:pPr indent="0" lvl="0" marL="457200" rtl="0" algn="l">
              <a:spcBef>
                <a:spcPts val="0"/>
              </a:spcBef>
              <a:spcAft>
                <a:spcPts val="0"/>
              </a:spcAft>
              <a:buNone/>
            </a:pPr>
            <a:r>
              <a:rPr lang="en" sz="1000"/>
              <a:t>System.out.println(tl.get()); //abc</a:t>
            </a:r>
            <a:endParaRPr sz="1000"/>
          </a:p>
          <a:p>
            <a:pPr indent="0" lvl="0" marL="457200" rtl="0" algn="l">
              <a:spcBef>
                <a:spcPts val="0"/>
              </a:spcBef>
              <a:spcAft>
                <a:spcPts val="0"/>
              </a:spcAft>
              <a:buNone/>
            </a:pPr>
            <a:r>
              <a:rPr lang="en" sz="1000"/>
              <a:t>}</a:t>
            </a:r>
            <a:endParaRPr sz="1000"/>
          </a:p>
          <a:p>
            <a:pPr indent="0" lvl="0" marL="0" rtl="0" algn="l">
              <a:spcBef>
                <a:spcPts val="0"/>
              </a:spcBef>
              <a:spcAft>
                <a:spcPts val="0"/>
              </a:spcAft>
              <a:buNone/>
            </a:pPr>
            <a:r>
              <a:rPr lang="en" sz="1000"/>
              <a:t>}</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Cases</a:t>
            </a:r>
            <a:endParaRPr/>
          </a:p>
        </p:txBody>
      </p:sp>
      <p:sp>
        <p:nvSpPr>
          <p:cNvPr id="76" name="Google Shape;76;p16"/>
          <p:cNvSpPr txBox="1"/>
          <p:nvPr/>
        </p:nvSpPr>
        <p:spPr>
          <a:xfrm>
            <a:off x="416675" y="1017725"/>
            <a:ext cx="4285500" cy="184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Case 1: </a:t>
            </a:r>
            <a:r>
              <a:rPr b="1" lang="en"/>
              <a:t>Thread Scheduler:</a:t>
            </a:r>
            <a:endParaRPr b="1"/>
          </a:p>
          <a:p>
            <a:pPr indent="-298450" lvl="0" marL="457200" rtl="0" algn="l">
              <a:spcBef>
                <a:spcPts val="1000"/>
              </a:spcBef>
              <a:spcAft>
                <a:spcPts val="0"/>
              </a:spcAft>
              <a:buSzPts val="1100"/>
              <a:buChar char="●"/>
            </a:pPr>
            <a:r>
              <a:rPr lang="en" sz="1100"/>
              <a:t>If multiple Threads are waiting to execute then which Thread will execute 1st is decided by "Thread Scheduler" which is part of JVM.</a:t>
            </a:r>
            <a:endParaRPr sz="1100"/>
          </a:p>
          <a:p>
            <a:pPr indent="-298450" lvl="0" marL="457200" rtl="0" algn="l">
              <a:spcBef>
                <a:spcPts val="1000"/>
              </a:spcBef>
              <a:spcAft>
                <a:spcPts val="0"/>
              </a:spcAft>
              <a:buSzPts val="1100"/>
              <a:buChar char="●"/>
            </a:pPr>
            <a:r>
              <a:rPr lang="en" sz="1100"/>
              <a:t>Which algorithm or behavior followed by Thread Scheduler we can't expect exactly it is the JVM vendor dependent hence in multithreading examples we can't expect exact execution order and exact output.</a:t>
            </a:r>
            <a:endParaRPr sz="1100"/>
          </a:p>
        </p:txBody>
      </p:sp>
      <p:sp>
        <p:nvSpPr>
          <p:cNvPr id="77" name="Google Shape;77;p16"/>
          <p:cNvSpPr txBox="1"/>
          <p:nvPr/>
        </p:nvSpPr>
        <p:spPr>
          <a:xfrm>
            <a:off x="416675" y="2859725"/>
            <a:ext cx="42855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Case 2: </a:t>
            </a:r>
            <a:r>
              <a:rPr b="1" lang="en"/>
              <a:t>Difference between t.start() and t.run() methods.</a:t>
            </a:r>
            <a:endParaRPr b="1"/>
          </a:p>
          <a:p>
            <a:pPr indent="-298450" lvl="0" marL="457200" rtl="0" algn="l">
              <a:spcBef>
                <a:spcPts val="1000"/>
              </a:spcBef>
              <a:spcAft>
                <a:spcPts val="0"/>
              </a:spcAft>
              <a:buSzPts val="1100"/>
              <a:buChar char="●"/>
            </a:pPr>
            <a:r>
              <a:rPr lang="en" sz="1100"/>
              <a:t>In the case of t.start() a new Thread will be created which is responsible for the execution of run() method.</a:t>
            </a:r>
            <a:endParaRPr sz="1100"/>
          </a:p>
          <a:p>
            <a:pPr indent="-298450" lvl="0" marL="457200" rtl="0" algn="l">
              <a:spcBef>
                <a:spcPts val="1000"/>
              </a:spcBef>
              <a:spcAft>
                <a:spcPts val="0"/>
              </a:spcAft>
              <a:buSzPts val="1100"/>
              <a:buChar char="●"/>
            </a:pPr>
            <a:r>
              <a:rPr lang="en" sz="1100"/>
              <a:t>But in the case of t.run() no new Thread will be created and run() method will be executed just like a normal method by the main Thread.</a:t>
            </a:r>
            <a:endParaRPr sz="1100"/>
          </a:p>
          <a:p>
            <a:pPr indent="-298450" lvl="0" marL="457200" rtl="0" algn="l">
              <a:spcBef>
                <a:spcPts val="1000"/>
              </a:spcBef>
              <a:spcAft>
                <a:spcPts val="0"/>
              </a:spcAft>
              <a:buSzPts val="1100"/>
              <a:buChar char="●"/>
            </a:pPr>
            <a:r>
              <a:rPr lang="en" sz="1100"/>
              <a:t>In the above program if we are replacing t.start() with t.run() the following is the output.</a:t>
            </a:r>
            <a:endParaRPr sz="1100"/>
          </a:p>
        </p:txBody>
      </p:sp>
      <p:sp>
        <p:nvSpPr>
          <p:cNvPr id="78" name="Google Shape;78;p16"/>
          <p:cNvSpPr txBox="1"/>
          <p:nvPr/>
        </p:nvSpPr>
        <p:spPr>
          <a:xfrm>
            <a:off x="4702175" y="87700"/>
            <a:ext cx="43452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class Multithread extends </a:t>
            </a:r>
            <a:r>
              <a:rPr b="1" lang="en" sz="900"/>
              <a:t>Thread</a:t>
            </a:r>
            <a:r>
              <a:rPr lang="en" sz="900"/>
              <a:t> { //defining a Thread</a:t>
            </a:r>
            <a:endParaRPr sz="900"/>
          </a:p>
          <a:p>
            <a:pPr indent="0" lvl="0" marL="0" rtl="0" algn="l">
              <a:spcBef>
                <a:spcPts val="0"/>
              </a:spcBef>
              <a:spcAft>
                <a:spcPts val="0"/>
              </a:spcAft>
              <a:buNone/>
            </a:pPr>
            <a:r>
              <a:rPr lang="en" sz="900"/>
              <a:t>	public void run()</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a:t>
            </a:r>
            <a:r>
              <a:rPr lang="en" sz="900">
                <a:solidFill>
                  <a:schemeClr val="dk1"/>
                </a:solidFill>
              </a:rPr>
              <a:t>for (int i = 0; i &lt; 10; i++) {</a:t>
            </a:r>
            <a:endParaRPr sz="900">
              <a:solidFill>
                <a:schemeClr val="dk1"/>
              </a:solidFill>
            </a:endParaRPr>
          </a:p>
          <a:p>
            <a:pPr indent="0" lvl="0" marL="0" rtl="0" algn="l">
              <a:spcBef>
                <a:spcPts val="0"/>
              </a:spcBef>
              <a:spcAft>
                <a:spcPts val="0"/>
              </a:spcAft>
              <a:buNone/>
            </a:pPr>
            <a:r>
              <a:rPr lang="en" sz="900">
                <a:solidFill>
                  <a:schemeClr val="dk1"/>
                </a:solidFill>
              </a:rPr>
              <a:t>		</a:t>
            </a:r>
            <a:endParaRPr sz="900">
              <a:solidFill>
                <a:schemeClr val="dk1"/>
              </a:solidFill>
            </a:endParaRPr>
          </a:p>
          <a:p>
            <a:pPr indent="457200" lvl="0" marL="457200" rtl="0" algn="l">
              <a:spcBef>
                <a:spcPts val="0"/>
              </a:spcBef>
              <a:spcAft>
                <a:spcPts val="0"/>
              </a:spcAft>
              <a:buNone/>
            </a:pPr>
            <a:r>
              <a:rPr lang="en" sz="900">
                <a:solidFill>
                  <a:schemeClr val="dk1"/>
                </a:solidFill>
              </a:rPr>
              <a:t> System.out.println("child Thread");</a:t>
            </a:r>
            <a:endParaRPr sz="900">
              <a:solidFill>
                <a:schemeClr val="dk1"/>
              </a:solidFill>
            </a:endParaRPr>
          </a:p>
          <a:p>
            <a:pPr indent="0" lvl="0" marL="0" rtl="0" algn="l">
              <a:spcBef>
                <a:spcPts val="0"/>
              </a:spcBef>
              <a:spcAft>
                <a:spcPts val="0"/>
              </a:spcAft>
              <a:buNone/>
            </a:pPr>
            <a:r>
              <a:rPr lang="en" sz="900">
                <a:solidFill>
                  <a:schemeClr val="dk1"/>
                </a:solidFill>
              </a:rPr>
              <a:t>		}</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a:t>
            </a:r>
            <a:endParaRPr sz="900"/>
          </a:p>
          <a:p>
            <a:pPr indent="0" lvl="0" marL="0" rtl="0" algn="l">
              <a:spcBef>
                <a:spcPts val="0"/>
              </a:spcBef>
              <a:spcAft>
                <a:spcPts val="0"/>
              </a:spcAft>
              <a:buNone/>
            </a:pPr>
            <a:r>
              <a:rPr lang="en" sz="900"/>
              <a:t>class ThreadDemo</a:t>
            </a:r>
            <a:endParaRPr sz="900"/>
          </a:p>
          <a:p>
            <a:pPr indent="0" lvl="0" marL="0" rtl="0" algn="l">
              <a:spcBef>
                <a:spcPts val="0"/>
              </a:spcBef>
              <a:spcAft>
                <a:spcPts val="0"/>
              </a:spcAft>
              <a:buNone/>
            </a:pPr>
            <a:r>
              <a:rPr lang="en" sz="900"/>
              <a:t>{</a:t>
            </a:r>
            <a:endParaRPr sz="900"/>
          </a:p>
          <a:p>
            <a:pPr indent="0" lvl="0" marL="457200" rtl="0" algn="l">
              <a:spcBef>
                <a:spcPts val="0"/>
              </a:spcBef>
              <a:spcAft>
                <a:spcPts val="0"/>
              </a:spcAft>
              <a:buNone/>
            </a:pPr>
            <a:r>
              <a:rPr lang="en" sz="900"/>
              <a:t>public static void main(String[] args)</a:t>
            </a:r>
            <a:endParaRPr sz="900"/>
          </a:p>
          <a:p>
            <a:pPr indent="0" lvl="0" marL="457200" rtl="0" algn="l">
              <a:spcBef>
                <a:spcPts val="0"/>
              </a:spcBef>
              <a:spcAft>
                <a:spcPts val="0"/>
              </a:spcAft>
              <a:buNone/>
            </a:pPr>
            <a:r>
              <a:rPr lang="en" sz="900"/>
              <a:t>{</a:t>
            </a:r>
            <a:endParaRPr sz="900"/>
          </a:p>
          <a:p>
            <a:pPr indent="0" lvl="0" marL="914400" rtl="0" algn="l">
              <a:spcBef>
                <a:spcPts val="0"/>
              </a:spcBef>
              <a:spcAft>
                <a:spcPts val="0"/>
              </a:spcAft>
              <a:buNone/>
            </a:pPr>
            <a:r>
              <a:rPr lang="en" sz="900"/>
              <a:t>MyThread t=new MyThread(); //Instantiation of a Thread</a:t>
            </a:r>
            <a:endParaRPr sz="900"/>
          </a:p>
          <a:p>
            <a:pPr indent="0" lvl="0" marL="914400" rtl="0" algn="l">
              <a:spcBef>
                <a:spcPts val="0"/>
              </a:spcBef>
              <a:spcAft>
                <a:spcPts val="0"/>
              </a:spcAft>
              <a:buNone/>
            </a:pPr>
            <a:r>
              <a:t/>
            </a:r>
            <a:endParaRPr sz="900"/>
          </a:p>
          <a:p>
            <a:pPr indent="0" lvl="0" marL="914400" rtl="0" algn="l">
              <a:spcBef>
                <a:spcPts val="0"/>
              </a:spcBef>
              <a:spcAft>
                <a:spcPts val="0"/>
              </a:spcAft>
              <a:buNone/>
            </a:pPr>
            <a:r>
              <a:rPr lang="en" sz="900"/>
              <a:t>t.start(); //starting of a Thread</a:t>
            </a:r>
            <a:endParaRPr sz="900"/>
          </a:p>
          <a:p>
            <a:pPr indent="0" lvl="0" marL="914400" rtl="0" algn="l">
              <a:spcBef>
                <a:spcPts val="0"/>
              </a:spcBef>
              <a:spcAft>
                <a:spcPts val="0"/>
              </a:spcAft>
              <a:buNone/>
            </a:pPr>
            <a:r>
              <a:t/>
            </a:r>
            <a:endParaRPr sz="900"/>
          </a:p>
          <a:p>
            <a:pPr indent="0" lvl="0" marL="914400" rtl="0" algn="l">
              <a:spcBef>
                <a:spcPts val="0"/>
              </a:spcBef>
              <a:spcAft>
                <a:spcPts val="0"/>
              </a:spcAft>
              <a:buNone/>
            </a:pPr>
            <a:r>
              <a:rPr lang="en" sz="900"/>
              <a:t>for(int i=0;i&lt;5;i++)</a:t>
            </a:r>
            <a:endParaRPr sz="900"/>
          </a:p>
          <a:p>
            <a:pPr indent="0" lvl="0" marL="914400" rtl="0" algn="l">
              <a:spcBef>
                <a:spcPts val="0"/>
              </a:spcBef>
              <a:spcAft>
                <a:spcPts val="0"/>
              </a:spcAft>
              <a:buNone/>
            </a:pPr>
            <a:r>
              <a:rPr lang="en" sz="900"/>
              <a:t>{</a:t>
            </a:r>
            <a:endParaRPr sz="900"/>
          </a:p>
          <a:p>
            <a:pPr indent="457200" lvl="0" marL="914400" rtl="0" algn="l">
              <a:spcBef>
                <a:spcPts val="0"/>
              </a:spcBef>
              <a:spcAft>
                <a:spcPts val="0"/>
              </a:spcAft>
              <a:buNone/>
            </a:pPr>
            <a:r>
              <a:rPr lang="en" sz="900"/>
              <a:t>System.out.println("main thread");</a:t>
            </a:r>
            <a:endParaRPr sz="900"/>
          </a:p>
          <a:p>
            <a:pPr indent="0" lvl="0" marL="914400" rtl="0" algn="l">
              <a:spcBef>
                <a:spcPts val="0"/>
              </a:spcBef>
              <a:spcAft>
                <a:spcPts val="0"/>
              </a:spcAft>
              <a:buNone/>
            </a:pPr>
            <a:r>
              <a:rPr lang="en" sz="900"/>
              <a:t>}</a:t>
            </a:r>
            <a:endParaRPr sz="900"/>
          </a:p>
          <a:p>
            <a:pPr indent="0" lvl="0" marL="457200" rtl="0" algn="l">
              <a:spcBef>
                <a:spcPts val="0"/>
              </a:spcBef>
              <a:spcAft>
                <a:spcPts val="0"/>
              </a:spcAft>
              <a:buNone/>
            </a:pPr>
            <a:r>
              <a:rPr lang="en" sz="900"/>
              <a:t>}</a:t>
            </a:r>
            <a:endParaRPr sz="900"/>
          </a:p>
          <a:p>
            <a:pPr indent="0" lvl="0" marL="0" rtl="0" algn="l">
              <a:spcBef>
                <a:spcPts val="0"/>
              </a:spcBef>
              <a:spcAft>
                <a:spcPts val="0"/>
              </a:spcAft>
              <a:buNone/>
            </a:pPr>
            <a:r>
              <a:rPr lang="en" sz="900"/>
              <a:t>}</a:t>
            </a:r>
            <a:endParaRPr sz="900"/>
          </a:p>
          <a:p>
            <a:pPr indent="0" lvl="0" marL="0" rtl="0" algn="l">
              <a:spcBef>
                <a:spcPts val="0"/>
              </a:spcBef>
              <a:spcAft>
                <a:spcPts val="0"/>
              </a:spcAft>
              <a:buNone/>
            </a:pPr>
            <a:r>
              <a:rPr lang="en" sz="900"/>
              <a:t>Entire output produced by only main Thread.</a:t>
            </a:r>
            <a:endParaRPr sz="900"/>
          </a:p>
        </p:txBody>
      </p:sp>
      <p:sp>
        <p:nvSpPr>
          <p:cNvPr id="79" name="Google Shape;79;p16"/>
          <p:cNvSpPr txBox="1"/>
          <p:nvPr/>
        </p:nvSpPr>
        <p:spPr>
          <a:xfrm>
            <a:off x="6234900" y="3370425"/>
            <a:ext cx="1428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600"/>
              <a:t>Output:</a:t>
            </a:r>
            <a:endParaRPr sz="600"/>
          </a:p>
          <a:p>
            <a:pPr indent="0" lvl="0" marL="0" rtl="0" algn="l">
              <a:spcBef>
                <a:spcPts val="0"/>
              </a:spcBef>
              <a:spcAft>
                <a:spcPts val="0"/>
              </a:spcAft>
              <a:buClr>
                <a:schemeClr val="dk1"/>
              </a:buClr>
              <a:buSzPts val="1100"/>
              <a:buFont typeface="Arial"/>
              <a:buNone/>
            </a:pPr>
            <a:r>
              <a:rPr lang="en" sz="600"/>
              <a:t>child thread</a:t>
            </a:r>
            <a:endParaRPr sz="600"/>
          </a:p>
          <a:p>
            <a:pPr indent="0" lvl="0" marL="0" rtl="0" algn="l">
              <a:spcBef>
                <a:spcPts val="0"/>
              </a:spcBef>
              <a:spcAft>
                <a:spcPts val="0"/>
              </a:spcAft>
              <a:buClr>
                <a:schemeClr val="dk1"/>
              </a:buClr>
              <a:buSzPts val="1100"/>
              <a:buFont typeface="Arial"/>
              <a:buNone/>
            </a:pPr>
            <a:r>
              <a:rPr lang="en" sz="600"/>
              <a:t>child thread</a:t>
            </a:r>
            <a:endParaRPr sz="600"/>
          </a:p>
          <a:p>
            <a:pPr indent="0" lvl="0" marL="0" rtl="0" algn="l">
              <a:spcBef>
                <a:spcPts val="0"/>
              </a:spcBef>
              <a:spcAft>
                <a:spcPts val="0"/>
              </a:spcAft>
              <a:buClr>
                <a:schemeClr val="dk1"/>
              </a:buClr>
              <a:buSzPts val="1100"/>
              <a:buFont typeface="Arial"/>
              <a:buNone/>
            </a:pPr>
            <a:r>
              <a:rPr lang="en" sz="600"/>
              <a:t>child thread</a:t>
            </a:r>
            <a:endParaRPr sz="600"/>
          </a:p>
          <a:p>
            <a:pPr indent="0" lvl="0" marL="0" rtl="0" algn="l">
              <a:spcBef>
                <a:spcPts val="0"/>
              </a:spcBef>
              <a:spcAft>
                <a:spcPts val="0"/>
              </a:spcAft>
              <a:buClr>
                <a:schemeClr val="dk1"/>
              </a:buClr>
              <a:buSzPts val="1100"/>
              <a:buFont typeface="Arial"/>
              <a:buNone/>
            </a:pPr>
            <a:r>
              <a:rPr lang="en" sz="600"/>
              <a:t>child thread</a:t>
            </a:r>
            <a:endParaRPr sz="600"/>
          </a:p>
          <a:p>
            <a:pPr indent="0" lvl="0" marL="0" rtl="0" algn="l">
              <a:spcBef>
                <a:spcPts val="0"/>
              </a:spcBef>
              <a:spcAft>
                <a:spcPts val="0"/>
              </a:spcAft>
              <a:buClr>
                <a:schemeClr val="dk1"/>
              </a:buClr>
              <a:buSzPts val="1100"/>
              <a:buFont typeface="Arial"/>
              <a:buNone/>
            </a:pPr>
            <a:r>
              <a:rPr lang="en" sz="600"/>
              <a:t>child thread</a:t>
            </a:r>
            <a:endParaRPr sz="600"/>
          </a:p>
          <a:p>
            <a:pPr indent="0" lvl="0" marL="0" rtl="0" algn="l">
              <a:spcBef>
                <a:spcPts val="0"/>
              </a:spcBef>
              <a:spcAft>
                <a:spcPts val="0"/>
              </a:spcAft>
              <a:buClr>
                <a:schemeClr val="dk1"/>
              </a:buClr>
              <a:buSzPts val="1100"/>
              <a:buFont typeface="Arial"/>
              <a:buNone/>
            </a:pPr>
            <a:r>
              <a:rPr lang="en" sz="600"/>
              <a:t>child thread</a:t>
            </a:r>
            <a:endParaRPr sz="600"/>
          </a:p>
          <a:p>
            <a:pPr indent="0" lvl="0" marL="0" rtl="0" algn="l">
              <a:spcBef>
                <a:spcPts val="0"/>
              </a:spcBef>
              <a:spcAft>
                <a:spcPts val="0"/>
              </a:spcAft>
              <a:buClr>
                <a:schemeClr val="dk1"/>
              </a:buClr>
              <a:buSzPts val="1100"/>
              <a:buFont typeface="Arial"/>
              <a:buNone/>
            </a:pPr>
            <a:r>
              <a:rPr lang="en" sz="600"/>
              <a:t>child thread</a:t>
            </a:r>
            <a:endParaRPr sz="600"/>
          </a:p>
          <a:p>
            <a:pPr indent="0" lvl="0" marL="0" rtl="0" algn="l">
              <a:spcBef>
                <a:spcPts val="0"/>
              </a:spcBef>
              <a:spcAft>
                <a:spcPts val="0"/>
              </a:spcAft>
              <a:buClr>
                <a:schemeClr val="dk1"/>
              </a:buClr>
              <a:buSzPts val="1100"/>
              <a:buFont typeface="Arial"/>
              <a:buNone/>
            </a:pPr>
            <a:r>
              <a:rPr lang="en" sz="600"/>
              <a:t>child thread</a:t>
            </a:r>
            <a:endParaRPr sz="600"/>
          </a:p>
          <a:p>
            <a:pPr indent="0" lvl="0" marL="0" rtl="0" algn="l">
              <a:spcBef>
                <a:spcPts val="0"/>
              </a:spcBef>
              <a:spcAft>
                <a:spcPts val="0"/>
              </a:spcAft>
              <a:buClr>
                <a:schemeClr val="dk1"/>
              </a:buClr>
              <a:buSzPts val="1100"/>
              <a:buFont typeface="Arial"/>
              <a:buNone/>
            </a:pPr>
            <a:r>
              <a:rPr lang="en" sz="600"/>
              <a:t>child thread</a:t>
            </a:r>
            <a:endParaRPr sz="600"/>
          </a:p>
          <a:p>
            <a:pPr indent="0" lvl="0" marL="0" rtl="0" algn="l">
              <a:spcBef>
                <a:spcPts val="0"/>
              </a:spcBef>
              <a:spcAft>
                <a:spcPts val="0"/>
              </a:spcAft>
              <a:buClr>
                <a:schemeClr val="dk1"/>
              </a:buClr>
              <a:buSzPts val="1100"/>
              <a:buFont typeface="Arial"/>
              <a:buNone/>
            </a:pPr>
            <a:r>
              <a:rPr lang="en" sz="600"/>
              <a:t>child thread</a:t>
            </a:r>
            <a:endParaRPr sz="600"/>
          </a:p>
          <a:p>
            <a:pPr indent="0" lvl="0" marL="0" rtl="0" algn="l">
              <a:spcBef>
                <a:spcPts val="0"/>
              </a:spcBef>
              <a:spcAft>
                <a:spcPts val="0"/>
              </a:spcAft>
              <a:buClr>
                <a:schemeClr val="dk1"/>
              </a:buClr>
              <a:buSzPts val="1100"/>
              <a:buFont typeface="Arial"/>
              <a:buNone/>
            </a:pPr>
            <a:r>
              <a:rPr lang="en" sz="600"/>
              <a:t>main thread</a:t>
            </a:r>
            <a:endParaRPr sz="600"/>
          </a:p>
          <a:p>
            <a:pPr indent="0" lvl="0" marL="0" rtl="0" algn="l">
              <a:spcBef>
                <a:spcPts val="0"/>
              </a:spcBef>
              <a:spcAft>
                <a:spcPts val="0"/>
              </a:spcAft>
              <a:buClr>
                <a:schemeClr val="dk1"/>
              </a:buClr>
              <a:buSzPts val="1100"/>
              <a:buFont typeface="Arial"/>
              <a:buNone/>
            </a:pPr>
            <a:r>
              <a:rPr lang="en" sz="600"/>
              <a:t>main thread</a:t>
            </a:r>
            <a:endParaRPr sz="600"/>
          </a:p>
          <a:p>
            <a:pPr indent="0" lvl="0" marL="0" rtl="0" algn="l">
              <a:spcBef>
                <a:spcPts val="0"/>
              </a:spcBef>
              <a:spcAft>
                <a:spcPts val="0"/>
              </a:spcAft>
              <a:buClr>
                <a:schemeClr val="dk1"/>
              </a:buClr>
              <a:buSzPts val="1100"/>
              <a:buFont typeface="Arial"/>
              <a:buNone/>
            </a:pPr>
            <a:r>
              <a:rPr lang="en" sz="600"/>
              <a:t>main thread</a:t>
            </a:r>
            <a:endParaRPr sz="600"/>
          </a:p>
          <a:p>
            <a:pPr indent="0" lvl="0" marL="0" rtl="0" algn="l">
              <a:spcBef>
                <a:spcPts val="0"/>
              </a:spcBef>
              <a:spcAft>
                <a:spcPts val="0"/>
              </a:spcAft>
              <a:buNone/>
            </a:pPr>
            <a:r>
              <a:rPr lang="en" sz="600"/>
              <a:t>main thread</a:t>
            </a:r>
            <a:endParaRPr sz="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Java.util.concurrent.locks package:</a:t>
            </a:r>
            <a:endParaRPr/>
          </a:p>
        </p:txBody>
      </p:sp>
      <p:sp>
        <p:nvSpPr>
          <p:cNvPr id="350" name="Google Shape;350;p52"/>
          <p:cNvSpPr txBox="1"/>
          <p:nvPr/>
        </p:nvSpPr>
        <p:spPr>
          <a:xfrm>
            <a:off x="402675" y="1139625"/>
            <a:ext cx="4376100" cy="380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Problems with Traditional synchronized keyword</a:t>
            </a:r>
            <a:endParaRPr b="1" sz="1200"/>
          </a:p>
          <a:p>
            <a:pPr indent="-298450" lvl="0" marL="457200" rtl="0" algn="l">
              <a:spcBef>
                <a:spcPts val="1000"/>
              </a:spcBef>
              <a:spcAft>
                <a:spcPts val="0"/>
              </a:spcAft>
              <a:buSzPts val="1100"/>
              <a:buChar char="➔"/>
            </a:pPr>
            <a:r>
              <a:rPr lang="en" sz="1100"/>
              <a:t>If a Thread releases the Lock then which waiting Thread will get that Lock we are not having any control on this.</a:t>
            </a:r>
            <a:endParaRPr sz="1100"/>
          </a:p>
          <a:p>
            <a:pPr indent="-298450" lvl="0" marL="457200" rtl="0" algn="l">
              <a:spcBef>
                <a:spcPts val="1000"/>
              </a:spcBef>
              <a:spcAft>
                <a:spcPts val="0"/>
              </a:spcAft>
              <a:buSzPts val="1100"/>
              <a:buChar char="➔"/>
            </a:pPr>
            <a:r>
              <a:rPr lang="en" sz="1100"/>
              <a:t>We can’t specify maximum waiting time for a Thread to get Lock so that it will wait until getting Lock, which May effect performance of the system and causes deadlock.</a:t>
            </a:r>
            <a:endParaRPr sz="1100"/>
          </a:p>
          <a:p>
            <a:pPr indent="-298450" lvl="0" marL="457200" rtl="0" algn="l">
              <a:spcBef>
                <a:spcPts val="1000"/>
              </a:spcBef>
              <a:spcAft>
                <a:spcPts val="0"/>
              </a:spcAft>
              <a:buSzPts val="1100"/>
              <a:buChar char="➔"/>
            </a:pPr>
            <a:r>
              <a:rPr lang="en" sz="1100"/>
              <a:t>We are not having any flexibility to try for Lock without waiting.</a:t>
            </a:r>
            <a:endParaRPr sz="1100"/>
          </a:p>
          <a:p>
            <a:pPr indent="-298450" lvl="0" marL="457200" rtl="0" algn="l">
              <a:spcBef>
                <a:spcPts val="1000"/>
              </a:spcBef>
              <a:spcAft>
                <a:spcPts val="0"/>
              </a:spcAft>
              <a:buSzPts val="1100"/>
              <a:buChar char="➔"/>
            </a:pPr>
            <a:r>
              <a:rPr lang="en" sz="1100"/>
              <a:t>There is no API to list all waiting Threads for a Lock.</a:t>
            </a:r>
            <a:endParaRPr sz="1100"/>
          </a:p>
          <a:p>
            <a:pPr indent="-298450" lvl="0" marL="457200" rtl="0" algn="l">
              <a:spcBef>
                <a:spcPts val="1000"/>
              </a:spcBef>
              <a:spcAft>
                <a:spcPts val="0"/>
              </a:spcAft>
              <a:buSzPts val="1100"/>
              <a:buChar char="➔"/>
            </a:pPr>
            <a:r>
              <a:rPr lang="en" sz="1100"/>
              <a:t>The synchronized keyword compulsory we have to Define within a method and it is not Possible to declare over multiple methods.</a:t>
            </a:r>
            <a:endParaRPr sz="1100"/>
          </a:p>
          <a:p>
            <a:pPr indent="-298450" lvl="0" marL="457200" rtl="0" algn="l">
              <a:spcBef>
                <a:spcPts val="1000"/>
              </a:spcBef>
              <a:spcAft>
                <a:spcPts val="0"/>
              </a:spcAft>
              <a:buSzPts val="1100"/>
              <a:buChar char="➔"/>
            </a:pPr>
            <a:r>
              <a:rPr lang="en" sz="1100"/>
              <a:t>To overcome above problems SUN People introduced java.util.concurrent.locks Package in 1.5 Version.</a:t>
            </a:r>
            <a:endParaRPr sz="1100"/>
          </a:p>
          <a:p>
            <a:pPr indent="-298450" lvl="0" marL="457200" rtl="0" algn="l">
              <a:spcBef>
                <a:spcPts val="1000"/>
              </a:spcBef>
              <a:spcAft>
                <a:spcPts val="0"/>
              </a:spcAft>
              <a:buSzPts val="1100"/>
              <a:buChar char="➔"/>
            </a:pPr>
            <a:r>
              <a:rPr lang="en" sz="1100"/>
              <a:t>It also provides several enhancements to the programmer to provide more control on concurrency.</a:t>
            </a:r>
            <a:endParaRPr sz="1100"/>
          </a:p>
        </p:txBody>
      </p:sp>
      <p:sp>
        <p:nvSpPr>
          <p:cNvPr id="351" name="Google Shape;351;p52"/>
          <p:cNvSpPr txBox="1"/>
          <p:nvPr/>
        </p:nvSpPr>
        <p:spPr>
          <a:xfrm>
            <a:off x="5029550" y="1139625"/>
            <a:ext cx="4376100" cy="173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t>Lock(I):</a:t>
            </a:r>
            <a:endParaRPr b="1"/>
          </a:p>
          <a:p>
            <a:pPr indent="-317500" lvl="0" marL="457200" rtl="0" algn="l">
              <a:spcBef>
                <a:spcPts val="1000"/>
              </a:spcBef>
              <a:spcAft>
                <a:spcPts val="0"/>
              </a:spcAft>
              <a:buSzPts val="1400"/>
              <a:buChar char="➔"/>
            </a:pPr>
            <a:r>
              <a:rPr lang="en"/>
              <a:t>A Lock object is similar to implicit Lock acquired by a Thread to execute synchronized Method or synchronized block</a:t>
            </a:r>
            <a:endParaRPr/>
          </a:p>
          <a:p>
            <a:pPr indent="-317500" lvl="0" marL="457200" rtl="0" algn="l">
              <a:spcBef>
                <a:spcPts val="1000"/>
              </a:spcBef>
              <a:spcAft>
                <a:spcPts val="0"/>
              </a:spcAft>
              <a:buSzPts val="1400"/>
              <a:buChar char="➔"/>
            </a:pPr>
            <a:r>
              <a:rPr lang="en"/>
              <a:t>Lock implementations provide more extensive</a:t>
            </a:r>
            <a:r>
              <a:rPr lang="en"/>
              <a:t> o</a:t>
            </a:r>
            <a:r>
              <a:rPr lang="en"/>
              <a:t>perations than traditional implicit locks.</a:t>
            </a:r>
            <a:endParaRPr/>
          </a:p>
        </p:txBody>
      </p:sp>
      <p:sp>
        <p:nvSpPr>
          <p:cNvPr id="352" name="Google Shape;352;p52"/>
          <p:cNvSpPr txBox="1"/>
          <p:nvPr/>
        </p:nvSpPr>
        <p:spPr>
          <a:xfrm>
            <a:off x="5150475" y="3171125"/>
            <a:ext cx="40143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t>if (l.tryLock()) {</a:t>
            </a:r>
            <a:endParaRPr sz="1100"/>
          </a:p>
          <a:p>
            <a:pPr indent="457200" lvl="0" marL="0" rtl="0" algn="l">
              <a:spcBef>
                <a:spcPts val="0"/>
              </a:spcBef>
              <a:spcAft>
                <a:spcPts val="0"/>
              </a:spcAft>
              <a:buClr>
                <a:schemeClr val="dk1"/>
              </a:buClr>
              <a:buSzPts val="1100"/>
              <a:buFont typeface="Arial"/>
              <a:buNone/>
            </a:pPr>
            <a:r>
              <a:rPr lang="en" sz="1100"/>
              <a:t>Perform Safe Operations</a:t>
            </a:r>
            <a:endParaRPr sz="1100"/>
          </a:p>
          <a:p>
            <a:pPr indent="0" lvl="0" marL="0" rtl="0" algn="l">
              <a:spcBef>
                <a:spcPts val="0"/>
              </a:spcBef>
              <a:spcAft>
                <a:spcPts val="0"/>
              </a:spcAft>
              <a:buClr>
                <a:schemeClr val="dk1"/>
              </a:buClr>
              <a:buSzPts val="1100"/>
              <a:buFont typeface="Arial"/>
              <a:buNone/>
            </a:pPr>
            <a:r>
              <a:rPr lang="en" sz="1100"/>
              <a:t>}</a:t>
            </a:r>
            <a:endParaRPr sz="1100"/>
          </a:p>
          <a:p>
            <a:pPr indent="0" lvl="0" marL="0" rtl="0" algn="l">
              <a:spcBef>
                <a:spcPts val="0"/>
              </a:spcBef>
              <a:spcAft>
                <a:spcPts val="0"/>
              </a:spcAft>
              <a:buClr>
                <a:schemeClr val="dk1"/>
              </a:buClr>
              <a:buSzPts val="1100"/>
              <a:buFont typeface="Arial"/>
              <a:buNone/>
            </a:pPr>
            <a:r>
              <a:rPr lang="en" sz="1100"/>
              <a:t>else {</a:t>
            </a:r>
            <a:endParaRPr sz="1100"/>
          </a:p>
          <a:p>
            <a:pPr indent="457200" lvl="0" marL="0" rtl="0" algn="l">
              <a:spcBef>
                <a:spcPts val="0"/>
              </a:spcBef>
              <a:spcAft>
                <a:spcPts val="0"/>
              </a:spcAft>
              <a:buClr>
                <a:schemeClr val="dk1"/>
              </a:buClr>
              <a:buSzPts val="1100"/>
              <a:buFont typeface="Arial"/>
              <a:buNone/>
            </a:pPr>
            <a:r>
              <a:rPr lang="en" sz="1100"/>
              <a:t>Perform Alternative Operations</a:t>
            </a:r>
            <a:endParaRPr sz="1100"/>
          </a:p>
          <a:p>
            <a:pPr indent="0" lvl="0" marL="0" rtl="0" algn="l">
              <a:spcBef>
                <a:spcPts val="0"/>
              </a:spcBef>
              <a:spcAft>
                <a:spcPts val="0"/>
              </a:spcAft>
              <a:buClr>
                <a:schemeClr val="dk1"/>
              </a:buClr>
              <a:buSzPts val="1100"/>
              <a:buFont typeface="Arial"/>
              <a:buNone/>
            </a:pPr>
            <a:r>
              <a:rPr lang="en" sz="1100"/>
              <a:t>}</a:t>
            </a:r>
            <a:endParaRPr sz="1100"/>
          </a:p>
          <a:p>
            <a:pPr indent="0" lvl="0" marL="0" rtl="0" algn="l">
              <a:spcBef>
                <a:spcPts val="0"/>
              </a:spcBef>
              <a:spcAft>
                <a:spcPts val="0"/>
              </a:spcAft>
              <a:buNone/>
            </a:pPr>
            <a:r>
              <a:t/>
            </a:r>
            <a:endParaRPr sz="11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ReentrantLock</a:t>
            </a:r>
            <a:endParaRPr/>
          </a:p>
        </p:txBody>
      </p:sp>
      <p:sp>
        <p:nvSpPr>
          <p:cNvPr id="358" name="Google Shape;358;p53"/>
          <p:cNvSpPr txBox="1"/>
          <p:nvPr/>
        </p:nvSpPr>
        <p:spPr>
          <a:xfrm>
            <a:off x="402675" y="1139625"/>
            <a:ext cx="4376100" cy="1795800"/>
          </a:xfrm>
          <a:prstGeom prst="rect">
            <a:avLst/>
          </a:prstGeom>
          <a:noFill/>
          <a:ln>
            <a:noFill/>
          </a:ln>
        </p:spPr>
        <p:txBody>
          <a:bodyPr anchorCtr="0" anchor="t" bIns="91425" lIns="91425" spcFirstLastPara="1" rIns="91425" wrap="square" tIns="91425">
            <a:spAutoFit/>
          </a:bodyPr>
          <a:lstStyle/>
          <a:p>
            <a:pPr indent="-298450" lvl="0" marL="457200" rtl="0" algn="l">
              <a:spcBef>
                <a:spcPts val="1000"/>
              </a:spcBef>
              <a:spcAft>
                <a:spcPts val="0"/>
              </a:spcAft>
              <a:buSzPts val="1100"/>
              <a:buChar char="➔"/>
            </a:pPr>
            <a:r>
              <a:rPr lang="en" sz="1100"/>
              <a:t>It implements Lock Interface and it is the direct child class of an Object.</a:t>
            </a:r>
            <a:endParaRPr sz="1100"/>
          </a:p>
          <a:p>
            <a:pPr indent="-298450" lvl="0" marL="457200" rtl="0" algn="l">
              <a:spcBef>
                <a:spcPts val="1000"/>
              </a:spcBef>
              <a:spcAft>
                <a:spcPts val="0"/>
              </a:spcAft>
              <a:buSzPts val="1100"/>
              <a:buChar char="➔"/>
            </a:pPr>
            <a:r>
              <a:rPr lang="en" sz="1100"/>
              <a:t>Reentrant means a Thread can acquire same Lock multiple times without any issue.</a:t>
            </a:r>
            <a:endParaRPr sz="1100"/>
          </a:p>
          <a:p>
            <a:pPr indent="-298450" lvl="0" marL="457200" rtl="0" algn="l">
              <a:spcBef>
                <a:spcPts val="1000"/>
              </a:spcBef>
              <a:spcAft>
                <a:spcPts val="0"/>
              </a:spcAft>
              <a:buSzPts val="1100"/>
              <a:buChar char="➔"/>
            </a:pPr>
            <a:r>
              <a:rPr lang="en" sz="1100"/>
              <a:t>Internally ReentrantLock increments Threads Personal Count whenever we call lock() and decrements counter whenever we call unlock() and Lock will be released whenever count Reaches ‘0’</a:t>
            </a:r>
            <a:endParaRPr sz="1100"/>
          </a:p>
        </p:txBody>
      </p:sp>
      <p:sp>
        <p:nvSpPr>
          <p:cNvPr id="359" name="Google Shape;359;p53"/>
          <p:cNvSpPr txBox="1"/>
          <p:nvPr/>
        </p:nvSpPr>
        <p:spPr>
          <a:xfrm>
            <a:off x="402675" y="2935425"/>
            <a:ext cx="4376100" cy="199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200"/>
              <a:t>Constructor</a:t>
            </a:r>
            <a:r>
              <a:rPr b="1" lang="en" sz="1200"/>
              <a:t>:</a:t>
            </a:r>
            <a:endParaRPr b="1" sz="1200"/>
          </a:p>
          <a:p>
            <a:pPr indent="-304800" lvl="0" marL="457200" rtl="0" algn="l">
              <a:spcBef>
                <a:spcPts val="1000"/>
              </a:spcBef>
              <a:spcAft>
                <a:spcPts val="0"/>
              </a:spcAft>
              <a:buSzPts val="1200"/>
              <a:buChar char="➔"/>
            </a:pPr>
            <a:r>
              <a:rPr lang="en" sz="1200"/>
              <a:t>ReentrantLock rl = new ReentrantLock();</a:t>
            </a:r>
            <a:endParaRPr sz="1200"/>
          </a:p>
          <a:p>
            <a:pPr indent="0" lvl="0" marL="457200" rtl="0" algn="l">
              <a:spcBef>
                <a:spcPts val="1000"/>
              </a:spcBef>
              <a:spcAft>
                <a:spcPts val="0"/>
              </a:spcAft>
              <a:buNone/>
            </a:pPr>
            <a:r>
              <a:rPr lang="en" sz="1200"/>
              <a:t>Creates an Instance of ReentrantLock.</a:t>
            </a:r>
            <a:endParaRPr sz="1200"/>
          </a:p>
          <a:p>
            <a:pPr indent="-304800" lvl="0" marL="457200" rtl="0" algn="l">
              <a:spcBef>
                <a:spcPts val="1000"/>
              </a:spcBef>
              <a:spcAft>
                <a:spcPts val="0"/>
              </a:spcAft>
              <a:buSzPts val="1200"/>
              <a:buChar char="➔"/>
            </a:pPr>
            <a:r>
              <a:rPr lang="en" sz="1200"/>
              <a:t>ReentrantLock rl = new ReentrantLock(boolean fairness);</a:t>
            </a:r>
            <a:endParaRPr sz="1200"/>
          </a:p>
          <a:p>
            <a:pPr indent="0" lvl="0" marL="457200" rtl="0" algn="l">
              <a:spcBef>
                <a:spcPts val="1000"/>
              </a:spcBef>
              <a:spcAft>
                <a:spcPts val="0"/>
              </a:spcAft>
              <a:buNone/>
            </a:pPr>
            <a:r>
              <a:rPr lang="en" sz="1200"/>
              <a:t>Creates an Instance of ReentrantLock with the Given Fairness Policy.</a:t>
            </a:r>
            <a:endParaRPr sz="1200"/>
          </a:p>
        </p:txBody>
      </p:sp>
      <p:sp>
        <p:nvSpPr>
          <p:cNvPr id="360" name="Google Shape;360;p53"/>
          <p:cNvSpPr txBox="1"/>
          <p:nvPr/>
        </p:nvSpPr>
        <p:spPr>
          <a:xfrm>
            <a:off x="4983200" y="1139625"/>
            <a:ext cx="40143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t>import java.util.concurrent.locks.ReentrantLock;</a:t>
            </a:r>
            <a:endParaRPr sz="1000"/>
          </a:p>
          <a:p>
            <a:pPr indent="0" lvl="0" marL="0" rtl="0" algn="l">
              <a:spcBef>
                <a:spcPts val="0"/>
              </a:spcBef>
              <a:spcAft>
                <a:spcPts val="0"/>
              </a:spcAft>
              <a:buClr>
                <a:schemeClr val="dk1"/>
              </a:buClr>
              <a:buSzPts val="1100"/>
              <a:buFont typeface="Arial"/>
              <a:buNone/>
            </a:pPr>
            <a:r>
              <a:rPr lang="en" sz="1000"/>
              <a:t>class Test {</a:t>
            </a:r>
            <a:endParaRPr sz="1000"/>
          </a:p>
          <a:p>
            <a:pPr indent="0" lvl="0" marL="457200" rtl="0" algn="l">
              <a:spcBef>
                <a:spcPts val="0"/>
              </a:spcBef>
              <a:spcAft>
                <a:spcPts val="0"/>
              </a:spcAft>
              <a:buClr>
                <a:schemeClr val="dk1"/>
              </a:buClr>
              <a:buSzPts val="1100"/>
              <a:buFont typeface="Arial"/>
              <a:buNone/>
            </a:pPr>
            <a:r>
              <a:rPr lang="en" sz="1000"/>
              <a:t>public static void main(String[] args) {</a:t>
            </a:r>
            <a:endParaRPr sz="1000"/>
          </a:p>
          <a:p>
            <a:pPr indent="0" lvl="0" marL="914400" rtl="0" algn="l">
              <a:spcBef>
                <a:spcPts val="0"/>
              </a:spcBef>
              <a:spcAft>
                <a:spcPts val="0"/>
              </a:spcAft>
              <a:buClr>
                <a:schemeClr val="dk1"/>
              </a:buClr>
              <a:buSzPts val="1100"/>
              <a:buFont typeface="Arial"/>
              <a:buNone/>
            </a:pPr>
            <a:r>
              <a:rPr lang="en" sz="1000"/>
              <a:t>ReentrantLock l = new ReentrantLock();</a:t>
            </a:r>
            <a:endParaRPr sz="1000"/>
          </a:p>
          <a:p>
            <a:pPr indent="0" lvl="0" marL="914400" rtl="0" algn="l">
              <a:spcBef>
                <a:spcPts val="0"/>
              </a:spcBef>
              <a:spcAft>
                <a:spcPts val="0"/>
              </a:spcAft>
              <a:buClr>
                <a:schemeClr val="dk1"/>
              </a:buClr>
              <a:buSzPts val="1100"/>
              <a:buFont typeface="Arial"/>
              <a:buNone/>
            </a:pPr>
            <a:r>
              <a:rPr lang="en" sz="1000"/>
              <a:t>l.lock();</a:t>
            </a:r>
            <a:endParaRPr sz="1000"/>
          </a:p>
          <a:p>
            <a:pPr indent="0" lvl="0" marL="914400" rtl="0" algn="l">
              <a:spcBef>
                <a:spcPts val="0"/>
              </a:spcBef>
              <a:spcAft>
                <a:spcPts val="0"/>
              </a:spcAft>
              <a:buClr>
                <a:schemeClr val="dk1"/>
              </a:buClr>
              <a:buSzPts val="1100"/>
              <a:buFont typeface="Arial"/>
              <a:buNone/>
            </a:pPr>
            <a:r>
              <a:rPr lang="en" sz="1000"/>
              <a:t>l.lock();</a:t>
            </a:r>
            <a:endParaRPr sz="1000"/>
          </a:p>
          <a:p>
            <a:pPr indent="0" lvl="0" marL="914400" rtl="0" algn="l">
              <a:spcBef>
                <a:spcPts val="0"/>
              </a:spcBef>
              <a:spcAft>
                <a:spcPts val="0"/>
              </a:spcAft>
              <a:buClr>
                <a:schemeClr val="dk1"/>
              </a:buClr>
              <a:buSzPts val="1100"/>
              <a:buFont typeface="Arial"/>
              <a:buNone/>
            </a:pPr>
            <a:r>
              <a:rPr lang="en" sz="1000"/>
              <a:t>System.out.println(l.isLocked()); //true</a:t>
            </a:r>
            <a:endParaRPr sz="1000"/>
          </a:p>
          <a:p>
            <a:pPr indent="0" lvl="0" marL="914400" rtl="0" algn="l">
              <a:spcBef>
                <a:spcPts val="0"/>
              </a:spcBef>
              <a:spcAft>
                <a:spcPts val="0"/>
              </a:spcAft>
              <a:buClr>
                <a:schemeClr val="dk1"/>
              </a:buClr>
              <a:buSzPts val="1100"/>
              <a:buFont typeface="Arial"/>
              <a:buNone/>
            </a:pPr>
            <a:r>
              <a:rPr lang="en" sz="1000"/>
              <a:t>System.out.println(l.isHeldByCurrentThread()); //true</a:t>
            </a:r>
            <a:endParaRPr sz="1000"/>
          </a:p>
          <a:p>
            <a:pPr indent="0" lvl="0" marL="914400" rtl="0" algn="l">
              <a:spcBef>
                <a:spcPts val="0"/>
              </a:spcBef>
              <a:spcAft>
                <a:spcPts val="0"/>
              </a:spcAft>
              <a:buClr>
                <a:schemeClr val="dk1"/>
              </a:buClr>
              <a:buSzPts val="1100"/>
              <a:buFont typeface="Arial"/>
              <a:buNone/>
            </a:pPr>
            <a:r>
              <a:rPr lang="en" sz="1000"/>
              <a:t>System.out.println(l.getQueueLength()); //0</a:t>
            </a:r>
            <a:endParaRPr sz="1000"/>
          </a:p>
          <a:p>
            <a:pPr indent="0" lvl="0" marL="914400" rtl="0" algn="l">
              <a:spcBef>
                <a:spcPts val="0"/>
              </a:spcBef>
              <a:spcAft>
                <a:spcPts val="0"/>
              </a:spcAft>
              <a:buClr>
                <a:schemeClr val="dk1"/>
              </a:buClr>
              <a:buSzPts val="1100"/>
              <a:buFont typeface="Arial"/>
              <a:buNone/>
            </a:pPr>
            <a:r>
              <a:rPr lang="en" sz="1000"/>
              <a:t>l.unlock();</a:t>
            </a:r>
            <a:endParaRPr sz="1000"/>
          </a:p>
          <a:p>
            <a:pPr indent="0" lvl="0" marL="914400" rtl="0" algn="l">
              <a:spcBef>
                <a:spcPts val="0"/>
              </a:spcBef>
              <a:spcAft>
                <a:spcPts val="0"/>
              </a:spcAft>
              <a:buClr>
                <a:schemeClr val="dk1"/>
              </a:buClr>
              <a:buSzPts val="1100"/>
              <a:buFont typeface="Arial"/>
              <a:buNone/>
            </a:pPr>
            <a:r>
              <a:rPr lang="en" sz="1000"/>
              <a:t>System.out.println(l.getHoldCount()); //1</a:t>
            </a:r>
            <a:endParaRPr sz="1000"/>
          </a:p>
          <a:p>
            <a:pPr indent="0" lvl="0" marL="914400" rtl="0" algn="l">
              <a:spcBef>
                <a:spcPts val="0"/>
              </a:spcBef>
              <a:spcAft>
                <a:spcPts val="0"/>
              </a:spcAft>
              <a:buClr>
                <a:schemeClr val="dk1"/>
              </a:buClr>
              <a:buSzPts val="1100"/>
              <a:buFont typeface="Arial"/>
              <a:buNone/>
            </a:pPr>
            <a:r>
              <a:rPr lang="en" sz="1000"/>
              <a:t>System.out.println(l.isLocked()); //true</a:t>
            </a:r>
            <a:endParaRPr sz="1000"/>
          </a:p>
          <a:p>
            <a:pPr indent="0" lvl="0" marL="914400" rtl="0" algn="l">
              <a:spcBef>
                <a:spcPts val="0"/>
              </a:spcBef>
              <a:spcAft>
                <a:spcPts val="0"/>
              </a:spcAft>
              <a:buClr>
                <a:schemeClr val="dk1"/>
              </a:buClr>
              <a:buSzPts val="1100"/>
              <a:buFont typeface="Arial"/>
              <a:buNone/>
            </a:pPr>
            <a:r>
              <a:rPr lang="en" sz="1000"/>
              <a:t>l.unlock();</a:t>
            </a:r>
            <a:endParaRPr sz="1000"/>
          </a:p>
          <a:p>
            <a:pPr indent="0" lvl="0" marL="914400" rtl="0" algn="l">
              <a:spcBef>
                <a:spcPts val="0"/>
              </a:spcBef>
              <a:spcAft>
                <a:spcPts val="0"/>
              </a:spcAft>
              <a:buClr>
                <a:schemeClr val="dk1"/>
              </a:buClr>
              <a:buSzPts val="1100"/>
              <a:buFont typeface="Arial"/>
              <a:buNone/>
            </a:pPr>
            <a:r>
              <a:rPr lang="en" sz="1000"/>
              <a:t>System.out.println(l.isLocked()); //false</a:t>
            </a:r>
            <a:endParaRPr sz="1000"/>
          </a:p>
          <a:p>
            <a:pPr indent="0" lvl="0" marL="914400" rtl="0" algn="l">
              <a:spcBef>
                <a:spcPts val="0"/>
              </a:spcBef>
              <a:spcAft>
                <a:spcPts val="0"/>
              </a:spcAft>
              <a:buClr>
                <a:schemeClr val="dk1"/>
              </a:buClr>
              <a:buSzPts val="1100"/>
              <a:buFont typeface="Arial"/>
              <a:buNone/>
            </a:pPr>
            <a:r>
              <a:rPr lang="en" sz="1000"/>
              <a:t>System.out.println(l.isFair()); //false</a:t>
            </a:r>
            <a:endParaRPr sz="1000"/>
          </a:p>
          <a:p>
            <a:pPr indent="0" lvl="0" marL="457200" rtl="0" algn="l">
              <a:spcBef>
                <a:spcPts val="0"/>
              </a:spcBef>
              <a:spcAft>
                <a:spcPts val="0"/>
              </a:spcAft>
              <a:buClr>
                <a:schemeClr val="dk1"/>
              </a:buClr>
              <a:buSzPts val="1100"/>
              <a:buFont typeface="Arial"/>
              <a:buNone/>
            </a:pPr>
            <a:r>
              <a:rPr lang="en" sz="1000"/>
              <a:t>}</a:t>
            </a:r>
            <a:endParaRPr sz="1000"/>
          </a:p>
          <a:p>
            <a:pPr indent="0" lvl="0" marL="0" rtl="0" algn="l">
              <a:spcBef>
                <a:spcPts val="0"/>
              </a:spcBef>
              <a:spcAft>
                <a:spcPts val="0"/>
              </a:spcAft>
              <a:buNone/>
            </a:pPr>
            <a:r>
              <a:rPr lang="en" sz="1000"/>
              <a:t>}</a:t>
            </a:r>
            <a:endParaRPr sz="1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a:t>
            </a:r>
            <a:endParaRPr/>
          </a:p>
        </p:txBody>
      </p:sp>
      <p:sp>
        <p:nvSpPr>
          <p:cNvPr id="366" name="Google Shape;366;p54"/>
          <p:cNvSpPr txBox="1"/>
          <p:nvPr/>
        </p:nvSpPr>
        <p:spPr>
          <a:xfrm>
            <a:off x="390300" y="1108150"/>
            <a:ext cx="4014300" cy="392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t>import java.util.concurrent.locks.ReentrantLock;</a:t>
            </a:r>
            <a:endParaRPr sz="900"/>
          </a:p>
          <a:p>
            <a:pPr indent="0" lvl="0" marL="0" rtl="0" algn="l">
              <a:spcBef>
                <a:spcPts val="0"/>
              </a:spcBef>
              <a:spcAft>
                <a:spcPts val="0"/>
              </a:spcAft>
              <a:buClr>
                <a:schemeClr val="dk1"/>
              </a:buClr>
              <a:buSzPts val="1100"/>
              <a:buFont typeface="Arial"/>
              <a:buNone/>
            </a:pPr>
            <a:r>
              <a:rPr lang="en" sz="900"/>
              <a:t>class Display {</a:t>
            </a:r>
            <a:endParaRPr sz="900"/>
          </a:p>
          <a:p>
            <a:pPr indent="0" lvl="0" marL="457200" rtl="0" algn="l">
              <a:spcBef>
                <a:spcPts val="0"/>
              </a:spcBef>
              <a:spcAft>
                <a:spcPts val="0"/>
              </a:spcAft>
              <a:buClr>
                <a:schemeClr val="dk1"/>
              </a:buClr>
              <a:buSzPts val="1100"/>
              <a:buFont typeface="Arial"/>
              <a:buNone/>
            </a:pPr>
            <a:r>
              <a:rPr lang="en" sz="900"/>
              <a:t>ReentrantLock l = new ReentrantLock(true);</a:t>
            </a:r>
            <a:endParaRPr sz="900"/>
          </a:p>
          <a:p>
            <a:pPr indent="0" lvl="0" marL="457200" rtl="0" algn="l">
              <a:spcBef>
                <a:spcPts val="0"/>
              </a:spcBef>
              <a:spcAft>
                <a:spcPts val="0"/>
              </a:spcAft>
              <a:buClr>
                <a:schemeClr val="dk1"/>
              </a:buClr>
              <a:buSzPts val="1100"/>
              <a:buFont typeface="Arial"/>
              <a:buNone/>
            </a:pPr>
            <a:r>
              <a:rPr lang="en" sz="900"/>
              <a:t>public void wish(String name) {</a:t>
            </a:r>
            <a:endParaRPr sz="900"/>
          </a:p>
          <a:p>
            <a:pPr indent="0" lvl="0" marL="914400" rtl="0" algn="l">
              <a:spcBef>
                <a:spcPts val="0"/>
              </a:spcBef>
              <a:spcAft>
                <a:spcPts val="0"/>
              </a:spcAft>
              <a:buClr>
                <a:schemeClr val="dk1"/>
              </a:buClr>
              <a:buSzPts val="1100"/>
              <a:buFont typeface="Arial"/>
              <a:buNone/>
            </a:pPr>
            <a:r>
              <a:rPr lang="en" sz="900"/>
              <a:t>l.lock(); 1</a:t>
            </a:r>
            <a:endParaRPr sz="900"/>
          </a:p>
          <a:p>
            <a:pPr indent="0" lvl="0" marL="914400" rtl="0" algn="l">
              <a:spcBef>
                <a:spcPts val="0"/>
              </a:spcBef>
              <a:spcAft>
                <a:spcPts val="0"/>
              </a:spcAft>
              <a:buClr>
                <a:schemeClr val="dk1"/>
              </a:buClr>
              <a:buSzPts val="1100"/>
              <a:buFont typeface="Arial"/>
              <a:buNone/>
            </a:pPr>
            <a:r>
              <a:rPr lang="en" sz="900"/>
              <a:t>for(int i=0; i&lt;5; i++) {</a:t>
            </a:r>
            <a:endParaRPr sz="900"/>
          </a:p>
          <a:p>
            <a:pPr indent="0" lvl="0" marL="914400" rtl="0" algn="l">
              <a:spcBef>
                <a:spcPts val="0"/>
              </a:spcBef>
              <a:spcAft>
                <a:spcPts val="0"/>
              </a:spcAft>
              <a:buClr>
                <a:schemeClr val="dk1"/>
              </a:buClr>
              <a:buSzPts val="1100"/>
              <a:buFont typeface="Arial"/>
              <a:buNone/>
            </a:pPr>
            <a:r>
              <a:rPr lang="en" sz="900"/>
              <a:t>System.out.println("Good Morning");</a:t>
            </a:r>
            <a:endParaRPr sz="900"/>
          </a:p>
          <a:p>
            <a:pPr indent="0" lvl="0" marL="914400" rtl="0" algn="l">
              <a:spcBef>
                <a:spcPts val="0"/>
              </a:spcBef>
              <a:spcAft>
                <a:spcPts val="0"/>
              </a:spcAft>
              <a:buClr>
                <a:schemeClr val="dk1"/>
              </a:buClr>
              <a:buSzPts val="1100"/>
              <a:buFont typeface="Arial"/>
              <a:buNone/>
            </a:pPr>
            <a:r>
              <a:rPr lang="en" sz="900"/>
              <a:t>try {</a:t>
            </a:r>
            <a:endParaRPr sz="900"/>
          </a:p>
          <a:p>
            <a:pPr indent="0" lvl="0" marL="914400" rtl="0" algn="l">
              <a:spcBef>
                <a:spcPts val="0"/>
              </a:spcBef>
              <a:spcAft>
                <a:spcPts val="0"/>
              </a:spcAft>
              <a:buClr>
                <a:schemeClr val="dk1"/>
              </a:buClr>
              <a:buSzPts val="1100"/>
              <a:buFont typeface="Arial"/>
              <a:buNone/>
            </a:pPr>
            <a:r>
              <a:rPr lang="en" sz="900"/>
              <a:t>   Thread.sleep(2000);</a:t>
            </a:r>
            <a:endParaRPr sz="900"/>
          </a:p>
          <a:p>
            <a:pPr indent="457200" lvl="0" marL="457200" rtl="0" algn="l">
              <a:spcBef>
                <a:spcPts val="0"/>
              </a:spcBef>
              <a:spcAft>
                <a:spcPts val="0"/>
              </a:spcAft>
              <a:buClr>
                <a:schemeClr val="dk1"/>
              </a:buClr>
              <a:buSzPts val="1100"/>
              <a:buFont typeface="Arial"/>
              <a:buNone/>
            </a:pPr>
            <a:r>
              <a:rPr lang="en" sz="900"/>
              <a:t>}</a:t>
            </a:r>
            <a:endParaRPr sz="900"/>
          </a:p>
          <a:p>
            <a:pPr indent="457200" lvl="0" marL="457200" rtl="0" algn="l">
              <a:spcBef>
                <a:spcPts val="0"/>
              </a:spcBef>
              <a:spcAft>
                <a:spcPts val="0"/>
              </a:spcAft>
              <a:buClr>
                <a:schemeClr val="dk1"/>
              </a:buClr>
              <a:buSzPts val="1100"/>
              <a:buFont typeface="Arial"/>
              <a:buNone/>
            </a:pPr>
            <a:r>
              <a:rPr lang="en" sz="900"/>
              <a:t>catch(InterruptedException e) {}</a:t>
            </a:r>
            <a:endParaRPr sz="900"/>
          </a:p>
          <a:p>
            <a:pPr indent="457200" lvl="0" marL="457200" rtl="0" algn="l">
              <a:spcBef>
                <a:spcPts val="0"/>
              </a:spcBef>
              <a:spcAft>
                <a:spcPts val="0"/>
              </a:spcAft>
              <a:buClr>
                <a:schemeClr val="dk1"/>
              </a:buClr>
              <a:buSzPts val="1100"/>
              <a:buFont typeface="Arial"/>
              <a:buNone/>
            </a:pPr>
            <a:r>
              <a:rPr lang="en" sz="900"/>
              <a:t>   System.out.println(name);</a:t>
            </a:r>
            <a:endParaRPr sz="900"/>
          </a:p>
          <a:p>
            <a:pPr indent="457200" lvl="0" marL="457200" rtl="0" algn="l">
              <a:spcBef>
                <a:spcPts val="0"/>
              </a:spcBef>
              <a:spcAft>
                <a:spcPts val="0"/>
              </a:spcAft>
              <a:buClr>
                <a:schemeClr val="dk1"/>
              </a:buClr>
              <a:buSzPts val="1100"/>
              <a:buFont typeface="Arial"/>
              <a:buNone/>
            </a:pPr>
            <a:r>
              <a:rPr lang="en" sz="900"/>
              <a:t>}</a:t>
            </a:r>
            <a:endParaRPr sz="900"/>
          </a:p>
          <a:p>
            <a:pPr indent="0" lvl="0" marL="914400" rtl="0" algn="l">
              <a:spcBef>
                <a:spcPts val="0"/>
              </a:spcBef>
              <a:spcAft>
                <a:spcPts val="0"/>
              </a:spcAft>
              <a:buClr>
                <a:schemeClr val="dk1"/>
              </a:buClr>
              <a:buSzPts val="1100"/>
              <a:buFont typeface="Arial"/>
              <a:buNone/>
            </a:pPr>
            <a:r>
              <a:rPr lang="en" sz="900"/>
              <a:t>l.unlock(); 2</a:t>
            </a:r>
            <a:endParaRPr sz="900"/>
          </a:p>
          <a:p>
            <a:pPr indent="0" lvl="0" marL="457200" rtl="0" algn="l">
              <a:spcBef>
                <a:spcPts val="0"/>
              </a:spcBef>
              <a:spcAft>
                <a:spcPts val="0"/>
              </a:spcAft>
              <a:buClr>
                <a:schemeClr val="dk1"/>
              </a:buClr>
              <a:buSzPts val="1100"/>
              <a:buFont typeface="Arial"/>
              <a:buNone/>
            </a:pPr>
            <a:r>
              <a:rPr lang="en" sz="900"/>
              <a:t>}</a:t>
            </a:r>
            <a:endParaRPr sz="900"/>
          </a:p>
          <a:p>
            <a:pPr indent="0" lvl="0" marL="0" rtl="0" algn="l">
              <a:spcBef>
                <a:spcPts val="0"/>
              </a:spcBef>
              <a:spcAft>
                <a:spcPts val="0"/>
              </a:spcAft>
              <a:buClr>
                <a:schemeClr val="dk1"/>
              </a:buClr>
              <a:buSzPts val="1100"/>
              <a:buFont typeface="Arial"/>
              <a:buNone/>
            </a:pPr>
            <a:r>
              <a:rPr lang="en" sz="900"/>
              <a:t>}</a:t>
            </a:r>
            <a:endParaRPr sz="900"/>
          </a:p>
          <a:p>
            <a:pPr indent="0" lvl="0" marL="0" rtl="0" algn="l">
              <a:spcBef>
                <a:spcPts val="0"/>
              </a:spcBef>
              <a:spcAft>
                <a:spcPts val="0"/>
              </a:spcAft>
              <a:buClr>
                <a:schemeClr val="dk1"/>
              </a:buClr>
              <a:buSzPts val="1100"/>
              <a:buFont typeface="Arial"/>
              <a:buNone/>
            </a:pPr>
            <a:r>
              <a:rPr lang="en" sz="900"/>
              <a:t>class MyThread extends Thread {</a:t>
            </a:r>
            <a:endParaRPr sz="900"/>
          </a:p>
          <a:p>
            <a:pPr indent="0" lvl="0" marL="457200" rtl="0" algn="l">
              <a:spcBef>
                <a:spcPts val="0"/>
              </a:spcBef>
              <a:spcAft>
                <a:spcPts val="0"/>
              </a:spcAft>
              <a:buClr>
                <a:schemeClr val="dk1"/>
              </a:buClr>
              <a:buSzPts val="1100"/>
              <a:buFont typeface="Arial"/>
              <a:buNone/>
            </a:pPr>
            <a:r>
              <a:rPr lang="en" sz="900"/>
              <a:t>Display d;</a:t>
            </a:r>
            <a:endParaRPr sz="900"/>
          </a:p>
          <a:p>
            <a:pPr indent="0" lvl="0" marL="457200" rtl="0" algn="l">
              <a:spcBef>
                <a:spcPts val="0"/>
              </a:spcBef>
              <a:spcAft>
                <a:spcPts val="0"/>
              </a:spcAft>
              <a:buClr>
                <a:schemeClr val="dk1"/>
              </a:buClr>
              <a:buSzPts val="1100"/>
              <a:buFont typeface="Arial"/>
              <a:buNone/>
            </a:pPr>
            <a:r>
              <a:rPr lang="en" sz="900"/>
              <a:t>String name;</a:t>
            </a:r>
            <a:endParaRPr sz="900"/>
          </a:p>
          <a:p>
            <a:pPr indent="0" lvl="0" marL="457200" rtl="0" algn="l">
              <a:spcBef>
                <a:spcPts val="0"/>
              </a:spcBef>
              <a:spcAft>
                <a:spcPts val="0"/>
              </a:spcAft>
              <a:buClr>
                <a:schemeClr val="dk1"/>
              </a:buClr>
              <a:buSzPts val="1100"/>
              <a:buFont typeface="Arial"/>
              <a:buNone/>
            </a:pPr>
            <a:r>
              <a:rPr lang="en" sz="900"/>
              <a:t>MyThread(Display d, String name) {</a:t>
            </a:r>
            <a:endParaRPr sz="900"/>
          </a:p>
          <a:p>
            <a:pPr indent="0" lvl="0" marL="914400" rtl="0" algn="l">
              <a:spcBef>
                <a:spcPts val="0"/>
              </a:spcBef>
              <a:spcAft>
                <a:spcPts val="0"/>
              </a:spcAft>
              <a:buClr>
                <a:schemeClr val="dk1"/>
              </a:buClr>
              <a:buSzPts val="1100"/>
              <a:buFont typeface="Arial"/>
              <a:buNone/>
            </a:pPr>
            <a:r>
              <a:rPr lang="en" sz="900"/>
              <a:t>this.d = d;</a:t>
            </a:r>
            <a:endParaRPr sz="900"/>
          </a:p>
          <a:p>
            <a:pPr indent="0" lvl="0" marL="914400" rtl="0" algn="l">
              <a:spcBef>
                <a:spcPts val="0"/>
              </a:spcBef>
              <a:spcAft>
                <a:spcPts val="0"/>
              </a:spcAft>
              <a:buClr>
                <a:schemeClr val="dk1"/>
              </a:buClr>
              <a:buSzPts val="1100"/>
              <a:buFont typeface="Arial"/>
              <a:buNone/>
            </a:pPr>
            <a:r>
              <a:rPr lang="en" sz="900"/>
              <a:t>this.name = name;</a:t>
            </a:r>
            <a:endParaRPr sz="900"/>
          </a:p>
          <a:p>
            <a:pPr indent="0" lvl="0" marL="457200" rtl="0" algn="l">
              <a:spcBef>
                <a:spcPts val="0"/>
              </a:spcBef>
              <a:spcAft>
                <a:spcPts val="0"/>
              </a:spcAft>
              <a:buClr>
                <a:schemeClr val="dk1"/>
              </a:buClr>
              <a:buSzPts val="1100"/>
              <a:buFont typeface="Arial"/>
              <a:buNone/>
            </a:pPr>
            <a:r>
              <a:rPr lang="en" sz="900"/>
              <a:t>}</a:t>
            </a:r>
            <a:endParaRPr sz="900"/>
          </a:p>
          <a:p>
            <a:pPr indent="0" lvl="0" marL="457200" rtl="0" algn="l">
              <a:spcBef>
                <a:spcPts val="0"/>
              </a:spcBef>
              <a:spcAft>
                <a:spcPts val="0"/>
              </a:spcAft>
              <a:buClr>
                <a:schemeClr val="dk1"/>
              </a:buClr>
              <a:buSzPts val="1100"/>
              <a:buFont typeface="Arial"/>
              <a:buNone/>
            </a:pPr>
            <a:r>
              <a:rPr lang="en" sz="900"/>
              <a:t>public void run() {</a:t>
            </a:r>
            <a:endParaRPr sz="900"/>
          </a:p>
          <a:p>
            <a:pPr indent="457200" lvl="0" marL="457200" rtl="0" algn="l">
              <a:spcBef>
                <a:spcPts val="0"/>
              </a:spcBef>
              <a:spcAft>
                <a:spcPts val="0"/>
              </a:spcAft>
              <a:buClr>
                <a:schemeClr val="dk1"/>
              </a:buClr>
              <a:buSzPts val="1100"/>
              <a:buFont typeface="Arial"/>
              <a:buNone/>
            </a:pPr>
            <a:r>
              <a:rPr lang="en" sz="900"/>
              <a:t>d.wish(name);</a:t>
            </a:r>
            <a:endParaRPr sz="900"/>
          </a:p>
          <a:p>
            <a:pPr indent="0" lvl="0" marL="457200" rtl="0" algn="l">
              <a:spcBef>
                <a:spcPts val="0"/>
              </a:spcBef>
              <a:spcAft>
                <a:spcPts val="0"/>
              </a:spcAft>
              <a:buClr>
                <a:schemeClr val="dk1"/>
              </a:buClr>
              <a:buSzPts val="1100"/>
              <a:buFont typeface="Arial"/>
              <a:buNone/>
            </a:pPr>
            <a:r>
              <a:rPr lang="en" sz="900"/>
              <a:t>}</a:t>
            </a:r>
            <a:endParaRPr sz="900"/>
          </a:p>
          <a:p>
            <a:pPr indent="0" lvl="0" marL="0" rtl="0" algn="l">
              <a:spcBef>
                <a:spcPts val="0"/>
              </a:spcBef>
              <a:spcAft>
                <a:spcPts val="0"/>
              </a:spcAft>
              <a:buNone/>
            </a:pPr>
            <a:r>
              <a:rPr lang="en" sz="900"/>
              <a:t>}</a:t>
            </a:r>
            <a:endParaRPr sz="900"/>
          </a:p>
        </p:txBody>
      </p:sp>
      <p:sp>
        <p:nvSpPr>
          <p:cNvPr id="367" name="Google Shape;367;p54"/>
          <p:cNvSpPr txBox="1"/>
          <p:nvPr/>
        </p:nvSpPr>
        <p:spPr>
          <a:xfrm>
            <a:off x="4745300" y="1017725"/>
            <a:ext cx="40143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lass ReentrantLockDemo {</a:t>
            </a:r>
            <a:endParaRPr sz="900"/>
          </a:p>
          <a:p>
            <a:pPr indent="0" lvl="0" marL="457200" rtl="0" algn="l">
              <a:spcBef>
                <a:spcPts val="0"/>
              </a:spcBef>
              <a:spcAft>
                <a:spcPts val="0"/>
              </a:spcAft>
              <a:buNone/>
            </a:pPr>
            <a:r>
              <a:rPr lang="en" sz="900"/>
              <a:t>public static void main(String[] args) {</a:t>
            </a:r>
            <a:endParaRPr sz="900"/>
          </a:p>
          <a:p>
            <a:pPr indent="0" lvl="0" marL="914400" rtl="0" algn="l">
              <a:spcBef>
                <a:spcPts val="0"/>
              </a:spcBef>
              <a:spcAft>
                <a:spcPts val="0"/>
              </a:spcAft>
              <a:buNone/>
            </a:pPr>
            <a:r>
              <a:rPr lang="en" sz="900"/>
              <a:t>Display d = new Display();</a:t>
            </a:r>
            <a:endParaRPr sz="900"/>
          </a:p>
          <a:p>
            <a:pPr indent="0" lvl="0" marL="914400" rtl="0" algn="l">
              <a:spcBef>
                <a:spcPts val="0"/>
              </a:spcBef>
              <a:spcAft>
                <a:spcPts val="0"/>
              </a:spcAft>
              <a:buNone/>
            </a:pPr>
            <a:r>
              <a:rPr lang="en" sz="900"/>
              <a:t>MyThread t1 = new MyThread(d, "Dhoni");</a:t>
            </a:r>
            <a:endParaRPr sz="900"/>
          </a:p>
          <a:p>
            <a:pPr indent="0" lvl="0" marL="914400" rtl="0" algn="l">
              <a:spcBef>
                <a:spcPts val="0"/>
              </a:spcBef>
              <a:spcAft>
                <a:spcPts val="0"/>
              </a:spcAft>
              <a:buNone/>
            </a:pPr>
            <a:r>
              <a:rPr lang="en" sz="900"/>
              <a:t>MyThread t2 = new MyThread(d, "Yuva Raj");</a:t>
            </a:r>
            <a:endParaRPr sz="900"/>
          </a:p>
          <a:p>
            <a:pPr indent="0" lvl="0" marL="914400" rtl="0" algn="l">
              <a:spcBef>
                <a:spcPts val="0"/>
              </a:spcBef>
              <a:spcAft>
                <a:spcPts val="0"/>
              </a:spcAft>
              <a:buNone/>
            </a:pPr>
            <a:r>
              <a:rPr lang="en" sz="900"/>
              <a:t>MyThread t3 = new MyThread(d, "Virat Kohli");</a:t>
            </a:r>
            <a:endParaRPr sz="900"/>
          </a:p>
          <a:p>
            <a:pPr indent="0" lvl="0" marL="914400" rtl="0" algn="l">
              <a:spcBef>
                <a:spcPts val="0"/>
              </a:spcBef>
              <a:spcAft>
                <a:spcPts val="0"/>
              </a:spcAft>
              <a:buNone/>
            </a:pPr>
            <a:r>
              <a:rPr lang="en" sz="900"/>
              <a:t>t1.start();</a:t>
            </a:r>
            <a:endParaRPr sz="900"/>
          </a:p>
          <a:p>
            <a:pPr indent="0" lvl="0" marL="914400" rtl="0" algn="l">
              <a:spcBef>
                <a:spcPts val="0"/>
              </a:spcBef>
              <a:spcAft>
                <a:spcPts val="0"/>
              </a:spcAft>
              <a:buNone/>
            </a:pPr>
            <a:r>
              <a:rPr lang="en" sz="900"/>
              <a:t>t2.start();</a:t>
            </a:r>
            <a:endParaRPr sz="900"/>
          </a:p>
          <a:p>
            <a:pPr indent="0" lvl="0" marL="914400" rtl="0" algn="l">
              <a:spcBef>
                <a:spcPts val="0"/>
              </a:spcBef>
              <a:spcAft>
                <a:spcPts val="0"/>
              </a:spcAft>
              <a:buNone/>
            </a:pPr>
            <a:r>
              <a:rPr lang="en" sz="900"/>
              <a:t>t3.start();</a:t>
            </a:r>
            <a:endParaRPr sz="900"/>
          </a:p>
          <a:p>
            <a:pPr indent="0" lvl="0" marL="457200" rtl="0" algn="l">
              <a:spcBef>
                <a:spcPts val="0"/>
              </a:spcBef>
              <a:spcAft>
                <a:spcPts val="0"/>
              </a:spcAft>
              <a:buNone/>
            </a:pPr>
            <a:r>
              <a:rPr lang="en" sz="900"/>
              <a:t>}</a:t>
            </a:r>
            <a:endParaRPr sz="900"/>
          </a:p>
          <a:p>
            <a:pPr indent="0" lvl="0" marL="0" rtl="0" algn="l">
              <a:spcBef>
                <a:spcPts val="0"/>
              </a:spcBef>
              <a:spcAft>
                <a:spcPts val="0"/>
              </a:spcAft>
              <a:buNone/>
            </a:pPr>
            <a:r>
              <a:rPr lang="en" sz="900"/>
              <a:t>}</a:t>
            </a:r>
            <a:endParaRPr sz="900"/>
          </a:p>
        </p:txBody>
      </p:sp>
      <p:sp>
        <p:nvSpPr>
          <p:cNvPr id="368" name="Google Shape;368;p54"/>
          <p:cNvSpPr txBox="1"/>
          <p:nvPr/>
        </p:nvSpPr>
        <p:spPr>
          <a:xfrm>
            <a:off x="4634725" y="2885375"/>
            <a:ext cx="40143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400"/>
              <a:t>Good Morning</a:t>
            </a:r>
            <a:endParaRPr sz="400"/>
          </a:p>
          <a:p>
            <a:pPr indent="0" lvl="0" marL="0" rtl="0" algn="l">
              <a:spcBef>
                <a:spcPts val="0"/>
              </a:spcBef>
              <a:spcAft>
                <a:spcPts val="0"/>
              </a:spcAft>
              <a:buClr>
                <a:schemeClr val="dk1"/>
              </a:buClr>
              <a:buSzPts val="1100"/>
              <a:buFont typeface="Arial"/>
              <a:buNone/>
            </a:pPr>
            <a:r>
              <a:rPr lang="en" sz="400"/>
              <a:t>Dhoni</a:t>
            </a:r>
            <a:endParaRPr sz="400"/>
          </a:p>
          <a:p>
            <a:pPr indent="0" lvl="0" marL="0" rtl="0" algn="l">
              <a:spcBef>
                <a:spcPts val="0"/>
              </a:spcBef>
              <a:spcAft>
                <a:spcPts val="0"/>
              </a:spcAft>
              <a:buClr>
                <a:schemeClr val="dk1"/>
              </a:buClr>
              <a:buSzPts val="1100"/>
              <a:buFont typeface="Arial"/>
              <a:buNone/>
            </a:pPr>
            <a:r>
              <a:rPr lang="en" sz="400"/>
              <a:t>Good Morning</a:t>
            </a:r>
            <a:endParaRPr sz="400"/>
          </a:p>
          <a:p>
            <a:pPr indent="0" lvl="0" marL="0" rtl="0" algn="l">
              <a:spcBef>
                <a:spcPts val="0"/>
              </a:spcBef>
              <a:spcAft>
                <a:spcPts val="0"/>
              </a:spcAft>
              <a:buClr>
                <a:schemeClr val="dk1"/>
              </a:buClr>
              <a:buSzPts val="1100"/>
              <a:buFont typeface="Arial"/>
              <a:buNone/>
            </a:pPr>
            <a:r>
              <a:rPr lang="en" sz="400"/>
              <a:t>Dhoni</a:t>
            </a:r>
            <a:endParaRPr sz="400"/>
          </a:p>
          <a:p>
            <a:pPr indent="0" lvl="0" marL="0" rtl="0" algn="l">
              <a:spcBef>
                <a:spcPts val="0"/>
              </a:spcBef>
              <a:spcAft>
                <a:spcPts val="0"/>
              </a:spcAft>
              <a:buClr>
                <a:schemeClr val="dk1"/>
              </a:buClr>
              <a:buSzPts val="1100"/>
              <a:buFont typeface="Arial"/>
              <a:buNone/>
            </a:pPr>
            <a:r>
              <a:rPr lang="en" sz="400"/>
              <a:t>Good Morning</a:t>
            </a:r>
            <a:endParaRPr sz="400"/>
          </a:p>
          <a:p>
            <a:pPr indent="0" lvl="0" marL="0" rtl="0" algn="l">
              <a:spcBef>
                <a:spcPts val="0"/>
              </a:spcBef>
              <a:spcAft>
                <a:spcPts val="0"/>
              </a:spcAft>
              <a:buClr>
                <a:schemeClr val="dk1"/>
              </a:buClr>
              <a:buSzPts val="1100"/>
              <a:buFont typeface="Arial"/>
              <a:buNone/>
            </a:pPr>
            <a:r>
              <a:rPr lang="en" sz="400"/>
              <a:t>Dhoni</a:t>
            </a:r>
            <a:endParaRPr sz="400"/>
          </a:p>
          <a:p>
            <a:pPr indent="0" lvl="0" marL="0" rtl="0" algn="l">
              <a:spcBef>
                <a:spcPts val="0"/>
              </a:spcBef>
              <a:spcAft>
                <a:spcPts val="0"/>
              </a:spcAft>
              <a:buClr>
                <a:schemeClr val="dk1"/>
              </a:buClr>
              <a:buSzPts val="1100"/>
              <a:buFont typeface="Arial"/>
              <a:buNone/>
            </a:pPr>
            <a:r>
              <a:rPr lang="en" sz="400"/>
              <a:t>Good Morning</a:t>
            </a:r>
            <a:endParaRPr sz="400"/>
          </a:p>
          <a:p>
            <a:pPr indent="0" lvl="0" marL="0" rtl="0" algn="l">
              <a:spcBef>
                <a:spcPts val="0"/>
              </a:spcBef>
              <a:spcAft>
                <a:spcPts val="0"/>
              </a:spcAft>
              <a:buClr>
                <a:schemeClr val="dk1"/>
              </a:buClr>
              <a:buSzPts val="1100"/>
              <a:buFont typeface="Arial"/>
              <a:buNone/>
            </a:pPr>
            <a:r>
              <a:rPr lang="en" sz="400"/>
              <a:t>Dhoni</a:t>
            </a:r>
            <a:endParaRPr sz="400"/>
          </a:p>
          <a:p>
            <a:pPr indent="0" lvl="0" marL="0" rtl="0" algn="l">
              <a:spcBef>
                <a:spcPts val="0"/>
              </a:spcBef>
              <a:spcAft>
                <a:spcPts val="0"/>
              </a:spcAft>
              <a:buClr>
                <a:schemeClr val="dk1"/>
              </a:buClr>
              <a:buSzPts val="1100"/>
              <a:buFont typeface="Arial"/>
              <a:buNone/>
            </a:pPr>
            <a:r>
              <a:rPr lang="en" sz="400"/>
              <a:t>Good Morning</a:t>
            </a:r>
            <a:endParaRPr sz="400"/>
          </a:p>
          <a:p>
            <a:pPr indent="0" lvl="0" marL="0" rtl="0" algn="l">
              <a:spcBef>
                <a:spcPts val="0"/>
              </a:spcBef>
              <a:spcAft>
                <a:spcPts val="0"/>
              </a:spcAft>
              <a:buClr>
                <a:schemeClr val="dk1"/>
              </a:buClr>
              <a:buSzPts val="1100"/>
              <a:buFont typeface="Arial"/>
              <a:buNone/>
            </a:pPr>
            <a:r>
              <a:rPr lang="en" sz="400"/>
              <a:t>Dhoni</a:t>
            </a:r>
            <a:endParaRPr sz="400"/>
          </a:p>
          <a:p>
            <a:pPr indent="0" lvl="0" marL="0" rtl="0" algn="l">
              <a:spcBef>
                <a:spcPts val="0"/>
              </a:spcBef>
              <a:spcAft>
                <a:spcPts val="0"/>
              </a:spcAft>
              <a:buClr>
                <a:schemeClr val="dk1"/>
              </a:buClr>
              <a:buSzPts val="1100"/>
              <a:buFont typeface="Arial"/>
              <a:buNone/>
            </a:pPr>
            <a:r>
              <a:rPr lang="en" sz="400"/>
              <a:t>Good Morning</a:t>
            </a:r>
            <a:endParaRPr sz="400"/>
          </a:p>
          <a:p>
            <a:pPr indent="0" lvl="0" marL="0" rtl="0" algn="l">
              <a:spcBef>
                <a:spcPts val="0"/>
              </a:spcBef>
              <a:spcAft>
                <a:spcPts val="0"/>
              </a:spcAft>
              <a:buClr>
                <a:schemeClr val="dk1"/>
              </a:buClr>
              <a:buSzPts val="1100"/>
              <a:buFont typeface="Arial"/>
              <a:buNone/>
            </a:pPr>
            <a:r>
              <a:rPr lang="en" sz="400"/>
              <a:t>Yuva Raj</a:t>
            </a:r>
            <a:endParaRPr sz="400"/>
          </a:p>
          <a:p>
            <a:pPr indent="0" lvl="0" marL="0" rtl="0" algn="l">
              <a:spcBef>
                <a:spcPts val="0"/>
              </a:spcBef>
              <a:spcAft>
                <a:spcPts val="0"/>
              </a:spcAft>
              <a:buClr>
                <a:schemeClr val="dk1"/>
              </a:buClr>
              <a:buSzPts val="1100"/>
              <a:buFont typeface="Arial"/>
              <a:buNone/>
            </a:pPr>
            <a:r>
              <a:rPr lang="en" sz="400"/>
              <a:t>Good Morning</a:t>
            </a:r>
            <a:endParaRPr sz="400"/>
          </a:p>
          <a:p>
            <a:pPr indent="0" lvl="0" marL="0" rtl="0" algn="l">
              <a:spcBef>
                <a:spcPts val="0"/>
              </a:spcBef>
              <a:spcAft>
                <a:spcPts val="0"/>
              </a:spcAft>
              <a:buClr>
                <a:schemeClr val="dk1"/>
              </a:buClr>
              <a:buSzPts val="1100"/>
              <a:buFont typeface="Arial"/>
              <a:buNone/>
            </a:pPr>
            <a:r>
              <a:rPr lang="en" sz="400"/>
              <a:t>Yuva Raj</a:t>
            </a:r>
            <a:endParaRPr sz="400"/>
          </a:p>
          <a:p>
            <a:pPr indent="0" lvl="0" marL="0" rtl="0" algn="l">
              <a:spcBef>
                <a:spcPts val="0"/>
              </a:spcBef>
              <a:spcAft>
                <a:spcPts val="0"/>
              </a:spcAft>
              <a:buClr>
                <a:schemeClr val="dk1"/>
              </a:buClr>
              <a:buSzPts val="1100"/>
              <a:buFont typeface="Arial"/>
              <a:buNone/>
            </a:pPr>
            <a:r>
              <a:rPr lang="en" sz="400"/>
              <a:t>Good Morning</a:t>
            </a:r>
            <a:endParaRPr sz="400"/>
          </a:p>
          <a:p>
            <a:pPr indent="0" lvl="0" marL="0" rtl="0" algn="l">
              <a:spcBef>
                <a:spcPts val="0"/>
              </a:spcBef>
              <a:spcAft>
                <a:spcPts val="0"/>
              </a:spcAft>
              <a:buClr>
                <a:schemeClr val="dk1"/>
              </a:buClr>
              <a:buSzPts val="1100"/>
              <a:buFont typeface="Arial"/>
              <a:buNone/>
            </a:pPr>
            <a:r>
              <a:rPr lang="en" sz="400"/>
              <a:t>Yuva Raj</a:t>
            </a:r>
            <a:endParaRPr sz="400"/>
          </a:p>
          <a:p>
            <a:pPr indent="0" lvl="0" marL="0" rtl="0" algn="l">
              <a:spcBef>
                <a:spcPts val="0"/>
              </a:spcBef>
              <a:spcAft>
                <a:spcPts val="0"/>
              </a:spcAft>
              <a:buClr>
                <a:schemeClr val="dk1"/>
              </a:buClr>
              <a:buSzPts val="1100"/>
              <a:buFont typeface="Arial"/>
              <a:buNone/>
            </a:pPr>
            <a:r>
              <a:rPr lang="en" sz="400"/>
              <a:t>Good Morning</a:t>
            </a:r>
            <a:endParaRPr sz="400"/>
          </a:p>
          <a:p>
            <a:pPr indent="0" lvl="0" marL="0" rtl="0" algn="l">
              <a:spcBef>
                <a:spcPts val="0"/>
              </a:spcBef>
              <a:spcAft>
                <a:spcPts val="0"/>
              </a:spcAft>
              <a:buClr>
                <a:schemeClr val="dk1"/>
              </a:buClr>
              <a:buSzPts val="1100"/>
              <a:buFont typeface="Arial"/>
              <a:buNone/>
            </a:pPr>
            <a:r>
              <a:rPr lang="en" sz="400"/>
              <a:t>Yuva Raj</a:t>
            </a:r>
            <a:endParaRPr sz="400"/>
          </a:p>
          <a:p>
            <a:pPr indent="0" lvl="0" marL="0" rtl="0" algn="l">
              <a:spcBef>
                <a:spcPts val="0"/>
              </a:spcBef>
              <a:spcAft>
                <a:spcPts val="0"/>
              </a:spcAft>
              <a:buClr>
                <a:schemeClr val="dk1"/>
              </a:buClr>
              <a:buSzPts val="1100"/>
              <a:buFont typeface="Arial"/>
              <a:buNone/>
            </a:pPr>
            <a:r>
              <a:rPr lang="en" sz="400"/>
              <a:t>Good Morning</a:t>
            </a:r>
            <a:endParaRPr sz="400"/>
          </a:p>
          <a:p>
            <a:pPr indent="0" lvl="0" marL="0" rtl="0" algn="l">
              <a:spcBef>
                <a:spcPts val="0"/>
              </a:spcBef>
              <a:spcAft>
                <a:spcPts val="0"/>
              </a:spcAft>
              <a:buClr>
                <a:schemeClr val="dk1"/>
              </a:buClr>
              <a:buSzPts val="1100"/>
              <a:buFont typeface="Arial"/>
              <a:buNone/>
            </a:pPr>
            <a:r>
              <a:rPr lang="en" sz="400"/>
              <a:t>Yuva Raj</a:t>
            </a:r>
            <a:endParaRPr sz="400"/>
          </a:p>
          <a:p>
            <a:pPr indent="0" lvl="0" marL="0" rtl="0" algn="l">
              <a:spcBef>
                <a:spcPts val="0"/>
              </a:spcBef>
              <a:spcAft>
                <a:spcPts val="0"/>
              </a:spcAft>
              <a:buClr>
                <a:schemeClr val="dk1"/>
              </a:buClr>
              <a:buSzPts val="1100"/>
              <a:buFont typeface="Arial"/>
              <a:buNone/>
            </a:pPr>
            <a:r>
              <a:rPr lang="en" sz="400"/>
              <a:t>Good Morning</a:t>
            </a:r>
            <a:endParaRPr sz="400"/>
          </a:p>
          <a:p>
            <a:pPr indent="0" lvl="0" marL="0" rtl="0" algn="l">
              <a:spcBef>
                <a:spcPts val="0"/>
              </a:spcBef>
              <a:spcAft>
                <a:spcPts val="0"/>
              </a:spcAft>
              <a:buClr>
                <a:schemeClr val="dk1"/>
              </a:buClr>
              <a:buSzPts val="1100"/>
              <a:buFont typeface="Arial"/>
              <a:buNone/>
            </a:pPr>
            <a:r>
              <a:rPr lang="en" sz="400"/>
              <a:t>ViratKohli</a:t>
            </a:r>
            <a:endParaRPr sz="400"/>
          </a:p>
          <a:p>
            <a:pPr indent="0" lvl="0" marL="0" rtl="0" algn="l">
              <a:spcBef>
                <a:spcPts val="0"/>
              </a:spcBef>
              <a:spcAft>
                <a:spcPts val="0"/>
              </a:spcAft>
              <a:buClr>
                <a:schemeClr val="dk1"/>
              </a:buClr>
              <a:buSzPts val="1100"/>
              <a:buFont typeface="Arial"/>
              <a:buNone/>
            </a:pPr>
            <a:r>
              <a:rPr lang="en" sz="400"/>
              <a:t>Good Morning</a:t>
            </a:r>
            <a:endParaRPr sz="400"/>
          </a:p>
          <a:p>
            <a:pPr indent="0" lvl="0" marL="0" rtl="0" algn="l">
              <a:spcBef>
                <a:spcPts val="0"/>
              </a:spcBef>
              <a:spcAft>
                <a:spcPts val="0"/>
              </a:spcAft>
              <a:buClr>
                <a:schemeClr val="dk1"/>
              </a:buClr>
              <a:buSzPts val="1100"/>
              <a:buFont typeface="Arial"/>
              <a:buNone/>
            </a:pPr>
            <a:r>
              <a:rPr lang="en" sz="400"/>
              <a:t>ViratKohli</a:t>
            </a:r>
            <a:endParaRPr sz="400"/>
          </a:p>
          <a:p>
            <a:pPr indent="0" lvl="0" marL="0" rtl="0" algn="l">
              <a:spcBef>
                <a:spcPts val="0"/>
              </a:spcBef>
              <a:spcAft>
                <a:spcPts val="0"/>
              </a:spcAft>
              <a:buClr>
                <a:schemeClr val="dk1"/>
              </a:buClr>
              <a:buSzPts val="1100"/>
              <a:buFont typeface="Arial"/>
              <a:buNone/>
            </a:pPr>
            <a:r>
              <a:rPr lang="en" sz="400"/>
              <a:t>Good Morning</a:t>
            </a:r>
            <a:endParaRPr sz="400"/>
          </a:p>
          <a:p>
            <a:pPr indent="0" lvl="0" marL="0" rtl="0" algn="l">
              <a:spcBef>
                <a:spcPts val="0"/>
              </a:spcBef>
              <a:spcAft>
                <a:spcPts val="0"/>
              </a:spcAft>
              <a:buClr>
                <a:schemeClr val="dk1"/>
              </a:buClr>
              <a:buSzPts val="1100"/>
              <a:buFont typeface="Arial"/>
              <a:buNone/>
            </a:pPr>
            <a:r>
              <a:rPr lang="en" sz="400"/>
              <a:t>ViratKohli</a:t>
            </a:r>
            <a:endParaRPr sz="400"/>
          </a:p>
          <a:p>
            <a:pPr indent="0" lvl="0" marL="0" rtl="0" algn="l">
              <a:spcBef>
                <a:spcPts val="0"/>
              </a:spcBef>
              <a:spcAft>
                <a:spcPts val="0"/>
              </a:spcAft>
              <a:buClr>
                <a:schemeClr val="dk1"/>
              </a:buClr>
              <a:buSzPts val="1100"/>
              <a:buFont typeface="Arial"/>
              <a:buNone/>
            </a:pPr>
            <a:r>
              <a:rPr lang="en" sz="400"/>
              <a:t>Good Morning</a:t>
            </a:r>
            <a:endParaRPr sz="400"/>
          </a:p>
          <a:p>
            <a:pPr indent="0" lvl="0" marL="0" rtl="0" algn="l">
              <a:spcBef>
                <a:spcPts val="0"/>
              </a:spcBef>
              <a:spcAft>
                <a:spcPts val="0"/>
              </a:spcAft>
              <a:buClr>
                <a:schemeClr val="dk1"/>
              </a:buClr>
              <a:buSzPts val="1100"/>
              <a:buFont typeface="Arial"/>
              <a:buNone/>
            </a:pPr>
            <a:r>
              <a:rPr lang="en" sz="400"/>
              <a:t>ViratKohli</a:t>
            </a:r>
            <a:endParaRPr sz="400"/>
          </a:p>
          <a:p>
            <a:pPr indent="0" lvl="0" marL="0" rtl="0" algn="l">
              <a:spcBef>
                <a:spcPts val="0"/>
              </a:spcBef>
              <a:spcAft>
                <a:spcPts val="0"/>
              </a:spcAft>
              <a:buNone/>
            </a:pPr>
            <a:r>
              <a:rPr lang="en" sz="400"/>
              <a:t>Good Morni</a:t>
            </a:r>
            <a:endParaRPr sz="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5"/>
          <p:cNvSpPr/>
          <p:nvPr/>
        </p:nvSpPr>
        <p:spPr>
          <a:xfrm>
            <a:off x="121550" y="174750"/>
            <a:ext cx="8927100" cy="476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graphicFrame>
        <p:nvGraphicFramePr>
          <p:cNvPr id="375" name="Google Shape;375;p55"/>
          <p:cNvGraphicFramePr/>
          <p:nvPr/>
        </p:nvGraphicFramePr>
        <p:xfrm>
          <a:off x="152400" y="208925"/>
          <a:ext cx="3000000" cy="3000000"/>
        </p:xfrm>
        <a:graphic>
          <a:graphicData uri="http://schemas.openxmlformats.org/drawingml/2006/table">
            <a:tbl>
              <a:tblPr>
                <a:solidFill>
                  <a:srgbClr val="FFFFFF"/>
                </a:solidFill>
                <a:tableStyleId>{2428A584-C7BC-4C66-8BDB-4B9A07DB54C8}</a:tableStyleId>
              </a:tblPr>
              <a:tblGrid>
                <a:gridCol w="1316750"/>
                <a:gridCol w="5681375"/>
                <a:gridCol w="1841625"/>
              </a:tblGrid>
              <a:tr h="407900">
                <a:tc>
                  <a:txBody>
                    <a:bodyPr/>
                    <a:lstStyle/>
                    <a:p>
                      <a:pPr indent="0" lvl="0" marL="0" rtl="0" algn="l">
                        <a:lnSpc>
                          <a:spcPct val="115000"/>
                        </a:lnSpc>
                        <a:spcBef>
                          <a:spcPts val="0"/>
                        </a:spcBef>
                        <a:spcAft>
                          <a:spcPts val="0"/>
                        </a:spcAft>
                        <a:buNone/>
                      </a:pPr>
                      <a:r>
                        <a:rPr b="1" lang="en">
                          <a:solidFill>
                            <a:srgbClr val="273239"/>
                          </a:solidFill>
                          <a:highlight>
                            <a:srgbClr val="FFFFFF"/>
                          </a:highlight>
                        </a:rPr>
                        <a:t>Parameters</a:t>
                      </a:r>
                      <a:endParaRPr b="1">
                        <a:solidFill>
                          <a:srgbClr val="273239"/>
                        </a:solidFill>
                        <a:highlight>
                          <a:srgbClr val="FFFFFF"/>
                        </a:highlight>
                      </a:endParaRPr>
                    </a:p>
                  </a:txBody>
                  <a:tcPr marT="95250" marB="95250" marR="95250" marL="95250" anchor="ctr"/>
                </a:tc>
                <a:tc>
                  <a:txBody>
                    <a:bodyPr/>
                    <a:lstStyle/>
                    <a:p>
                      <a:pPr indent="0" lvl="0" marL="0" rtl="0" algn="l">
                        <a:lnSpc>
                          <a:spcPct val="115000"/>
                        </a:lnSpc>
                        <a:spcBef>
                          <a:spcPts val="0"/>
                        </a:spcBef>
                        <a:spcAft>
                          <a:spcPts val="0"/>
                        </a:spcAft>
                        <a:buNone/>
                      </a:pPr>
                      <a:r>
                        <a:rPr b="1" lang="en">
                          <a:solidFill>
                            <a:srgbClr val="273239"/>
                          </a:solidFill>
                          <a:highlight>
                            <a:srgbClr val="FFFFFF"/>
                          </a:highlight>
                        </a:rPr>
                        <a:t>Lock Framework</a:t>
                      </a:r>
                      <a:endParaRPr b="1">
                        <a:solidFill>
                          <a:srgbClr val="273239"/>
                        </a:solidFill>
                        <a:highlight>
                          <a:srgbClr val="FFFFFF"/>
                        </a:highlight>
                      </a:endParaRPr>
                    </a:p>
                  </a:txBody>
                  <a:tcPr marT="95250" marB="95250" marR="95250" marL="95250" anchor="ctr"/>
                </a:tc>
                <a:tc>
                  <a:txBody>
                    <a:bodyPr/>
                    <a:lstStyle/>
                    <a:p>
                      <a:pPr indent="0" lvl="0" marL="0" rtl="0" algn="l">
                        <a:lnSpc>
                          <a:spcPct val="115000"/>
                        </a:lnSpc>
                        <a:spcBef>
                          <a:spcPts val="0"/>
                        </a:spcBef>
                        <a:spcAft>
                          <a:spcPts val="0"/>
                        </a:spcAft>
                        <a:buNone/>
                      </a:pPr>
                      <a:r>
                        <a:rPr b="1" lang="en">
                          <a:solidFill>
                            <a:srgbClr val="273239"/>
                          </a:solidFill>
                          <a:highlight>
                            <a:srgbClr val="FFFFFF"/>
                          </a:highlight>
                        </a:rPr>
                        <a:t>Synchronized</a:t>
                      </a:r>
                      <a:endParaRPr b="1">
                        <a:solidFill>
                          <a:srgbClr val="273239"/>
                        </a:solidFill>
                        <a:highlight>
                          <a:srgbClr val="FFFFFF"/>
                        </a:highlight>
                      </a:endParaRPr>
                    </a:p>
                  </a:txBody>
                  <a:tcPr marT="95250" marB="95250" marR="95250" marL="95250" anchor="ctr"/>
                </a:tc>
              </a:tr>
              <a:tr h="656175">
                <a:tc>
                  <a:txBody>
                    <a:bodyPr/>
                    <a:lstStyle/>
                    <a:p>
                      <a:pPr indent="0" lvl="0" marL="0" rtl="0" algn="l">
                        <a:lnSpc>
                          <a:spcPct val="115000"/>
                        </a:lnSpc>
                        <a:spcBef>
                          <a:spcPts val="0"/>
                        </a:spcBef>
                        <a:spcAft>
                          <a:spcPts val="0"/>
                        </a:spcAft>
                        <a:buNone/>
                      </a:pPr>
                      <a:r>
                        <a:rPr lang="en" sz="1250">
                          <a:solidFill>
                            <a:srgbClr val="273239"/>
                          </a:solidFill>
                          <a:highlight>
                            <a:srgbClr val="FFFFFF"/>
                          </a:highlight>
                        </a:rPr>
                        <a:t>Across Methods</a:t>
                      </a:r>
                      <a:endParaRPr sz="1250">
                        <a:solidFill>
                          <a:srgbClr val="273239"/>
                        </a:solidFill>
                        <a:highlight>
                          <a:srgbClr val="FFFFFF"/>
                        </a:highlight>
                      </a:endParaRPr>
                    </a:p>
                  </a:txBody>
                  <a:tcPr marT="133350" marB="133350" marR="95250" marL="95250" anchor="ct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rPr>
                        <a:t>Yes, Locks can be implemented across the methods, you can invoke lock() in method1 and invoke unlock() in method2.</a:t>
                      </a:r>
                      <a:endParaRPr sz="1250">
                        <a:solidFill>
                          <a:srgbClr val="273239"/>
                        </a:solidFill>
                        <a:highlight>
                          <a:srgbClr val="FFFFFF"/>
                        </a:highlight>
                      </a:endParaRPr>
                    </a:p>
                  </a:txBody>
                  <a:tcPr marT="133350" marB="133350" marR="95250" marL="95250" anchor="ct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rPr>
                        <a:t>Not possible</a:t>
                      </a:r>
                      <a:endParaRPr sz="1250">
                        <a:solidFill>
                          <a:srgbClr val="273239"/>
                        </a:solidFill>
                        <a:highlight>
                          <a:srgbClr val="FFFFFF"/>
                        </a:highlight>
                      </a:endParaRPr>
                    </a:p>
                  </a:txBody>
                  <a:tcPr marT="133350" marB="133350" marR="95250" marL="95250" anchor="ctr"/>
                </a:tc>
              </a:tr>
              <a:tr h="860125">
                <a:tc>
                  <a:txBody>
                    <a:bodyPr/>
                    <a:lstStyle/>
                    <a:p>
                      <a:pPr indent="0" lvl="0" marL="0" rtl="0" algn="l">
                        <a:lnSpc>
                          <a:spcPct val="115000"/>
                        </a:lnSpc>
                        <a:spcBef>
                          <a:spcPts val="0"/>
                        </a:spcBef>
                        <a:spcAft>
                          <a:spcPts val="0"/>
                        </a:spcAft>
                        <a:buNone/>
                      </a:pPr>
                      <a:r>
                        <a:rPr lang="en" sz="1250">
                          <a:solidFill>
                            <a:srgbClr val="273239"/>
                          </a:solidFill>
                          <a:highlight>
                            <a:srgbClr val="FFFFFF"/>
                          </a:highlight>
                        </a:rPr>
                        <a:t>try to acquire lock</a:t>
                      </a:r>
                      <a:endParaRPr sz="1250">
                        <a:solidFill>
                          <a:srgbClr val="273239"/>
                        </a:solidFill>
                        <a:highlight>
                          <a:srgbClr val="FFFFFF"/>
                        </a:highlight>
                      </a:endParaRPr>
                    </a:p>
                  </a:txBody>
                  <a:tcPr marT="133350" marB="133350" marR="95250" marL="95250" anchor="ct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rPr>
                        <a:t>yes, trylock(timeout) method is supported by Lock framework, which will get the lock on the resource if it is available, else it returns false and Thread won’t get blocked.</a:t>
                      </a:r>
                      <a:endParaRPr sz="1250">
                        <a:solidFill>
                          <a:srgbClr val="273239"/>
                        </a:solidFill>
                        <a:highlight>
                          <a:srgbClr val="FFFFFF"/>
                        </a:highlight>
                      </a:endParaRPr>
                    </a:p>
                  </a:txBody>
                  <a:tcPr marT="133350" marB="133350" marR="95250" marL="95250" anchor="ct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rPr>
                        <a:t>Not possible with synchronized</a:t>
                      </a:r>
                      <a:endParaRPr sz="1250">
                        <a:solidFill>
                          <a:srgbClr val="273239"/>
                        </a:solidFill>
                        <a:highlight>
                          <a:srgbClr val="FFFFFF"/>
                        </a:highlight>
                      </a:endParaRPr>
                    </a:p>
                  </a:txBody>
                  <a:tcPr marT="133350" marB="133350" marR="95250" marL="95250" anchor="ctr"/>
                </a:tc>
              </a:tr>
              <a:tr h="860125">
                <a:tc>
                  <a:txBody>
                    <a:bodyPr/>
                    <a:lstStyle/>
                    <a:p>
                      <a:pPr indent="0" lvl="0" marL="0" rtl="0" algn="l">
                        <a:lnSpc>
                          <a:spcPct val="115000"/>
                        </a:lnSpc>
                        <a:spcBef>
                          <a:spcPts val="0"/>
                        </a:spcBef>
                        <a:spcAft>
                          <a:spcPts val="0"/>
                        </a:spcAft>
                        <a:buNone/>
                      </a:pPr>
                      <a:r>
                        <a:rPr lang="en" sz="1250">
                          <a:solidFill>
                            <a:srgbClr val="273239"/>
                          </a:solidFill>
                          <a:highlight>
                            <a:srgbClr val="FFFFFF"/>
                          </a:highlight>
                        </a:rPr>
                        <a:t>Fair lock management</a:t>
                      </a:r>
                      <a:endParaRPr sz="1250">
                        <a:solidFill>
                          <a:srgbClr val="273239"/>
                        </a:solidFill>
                        <a:highlight>
                          <a:srgbClr val="FFFFFF"/>
                        </a:highlight>
                      </a:endParaRPr>
                    </a:p>
                  </a:txBody>
                  <a:tcPr marT="133350" marB="133350" marR="95250" marL="95250" anchor="ct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rPr>
                        <a:t>Yes, Fair lock management is available in case of lock framework. It hands over the lock to long waiting thread. Even in fairness mode set to true, if trylock is coded, it is served first.</a:t>
                      </a:r>
                      <a:endParaRPr sz="1250">
                        <a:solidFill>
                          <a:srgbClr val="273239"/>
                        </a:solidFill>
                        <a:highlight>
                          <a:srgbClr val="FFFFFF"/>
                        </a:highlight>
                      </a:endParaRPr>
                    </a:p>
                  </a:txBody>
                  <a:tcPr marT="133350" marB="133350" marR="95250" marL="95250" anchor="ct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rPr>
                        <a:t>Not possible with synchronized</a:t>
                      </a:r>
                      <a:endParaRPr sz="1250">
                        <a:solidFill>
                          <a:srgbClr val="273239"/>
                        </a:solidFill>
                        <a:highlight>
                          <a:srgbClr val="FFFFFF"/>
                        </a:highlight>
                      </a:endParaRPr>
                    </a:p>
                  </a:txBody>
                  <a:tcPr marT="133350" marB="133350" marR="95250" marL="95250" anchor="ctr"/>
                </a:tc>
              </a:tr>
              <a:tr h="656175">
                <a:tc>
                  <a:txBody>
                    <a:bodyPr/>
                    <a:lstStyle/>
                    <a:p>
                      <a:pPr indent="0" lvl="0" marL="0" rtl="0" algn="l">
                        <a:lnSpc>
                          <a:spcPct val="115000"/>
                        </a:lnSpc>
                        <a:spcBef>
                          <a:spcPts val="0"/>
                        </a:spcBef>
                        <a:spcAft>
                          <a:spcPts val="0"/>
                        </a:spcAft>
                        <a:buNone/>
                      </a:pPr>
                      <a:r>
                        <a:rPr lang="en" sz="1250">
                          <a:solidFill>
                            <a:srgbClr val="273239"/>
                          </a:solidFill>
                          <a:highlight>
                            <a:srgbClr val="FFFFFF"/>
                          </a:highlight>
                        </a:rPr>
                        <a:t>List of waiting threads</a:t>
                      </a:r>
                      <a:endParaRPr sz="1250">
                        <a:solidFill>
                          <a:srgbClr val="273239"/>
                        </a:solidFill>
                        <a:highlight>
                          <a:srgbClr val="FFFFFF"/>
                        </a:highlight>
                      </a:endParaRPr>
                    </a:p>
                  </a:txBody>
                  <a:tcPr marT="133350" marB="133350" marR="95250" marL="95250" anchor="ct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rPr>
                        <a:t>Yes, List of waiting threads can be seen using Lock framework</a:t>
                      </a:r>
                      <a:endParaRPr sz="1250">
                        <a:solidFill>
                          <a:srgbClr val="273239"/>
                        </a:solidFill>
                        <a:highlight>
                          <a:srgbClr val="FFFFFF"/>
                        </a:highlight>
                      </a:endParaRPr>
                    </a:p>
                  </a:txBody>
                  <a:tcPr marT="133350" marB="133350" marR="95250" marL="95250" anchor="ct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rPr>
                        <a:t>Not possible with synchronized</a:t>
                      </a:r>
                      <a:endParaRPr sz="1250">
                        <a:solidFill>
                          <a:srgbClr val="273239"/>
                        </a:solidFill>
                        <a:highlight>
                          <a:srgbClr val="FFFFFF"/>
                        </a:highlight>
                      </a:endParaRPr>
                    </a:p>
                  </a:txBody>
                  <a:tcPr marT="133350" marB="133350" marR="95250" marL="95250" anchor="ctr"/>
                </a:tc>
              </a:tr>
              <a:tr h="1289050">
                <a:tc>
                  <a:txBody>
                    <a:bodyPr/>
                    <a:lstStyle/>
                    <a:p>
                      <a:pPr indent="0" lvl="0" marL="0" rtl="0" algn="l">
                        <a:lnSpc>
                          <a:spcPct val="115000"/>
                        </a:lnSpc>
                        <a:spcBef>
                          <a:spcPts val="0"/>
                        </a:spcBef>
                        <a:spcAft>
                          <a:spcPts val="0"/>
                        </a:spcAft>
                        <a:buNone/>
                      </a:pPr>
                      <a:r>
                        <a:rPr lang="en" sz="1250">
                          <a:solidFill>
                            <a:srgbClr val="273239"/>
                          </a:solidFill>
                          <a:highlight>
                            <a:srgbClr val="FFFFFF"/>
                          </a:highlight>
                        </a:rPr>
                        <a:t>Release of lock in exceptions</a:t>
                      </a:r>
                      <a:endParaRPr sz="1250">
                        <a:solidFill>
                          <a:srgbClr val="273239"/>
                        </a:solidFill>
                        <a:highlight>
                          <a:srgbClr val="FFFFFF"/>
                        </a:highlight>
                      </a:endParaRPr>
                    </a:p>
                  </a:txBody>
                  <a:tcPr marT="133350" marB="133350" marR="95250" marL="95250" anchor="ctr"/>
                </a:tc>
                <a:tc>
                  <a:txBody>
                    <a:bodyPr/>
                    <a:lstStyle/>
                    <a:p>
                      <a:pPr indent="0" lvl="0" marL="190500" marR="190500" rtl="0" algn="l">
                        <a:lnSpc>
                          <a:spcPct val="115000"/>
                        </a:lnSpc>
                        <a:spcBef>
                          <a:spcPts val="0"/>
                        </a:spcBef>
                        <a:spcAft>
                          <a:spcPts val="0"/>
                        </a:spcAft>
                        <a:buNone/>
                      </a:pPr>
                      <a:r>
                        <a:rPr lang="en" sz="1200">
                          <a:solidFill>
                            <a:srgbClr val="273239"/>
                          </a:solidFill>
                          <a:highlight>
                            <a:srgbClr val="FFFFFF"/>
                          </a:highlight>
                          <a:latin typeface="Courier New"/>
                          <a:ea typeface="Courier New"/>
                          <a:cs typeface="Courier New"/>
                          <a:sym typeface="Courier New"/>
                        </a:rPr>
                        <a:t>Lock.lock(); myMethod();Lock.unlock();</a:t>
                      </a:r>
                      <a:endParaRPr sz="1200">
                        <a:solidFill>
                          <a:srgbClr val="273239"/>
                        </a:solidFill>
                        <a:highlight>
                          <a:srgbClr val="FFFFFF"/>
                        </a:highlight>
                        <a:latin typeface="Courier New"/>
                        <a:ea typeface="Courier New"/>
                        <a:cs typeface="Courier New"/>
                        <a:sym typeface="Courier New"/>
                      </a:endParaRPr>
                    </a:p>
                    <a:p>
                      <a:pPr indent="0" lvl="0" marL="0" rtl="0" algn="l">
                        <a:lnSpc>
                          <a:spcPct val="115000"/>
                        </a:lnSpc>
                        <a:spcBef>
                          <a:spcPts val="800"/>
                        </a:spcBef>
                        <a:spcAft>
                          <a:spcPts val="800"/>
                        </a:spcAft>
                        <a:buNone/>
                      </a:pPr>
                      <a:r>
                        <a:rPr lang="en" sz="1250">
                          <a:solidFill>
                            <a:srgbClr val="273239"/>
                          </a:solidFill>
                          <a:highlight>
                            <a:srgbClr val="FFFFFF"/>
                          </a:highlight>
                        </a:rPr>
                        <a:t>unlock() cant be executed in this code if any exception being thrown from myMethod().</a:t>
                      </a:r>
                      <a:endParaRPr sz="1250">
                        <a:solidFill>
                          <a:srgbClr val="273239"/>
                        </a:solidFill>
                        <a:highlight>
                          <a:srgbClr val="FFFFFF"/>
                        </a:highlight>
                      </a:endParaRPr>
                    </a:p>
                  </a:txBody>
                  <a:tcPr marT="133350" marB="133350" marR="95250" marL="95250" anchor="ctr"/>
                </a:tc>
                <a:tc>
                  <a:txBody>
                    <a:bodyPr/>
                    <a:lstStyle/>
                    <a:p>
                      <a:pPr indent="0" lvl="0" marL="0" rtl="0" algn="l">
                        <a:lnSpc>
                          <a:spcPct val="115000"/>
                        </a:lnSpc>
                        <a:spcBef>
                          <a:spcPts val="0"/>
                        </a:spcBef>
                        <a:spcAft>
                          <a:spcPts val="0"/>
                        </a:spcAft>
                        <a:buNone/>
                      </a:pPr>
                      <a:r>
                        <a:rPr lang="en" sz="1250">
                          <a:solidFill>
                            <a:srgbClr val="273239"/>
                          </a:solidFill>
                          <a:highlight>
                            <a:srgbClr val="FFFFFF"/>
                          </a:highlight>
                        </a:rPr>
                        <a:t>Synchronized works clearly in this case. It releases the lock</a:t>
                      </a:r>
                      <a:endParaRPr sz="1250">
                        <a:solidFill>
                          <a:srgbClr val="273239"/>
                        </a:solidFill>
                        <a:highlight>
                          <a:srgbClr val="FFFFFF"/>
                        </a:highlight>
                      </a:endParaRPr>
                    </a:p>
                  </a:txBody>
                  <a:tcPr marT="133350" marB="133350" marR="95250" marL="95250" anchor="ct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Thread Pool</a:t>
            </a:r>
            <a:endParaRPr/>
          </a:p>
        </p:txBody>
      </p:sp>
      <p:sp>
        <p:nvSpPr>
          <p:cNvPr id="381" name="Google Shape;381;p56"/>
          <p:cNvSpPr txBox="1"/>
          <p:nvPr/>
        </p:nvSpPr>
        <p:spPr>
          <a:xfrm>
            <a:off x="379875" y="1246000"/>
            <a:ext cx="43761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273239"/>
                </a:solidFill>
                <a:highlight>
                  <a:srgbClr val="FFFFFF"/>
                </a:highlight>
              </a:rPr>
              <a:t>A thread pool reuses previously created threads to execute current tasks and offers a solution to the problem of thread cycle overhead and resource thrashing.</a:t>
            </a:r>
            <a:endParaRPr b="1" sz="1300">
              <a:solidFill>
                <a:srgbClr val="273239"/>
              </a:solidFill>
              <a:highlight>
                <a:srgbClr val="FFFFFF"/>
              </a:highlight>
            </a:endParaRPr>
          </a:p>
          <a:p>
            <a:pPr indent="0" lvl="0" marL="0" rtl="0" algn="l">
              <a:spcBef>
                <a:spcPts val="0"/>
              </a:spcBef>
              <a:spcAft>
                <a:spcPts val="0"/>
              </a:spcAft>
              <a:buNone/>
            </a:pPr>
            <a:r>
              <a:t/>
            </a:r>
            <a:endParaRPr b="1" sz="1300">
              <a:solidFill>
                <a:srgbClr val="273239"/>
              </a:solidFill>
              <a:highlight>
                <a:srgbClr val="FFFFFF"/>
              </a:highlight>
            </a:endParaRPr>
          </a:p>
          <a:p>
            <a:pPr indent="0" lvl="0" marL="0" rtl="0" algn="l">
              <a:spcBef>
                <a:spcPts val="0"/>
              </a:spcBef>
              <a:spcAft>
                <a:spcPts val="0"/>
              </a:spcAft>
              <a:buNone/>
            </a:pPr>
            <a:r>
              <a:rPr lang="en" sz="1300">
                <a:solidFill>
                  <a:srgbClr val="273239"/>
                </a:solidFill>
                <a:highlight>
                  <a:srgbClr val="FFFFFF"/>
                </a:highlight>
              </a:rPr>
              <a:t>Since the thread is already existing when the request arrives, the delay introduced by thread creation is eliminated, making the application more responsive.</a:t>
            </a:r>
            <a:endParaRPr b="1" sz="1300">
              <a:solidFill>
                <a:srgbClr val="273239"/>
              </a:solidFill>
              <a:highlight>
                <a:srgbClr val="FFFFFF"/>
              </a:highlight>
            </a:endParaRPr>
          </a:p>
        </p:txBody>
      </p:sp>
      <p:pic>
        <p:nvPicPr>
          <p:cNvPr id="382" name="Google Shape;382;p56"/>
          <p:cNvPicPr preferRelativeResize="0"/>
          <p:nvPr/>
        </p:nvPicPr>
        <p:blipFill>
          <a:blip r:embed="rId3">
            <a:alphaModFix/>
          </a:blip>
          <a:stretch>
            <a:fillRect/>
          </a:stretch>
        </p:blipFill>
        <p:spPr>
          <a:xfrm>
            <a:off x="4900775" y="445025"/>
            <a:ext cx="4083225" cy="2315066"/>
          </a:xfrm>
          <a:prstGeom prst="rect">
            <a:avLst/>
          </a:prstGeom>
          <a:noFill/>
          <a:ln>
            <a:noFill/>
          </a:ln>
        </p:spPr>
      </p:pic>
      <p:sp>
        <p:nvSpPr>
          <p:cNvPr id="383" name="Google Shape;383;p56"/>
          <p:cNvSpPr txBox="1"/>
          <p:nvPr/>
        </p:nvSpPr>
        <p:spPr>
          <a:xfrm>
            <a:off x="460000" y="3143250"/>
            <a:ext cx="4014300" cy="17856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Char char="●"/>
            </a:pPr>
            <a:r>
              <a:rPr lang="en" sz="800"/>
              <a:t>Creating a New Thread for Every Job May Create Performance and Memory Problems.</a:t>
            </a:r>
            <a:endParaRPr sz="800"/>
          </a:p>
          <a:p>
            <a:pPr indent="-279400" lvl="0" marL="457200" rtl="0" algn="l">
              <a:spcBef>
                <a:spcPts val="0"/>
              </a:spcBef>
              <a:spcAft>
                <a:spcPts val="0"/>
              </a:spcAft>
              <a:buSzPts val="800"/>
              <a:buChar char="●"/>
            </a:pPr>
            <a:r>
              <a:rPr lang="en" sz="800"/>
              <a:t>To Overcome this we should go for Thread Pool Concept.</a:t>
            </a:r>
            <a:endParaRPr sz="800"/>
          </a:p>
          <a:p>
            <a:pPr indent="-279400" lvl="0" marL="457200" rtl="0" algn="l">
              <a:spcBef>
                <a:spcPts val="0"/>
              </a:spcBef>
              <a:spcAft>
                <a:spcPts val="0"/>
              </a:spcAft>
              <a:buSzPts val="800"/>
              <a:buChar char="●"/>
            </a:pPr>
            <a:r>
              <a:rPr lang="en" sz="800"/>
              <a:t>Thread Pool is a Pool of Already Created Threads Ready to do Our Job.</a:t>
            </a:r>
            <a:endParaRPr sz="800"/>
          </a:p>
          <a:p>
            <a:pPr indent="-279400" lvl="0" marL="457200" rtl="0" algn="l">
              <a:spcBef>
                <a:spcPts val="0"/>
              </a:spcBef>
              <a:spcAft>
                <a:spcPts val="0"/>
              </a:spcAft>
              <a:buSzPts val="800"/>
              <a:buChar char="●"/>
            </a:pPr>
            <a:r>
              <a:rPr lang="en" sz="800"/>
              <a:t>Java 1.5 Version Introduces Thread Pool Framework to Implement Thread Pools.</a:t>
            </a:r>
            <a:endParaRPr sz="800"/>
          </a:p>
          <a:p>
            <a:pPr indent="-279400" lvl="0" marL="457200" rtl="0" algn="l">
              <a:spcBef>
                <a:spcPts val="0"/>
              </a:spcBef>
              <a:spcAft>
                <a:spcPts val="0"/>
              </a:spcAft>
              <a:buSzPts val="800"/>
              <a:buChar char="●"/>
            </a:pPr>
            <a:r>
              <a:rPr lang="en" sz="800"/>
              <a:t>Thread Pool Framework is Also Known as Executor Framework.</a:t>
            </a:r>
            <a:endParaRPr sz="800"/>
          </a:p>
          <a:p>
            <a:pPr indent="-279400" lvl="0" marL="457200" rtl="0" algn="l">
              <a:spcBef>
                <a:spcPts val="0"/>
              </a:spcBef>
              <a:spcAft>
                <a:spcPts val="0"/>
              </a:spcAft>
              <a:buSzPts val="800"/>
              <a:buChar char="●"/>
            </a:pPr>
            <a:r>
              <a:rPr lang="en" sz="800"/>
              <a:t>We can Create a Thread Pool as follows</a:t>
            </a:r>
            <a:endParaRPr sz="800"/>
          </a:p>
          <a:p>
            <a:pPr indent="-279400" lvl="0" marL="457200" rtl="0" algn="l">
              <a:spcBef>
                <a:spcPts val="0"/>
              </a:spcBef>
              <a:spcAft>
                <a:spcPts val="0"/>
              </a:spcAft>
              <a:buSzPts val="800"/>
              <a:buChar char="●"/>
            </a:pPr>
            <a:r>
              <a:rPr lang="en" sz="800"/>
              <a:t>ExecutorService service = Executors.newFixedThreadPool(3);//Our Choice</a:t>
            </a:r>
            <a:endParaRPr sz="800"/>
          </a:p>
          <a:p>
            <a:pPr indent="-279400" lvl="0" marL="457200" rtl="0" algn="l">
              <a:spcBef>
                <a:spcPts val="0"/>
              </a:spcBef>
              <a:spcAft>
                <a:spcPts val="0"/>
              </a:spcAft>
              <a:buSzPts val="800"/>
              <a:buChar char="●"/>
            </a:pPr>
            <a:r>
              <a:rPr lang="en" sz="800"/>
              <a:t>We can Submit a Runnable Job by using submit().</a:t>
            </a:r>
            <a:endParaRPr sz="800"/>
          </a:p>
          <a:p>
            <a:pPr indent="0" lvl="0" marL="457200" rtl="0" algn="l">
              <a:spcBef>
                <a:spcPts val="0"/>
              </a:spcBef>
              <a:spcAft>
                <a:spcPts val="0"/>
              </a:spcAft>
              <a:buNone/>
            </a:pPr>
            <a:r>
              <a:rPr lang="en" sz="800"/>
              <a:t>service.submit(job);</a:t>
            </a:r>
            <a:endParaRPr sz="800"/>
          </a:p>
          <a:p>
            <a:pPr indent="-279400" lvl="0" marL="457200" rtl="0" algn="l">
              <a:spcBef>
                <a:spcPts val="0"/>
              </a:spcBef>
              <a:spcAft>
                <a:spcPts val="0"/>
              </a:spcAft>
              <a:buSzPts val="800"/>
              <a:buChar char="●"/>
            </a:pPr>
            <a:r>
              <a:rPr lang="en" sz="800"/>
              <a:t>We can ShutdownExecutiorService by using shutdown().</a:t>
            </a:r>
            <a:endParaRPr sz="800"/>
          </a:p>
          <a:p>
            <a:pPr indent="0" lvl="0" marL="457200" rtl="0" algn="l">
              <a:spcBef>
                <a:spcPts val="0"/>
              </a:spcBef>
              <a:spcAft>
                <a:spcPts val="0"/>
              </a:spcAft>
              <a:buNone/>
            </a:pPr>
            <a:r>
              <a:rPr lang="en" sz="800"/>
              <a:t>service.shutdown();</a:t>
            </a:r>
            <a:endParaRPr sz="800"/>
          </a:p>
        </p:txBody>
      </p:sp>
      <p:sp>
        <p:nvSpPr>
          <p:cNvPr id="384" name="Google Shape;384;p56"/>
          <p:cNvSpPr txBox="1"/>
          <p:nvPr/>
        </p:nvSpPr>
        <p:spPr>
          <a:xfrm>
            <a:off x="4915575" y="3175750"/>
            <a:ext cx="4376100" cy="163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273239"/>
                </a:solidFill>
                <a:highlight>
                  <a:srgbClr val="FFFFFF"/>
                </a:highlight>
              </a:rPr>
              <a:t>Steps to be followed</a:t>
            </a:r>
            <a:endParaRPr sz="1200">
              <a:solidFill>
                <a:srgbClr val="273239"/>
              </a:solidFill>
            </a:endParaRPr>
          </a:p>
          <a:p>
            <a:pPr indent="0" lvl="0" marL="0" rtl="0" algn="l">
              <a:spcBef>
                <a:spcPts val="1000"/>
              </a:spcBef>
              <a:spcAft>
                <a:spcPts val="0"/>
              </a:spcAft>
              <a:buNone/>
            </a:pPr>
            <a:r>
              <a:rPr lang="en" sz="1200">
                <a:solidFill>
                  <a:srgbClr val="273239"/>
                </a:solidFill>
              </a:rPr>
              <a:t>1. Create a task(Runnable Object) to execute</a:t>
            </a:r>
            <a:endParaRPr sz="1200">
              <a:solidFill>
                <a:srgbClr val="273239"/>
              </a:solidFill>
            </a:endParaRPr>
          </a:p>
          <a:p>
            <a:pPr indent="0" lvl="0" marL="0" rtl="0" algn="l">
              <a:spcBef>
                <a:spcPts val="1000"/>
              </a:spcBef>
              <a:spcAft>
                <a:spcPts val="0"/>
              </a:spcAft>
              <a:buNone/>
            </a:pPr>
            <a:r>
              <a:rPr lang="en" sz="1200">
                <a:solidFill>
                  <a:srgbClr val="273239"/>
                </a:solidFill>
              </a:rPr>
              <a:t>2. Create Executor Pool using Executors</a:t>
            </a:r>
            <a:endParaRPr sz="1200">
              <a:solidFill>
                <a:srgbClr val="273239"/>
              </a:solidFill>
            </a:endParaRPr>
          </a:p>
          <a:p>
            <a:pPr indent="0" lvl="0" marL="0" rtl="0" algn="l">
              <a:spcBef>
                <a:spcPts val="1000"/>
              </a:spcBef>
              <a:spcAft>
                <a:spcPts val="0"/>
              </a:spcAft>
              <a:buNone/>
            </a:pPr>
            <a:r>
              <a:rPr lang="en" sz="1200">
                <a:solidFill>
                  <a:srgbClr val="273239"/>
                </a:solidFill>
              </a:rPr>
              <a:t>3. Pass tasks to Executor Pool</a:t>
            </a:r>
            <a:endParaRPr sz="1200">
              <a:solidFill>
                <a:srgbClr val="273239"/>
              </a:solidFill>
            </a:endParaRPr>
          </a:p>
          <a:p>
            <a:pPr indent="0" lvl="0" marL="0" marR="190500" rtl="0" algn="l">
              <a:lnSpc>
                <a:spcPct val="115000"/>
              </a:lnSpc>
              <a:spcBef>
                <a:spcPts val="1000"/>
              </a:spcBef>
              <a:spcAft>
                <a:spcPts val="800"/>
              </a:spcAft>
              <a:buNone/>
            </a:pPr>
            <a:r>
              <a:rPr lang="en" sz="1200">
                <a:solidFill>
                  <a:srgbClr val="273239"/>
                </a:solidFill>
              </a:rPr>
              <a:t>4. Shutdown the Executor Pool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7"/>
          <p:cNvSpPr txBox="1"/>
          <p:nvPr/>
        </p:nvSpPr>
        <p:spPr>
          <a:xfrm>
            <a:off x="432100" y="55050"/>
            <a:ext cx="4014300" cy="503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import java.util.concurrent.ExecutorService;</a:t>
            </a:r>
            <a:endParaRPr sz="900"/>
          </a:p>
          <a:p>
            <a:pPr indent="0" lvl="0" marL="0" rtl="0" algn="l">
              <a:spcBef>
                <a:spcPts val="0"/>
              </a:spcBef>
              <a:spcAft>
                <a:spcPts val="0"/>
              </a:spcAft>
              <a:buNone/>
            </a:pPr>
            <a:r>
              <a:rPr lang="en" sz="900"/>
              <a:t>import java.util.concurrent.Executors;</a:t>
            </a:r>
            <a:endParaRPr sz="900"/>
          </a:p>
          <a:p>
            <a:pPr indent="0" lvl="0" marL="0" rtl="0" algn="l">
              <a:spcBef>
                <a:spcPts val="0"/>
              </a:spcBef>
              <a:spcAft>
                <a:spcPts val="0"/>
              </a:spcAft>
              <a:buNone/>
            </a:pPr>
            <a:r>
              <a:rPr lang="en" sz="900"/>
              <a:t>class PrintJob implements Runnable {</a:t>
            </a:r>
            <a:endParaRPr sz="900"/>
          </a:p>
          <a:p>
            <a:pPr indent="0" lvl="0" marL="457200" rtl="0" algn="l">
              <a:spcBef>
                <a:spcPts val="0"/>
              </a:spcBef>
              <a:spcAft>
                <a:spcPts val="0"/>
              </a:spcAft>
              <a:buNone/>
            </a:pPr>
            <a:r>
              <a:rPr lang="en" sz="900"/>
              <a:t>String name;</a:t>
            </a:r>
            <a:endParaRPr sz="900"/>
          </a:p>
          <a:p>
            <a:pPr indent="0" lvl="0" marL="457200" rtl="0" algn="l">
              <a:spcBef>
                <a:spcPts val="0"/>
              </a:spcBef>
              <a:spcAft>
                <a:spcPts val="0"/>
              </a:spcAft>
              <a:buNone/>
            </a:pPr>
            <a:r>
              <a:rPr lang="en" sz="900"/>
              <a:t>PrintJob(String name) {</a:t>
            </a:r>
            <a:endParaRPr sz="900"/>
          </a:p>
          <a:p>
            <a:pPr indent="457200" lvl="0" marL="457200" rtl="0" algn="l">
              <a:spcBef>
                <a:spcPts val="0"/>
              </a:spcBef>
              <a:spcAft>
                <a:spcPts val="0"/>
              </a:spcAft>
              <a:buNone/>
            </a:pPr>
            <a:r>
              <a:rPr lang="en" sz="900"/>
              <a:t>this.name = name;</a:t>
            </a:r>
            <a:endParaRPr sz="900"/>
          </a:p>
          <a:p>
            <a:pPr indent="0" lvl="0" marL="457200" rtl="0" algn="l">
              <a:spcBef>
                <a:spcPts val="0"/>
              </a:spcBef>
              <a:spcAft>
                <a:spcPts val="0"/>
              </a:spcAft>
              <a:buNone/>
            </a:pPr>
            <a:r>
              <a:rPr lang="en" sz="900"/>
              <a:t>}</a:t>
            </a:r>
            <a:endParaRPr sz="900"/>
          </a:p>
          <a:p>
            <a:pPr indent="0" lvl="0" marL="457200" rtl="0" algn="l">
              <a:spcBef>
                <a:spcPts val="0"/>
              </a:spcBef>
              <a:spcAft>
                <a:spcPts val="0"/>
              </a:spcAft>
              <a:buNone/>
            </a:pPr>
            <a:r>
              <a:rPr lang="en" sz="900"/>
              <a:t>public void run() {</a:t>
            </a:r>
            <a:endParaRPr sz="900"/>
          </a:p>
          <a:p>
            <a:pPr indent="0" lvl="0" marL="914400" rtl="0" algn="l">
              <a:spcBef>
                <a:spcPts val="0"/>
              </a:spcBef>
              <a:spcAft>
                <a:spcPts val="0"/>
              </a:spcAft>
              <a:buNone/>
            </a:pPr>
            <a:r>
              <a:rPr lang="en" sz="900"/>
              <a:t>SOP(name+"....Job Started By Thread:" +Thread.currentThread().getName());</a:t>
            </a:r>
            <a:endParaRPr sz="900"/>
          </a:p>
          <a:p>
            <a:pPr indent="0" lvl="0" marL="914400" rtl="0" algn="l">
              <a:spcBef>
                <a:spcPts val="0"/>
              </a:spcBef>
              <a:spcAft>
                <a:spcPts val="0"/>
              </a:spcAft>
              <a:buNone/>
            </a:pPr>
            <a:r>
              <a:rPr lang="en" sz="900"/>
              <a:t>try {</a:t>
            </a:r>
            <a:endParaRPr sz="900"/>
          </a:p>
          <a:p>
            <a:pPr indent="457200" lvl="0" marL="914400" rtl="0" algn="l">
              <a:spcBef>
                <a:spcPts val="0"/>
              </a:spcBef>
              <a:spcAft>
                <a:spcPts val="0"/>
              </a:spcAft>
              <a:buNone/>
            </a:pPr>
            <a:r>
              <a:rPr lang="en" sz="900"/>
              <a:t>Thread.sleep(10000);</a:t>
            </a:r>
            <a:endParaRPr sz="900"/>
          </a:p>
          <a:p>
            <a:pPr indent="0" lvl="0" marL="914400" rtl="0" algn="l">
              <a:spcBef>
                <a:spcPts val="0"/>
              </a:spcBef>
              <a:spcAft>
                <a:spcPts val="0"/>
              </a:spcAft>
              <a:buNone/>
            </a:pPr>
            <a:r>
              <a:rPr lang="en" sz="900"/>
              <a:t>}</a:t>
            </a:r>
            <a:endParaRPr sz="900"/>
          </a:p>
          <a:p>
            <a:pPr indent="0" lvl="0" marL="914400" rtl="0" algn="l">
              <a:spcBef>
                <a:spcPts val="0"/>
              </a:spcBef>
              <a:spcAft>
                <a:spcPts val="0"/>
              </a:spcAft>
              <a:buNone/>
            </a:pPr>
            <a:r>
              <a:rPr lang="en" sz="900"/>
              <a:t>catch (InterruptedException e) {}</a:t>
            </a:r>
            <a:endParaRPr sz="900"/>
          </a:p>
          <a:p>
            <a:pPr indent="457200" lvl="0" marL="914400" rtl="0" algn="l">
              <a:spcBef>
                <a:spcPts val="0"/>
              </a:spcBef>
              <a:spcAft>
                <a:spcPts val="0"/>
              </a:spcAft>
              <a:buNone/>
            </a:pPr>
            <a:r>
              <a:rPr lang="en" sz="900"/>
              <a:t>SOP(name+"....Job Completed By Thread:" +Thread.currentThread().getName());</a:t>
            </a:r>
            <a:endParaRPr sz="900"/>
          </a:p>
          <a:p>
            <a:pPr indent="0" lvl="0" marL="457200" rtl="0" algn="l">
              <a:spcBef>
                <a:spcPts val="0"/>
              </a:spcBef>
              <a:spcAft>
                <a:spcPts val="0"/>
              </a:spcAft>
              <a:buNone/>
            </a:pPr>
            <a:r>
              <a:rPr lang="en" sz="900"/>
              <a:t>}</a:t>
            </a:r>
            <a:endParaRPr sz="900"/>
          </a:p>
          <a:p>
            <a:pPr indent="0" lvl="0" marL="0" rtl="0" algn="l">
              <a:spcBef>
                <a:spcPts val="0"/>
              </a:spcBef>
              <a:spcAft>
                <a:spcPts val="0"/>
              </a:spcAft>
              <a:buNone/>
            </a:pPr>
            <a:r>
              <a:rPr lang="en" sz="900"/>
              <a:t>}</a:t>
            </a:r>
            <a:endParaRPr sz="900"/>
          </a:p>
          <a:p>
            <a:pPr indent="0" lvl="0" marL="0" rtl="0" algn="l">
              <a:spcBef>
                <a:spcPts val="0"/>
              </a:spcBef>
              <a:spcAft>
                <a:spcPts val="0"/>
              </a:spcAft>
              <a:buNone/>
            </a:pPr>
            <a:r>
              <a:rPr lang="en" sz="900"/>
              <a:t>class ExecutorDemo {</a:t>
            </a:r>
            <a:endParaRPr sz="900"/>
          </a:p>
          <a:p>
            <a:pPr indent="0" lvl="0" marL="457200" rtl="0" algn="l">
              <a:spcBef>
                <a:spcPts val="0"/>
              </a:spcBef>
              <a:spcAft>
                <a:spcPts val="0"/>
              </a:spcAft>
              <a:buNone/>
            </a:pPr>
            <a:r>
              <a:rPr lang="en" sz="900"/>
              <a:t>public static void main(String[] args) {</a:t>
            </a:r>
            <a:endParaRPr sz="900"/>
          </a:p>
          <a:p>
            <a:pPr indent="0" lvl="0" marL="457200" rtl="0" algn="l">
              <a:spcBef>
                <a:spcPts val="0"/>
              </a:spcBef>
              <a:spcAft>
                <a:spcPts val="0"/>
              </a:spcAft>
              <a:buNone/>
            </a:pPr>
            <a:r>
              <a:rPr lang="en" sz="900"/>
              <a:t>PrintJob[] jobs = {</a:t>
            </a:r>
            <a:endParaRPr sz="900"/>
          </a:p>
          <a:p>
            <a:pPr indent="0" lvl="0" marL="914400" rtl="0" algn="l">
              <a:spcBef>
                <a:spcPts val="0"/>
              </a:spcBef>
              <a:spcAft>
                <a:spcPts val="0"/>
              </a:spcAft>
              <a:buNone/>
            </a:pPr>
            <a:r>
              <a:rPr lang="en" sz="900"/>
              <a:t>newPrintJob("Task-1"),</a:t>
            </a:r>
            <a:endParaRPr sz="900"/>
          </a:p>
          <a:p>
            <a:pPr indent="0" lvl="0" marL="914400" rtl="0" algn="l">
              <a:spcBef>
                <a:spcPts val="0"/>
              </a:spcBef>
              <a:spcAft>
                <a:spcPts val="0"/>
              </a:spcAft>
              <a:buNone/>
            </a:pPr>
            <a:r>
              <a:rPr lang="en" sz="900"/>
              <a:t>newPrintJob("</a:t>
            </a:r>
            <a:r>
              <a:rPr lang="en" sz="900">
                <a:solidFill>
                  <a:schemeClr val="dk1"/>
                </a:solidFill>
              </a:rPr>
              <a:t>Task-2</a:t>
            </a:r>
            <a:r>
              <a:rPr lang="en" sz="900"/>
              <a:t>"),</a:t>
            </a:r>
            <a:endParaRPr sz="900"/>
          </a:p>
          <a:p>
            <a:pPr indent="0" lvl="0" marL="914400" rtl="0" algn="l">
              <a:spcBef>
                <a:spcPts val="0"/>
              </a:spcBef>
              <a:spcAft>
                <a:spcPts val="0"/>
              </a:spcAft>
              <a:buNone/>
            </a:pPr>
            <a:r>
              <a:rPr lang="en" sz="900"/>
              <a:t>newPrintJob("</a:t>
            </a:r>
            <a:r>
              <a:rPr lang="en" sz="900">
                <a:solidFill>
                  <a:schemeClr val="dk1"/>
                </a:solidFill>
              </a:rPr>
              <a:t>Task-3</a:t>
            </a:r>
            <a:r>
              <a:rPr lang="en" sz="900"/>
              <a:t>"),</a:t>
            </a:r>
            <a:endParaRPr sz="900"/>
          </a:p>
          <a:p>
            <a:pPr indent="0" lvl="0" marL="914400" rtl="0" algn="l">
              <a:spcBef>
                <a:spcPts val="0"/>
              </a:spcBef>
              <a:spcAft>
                <a:spcPts val="0"/>
              </a:spcAft>
              <a:buNone/>
            </a:pPr>
            <a:r>
              <a:rPr lang="en" sz="900"/>
              <a:t>newPrintJob("</a:t>
            </a:r>
            <a:r>
              <a:rPr lang="en" sz="900">
                <a:solidFill>
                  <a:schemeClr val="dk1"/>
                </a:solidFill>
              </a:rPr>
              <a:t>Task-4</a:t>
            </a:r>
            <a:r>
              <a:rPr lang="en" sz="900"/>
              <a:t>"),</a:t>
            </a:r>
            <a:endParaRPr sz="900"/>
          </a:p>
          <a:p>
            <a:pPr indent="0" lvl="0" marL="914400" rtl="0" algn="l">
              <a:spcBef>
                <a:spcPts val="0"/>
              </a:spcBef>
              <a:spcAft>
                <a:spcPts val="0"/>
              </a:spcAft>
              <a:buNone/>
            </a:pPr>
            <a:r>
              <a:rPr lang="en" sz="900"/>
              <a:t>newPrintJob("</a:t>
            </a:r>
            <a:r>
              <a:rPr lang="en" sz="900">
                <a:solidFill>
                  <a:schemeClr val="dk1"/>
                </a:solidFill>
              </a:rPr>
              <a:t>Task-5</a:t>
            </a:r>
            <a:r>
              <a:rPr lang="en" sz="900"/>
              <a:t>"),</a:t>
            </a:r>
            <a:endParaRPr sz="900"/>
          </a:p>
          <a:p>
            <a:pPr indent="0" lvl="0" marL="914400" rtl="0" algn="l">
              <a:spcBef>
                <a:spcPts val="0"/>
              </a:spcBef>
              <a:spcAft>
                <a:spcPts val="0"/>
              </a:spcAft>
              <a:buNone/>
            </a:pPr>
            <a:r>
              <a:rPr lang="en" sz="900"/>
              <a:t>newPrintJob("</a:t>
            </a:r>
            <a:r>
              <a:rPr lang="en" sz="900">
                <a:solidFill>
                  <a:schemeClr val="dk1"/>
                </a:solidFill>
              </a:rPr>
              <a:t>Task-6</a:t>
            </a:r>
            <a:r>
              <a:rPr lang="en" sz="900"/>
              <a:t>")</a:t>
            </a:r>
            <a:endParaRPr sz="900"/>
          </a:p>
          <a:p>
            <a:pPr indent="0" lvl="0" marL="457200" rtl="0" algn="l">
              <a:spcBef>
                <a:spcPts val="0"/>
              </a:spcBef>
              <a:spcAft>
                <a:spcPts val="0"/>
              </a:spcAft>
              <a:buNone/>
            </a:pPr>
            <a:r>
              <a:rPr lang="en" sz="900"/>
              <a:t>};</a:t>
            </a:r>
            <a:endParaRPr sz="900"/>
          </a:p>
          <a:p>
            <a:pPr indent="0" lvl="0" marL="457200" rtl="0" algn="l">
              <a:spcBef>
                <a:spcPts val="0"/>
              </a:spcBef>
              <a:spcAft>
                <a:spcPts val="0"/>
              </a:spcAft>
              <a:buNone/>
            </a:pPr>
            <a:r>
              <a:rPr lang="en" sz="900"/>
              <a:t>ExecutorService service = Executors.newFixedThreadPool(3);</a:t>
            </a:r>
            <a:endParaRPr sz="900"/>
          </a:p>
          <a:p>
            <a:pPr indent="0" lvl="0" marL="457200" rtl="0" algn="l">
              <a:spcBef>
                <a:spcPts val="0"/>
              </a:spcBef>
              <a:spcAft>
                <a:spcPts val="0"/>
              </a:spcAft>
              <a:buNone/>
            </a:pPr>
            <a:r>
              <a:rPr lang="en" sz="900"/>
              <a:t>for (PrintJob job : jobs) {</a:t>
            </a:r>
            <a:endParaRPr sz="900"/>
          </a:p>
          <a:p>
            <a:pPr indent="457200" lvl="0" marL="457200" rtl="0" algn="l">
              <a:spcBef>
                <a:spcPts val="0"/>
              </a:spcBef>
              <a:spcAft>
                <a:spcPts val="0"/>
              </a:spcAft>
              <a:buNone/>
            </a:pPr>
            <a:r>
              <a:rPr lang="en" sz="900"/>
              <a:t>service.submit(job);</a:t>
            </a:r>
            <a:endParaRPr sz="900"/>
          </a:p>
          <a:p>
            <a:pPr indent="0" lvl="0" marL="457200" rtl="0" algn="l">
              <a:spcBef>
                <a:spcPts val="0"/>
              </a:spcBef>
              <a:spcAft>
                <a:spcPts val="0"/>
              </a:spcAft>
              <a:buNone/>
            </a:pPr>
            <a:r>
              <a:rPr lang="en" sz="900"/>
              <a:t>}</a:t>
            </a:r>
            <a:endParaRPr sz="900"/>
          </a:p>
          <a:p>
            <a:pPr indent="0" lvl="0" marL="457200" rtl="0" algn="l">
              <a:spcBef>
                <a:spcPts val="0"/>
              </a:spcBef>
              <a:spcAft>
                <a:spcPts val="0"/>
              </a:spcAft>
              <a:buNone/>
            </a:pPr>
            <a:r>
              <a:rPr lang="en" sz="900"/>
              <a:t>service.shutdown();</a:t>
            </a:r>
            <a:endParaRPr sz="900"/>
          </a:p>
          <a:p>
            <a:pPr indent="0" lvl="0" marL="457200" rtl="0" algn="l">
              <a:spcBef>
                <a:spcPts val="0"/>
              </a:spcBef>
              <a:spcAft>
                <a:spcPts val="0"/>
              </a:spcAft>
              <a:buNone/>
            </a:pPr>
            <a:r>
              <a:rPr lang="en" sz="900"/>
              <a:t>}</a:t>
            </a:r>
            <a:endParaRPr sz="900"/>
          </a:p>
          <a:p>
            <a:pPr indent="0" lvl="0" marL="0" rtl="0" algn="l">
              <a:spcBef>
                <a:spcPts val="0"/>
              </a:spcBef>
              <a:spcAft>
                <a:spcPts val="0"/>
              </a:spcAft>
              <a:buNone/>
            </a:pPr>
            <a:r>
              <a:rPr lang="en" sz="900"/>
              <a:t>}</a:t>
            </a:r>
            <a:endParaRPr sz="900"/>
          </a:p>
        </p:txBody>
      </p:sp>
      <p:sp>
        <p:nvSpPr>
          <p:cNvPr id="390" name="Google Shape;390;p57"/>
          <p:cNvSpPr txBox="1"/>
          <p:nvPr/>
        </p:nvSpPr>
        <p:spPr>
          <a:xfrm>
            <a:off x="5164400" y="1477525"/>
            <a:ext cx="40143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Output</a:t>
            </a:r>
            <a:endParaRPr b="1"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rPr lang="en" sz="1000"/>
              <a:t>Task-2....Job Started By Thread:pool-1-thread-2</a:t>
            </a:r>
            <a:endParaRPr sz="1000"/>
          </a:p>
          <a:p>
            <a:pPr indent="0" lvl="0" marL="0" rtl="0" algn="l">
              <a:spcBef>
                <a:spcPts val="0"/>
              </a:spcBef>
              <a:spcAft>
                <a:spcPts val="0"/>
              </a:spcAft>
              <a:buClr>
                <a:schemeClr val="dk1"/>
              </a:buClr>
              <a:buSzPts val="1100"/>
              <a:buFont typeface="Arial"/>
              <a:buNone/>
            </a:pPr>
            <a:r>
              <a:rPr lang="en" sz="1000"/>
              <a:t>Task-1....Job Started By Thread:pool-1-thread-1</a:t>
            </a:r>
            <a:endParaRPr sz="1000"/>
          </a:p>
          <a:p>
            <a:pPr indent="0" lvl="0" marL="0" rtl="0" algn="l">
              <a:spcBef>
                <a:spcPts val="0"/>
              </a:spcBef>
              <a:spcAft>
                <a:spcPts val="0"/>
              </a:spcAft>
              <a:buNone/>
            </a:pPr>
            <a:r>
              <a:rPr lang="en" sz="1000"/>
              <a:t>Task-3....Job Started By Thread:pool-1-thread-3</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Task-2....Job Completed By Thread:pool-1-thread-2</a:t>
            </a:r>
            <a:endParaRPr sz="1000"/>
          </a:p>
          <a:p>
            <a:pPr indent="0" lvl="0" marL="0" rtl="0" algn="l">
              <a:spcBef>
                <a:spcPts val="0"/>
              </a:spcBef>
              <a:spcAft>
                <a:spcPts val="0"/>
              </a:spcAft>
              <a:buClr>
                <a:schemeClr val="dk1"/>
              </a:buClr>
              <a:buSzPts val="1100"/>
              <a:buFont typeface="Arial"/>
              <a:buNone/>
            </a:pPr>
            <a:r>
              <a:rPr lang="en" sz="1000"/>
              <a:t>Task-1....Job Completed By Thread:pool-1-thread-1</a:t>
            </a:r>
            <a:endParaRPr sz="1000"/>
          </a:p>
          <a:p>
            <a:pPr indent="0" lvl="0" marL="0" rtl="0" algn="l">
              <a:spcBef>
                <a:spcPts val="0"/>
              </a:spcBef>
              <a:spcAft>
                <a:spcPts val="0"/>
              </a:spcAft>
              <a:buClr>
                <a:schemeClr val="dk1"/>
              </a:buClr>
              <a:buSzPts val="1100"/>
              <a:buFont typeface="Arial"/>
              <a:buNone/>
            </a:pPr>
            <a:r>
              <a:rPr lang="en" sz="1000"/>
              <a:t>Task-4....Job Started By Thread:pool-1-thread-2</a:t>
            </a:r>
            <a:endParaRPr sz="1000"/>
          </a:p>
          <a:p>
            <a:pPr indent="0" lvl="0" marL="0" rtl="0" algn="l">
              <a:spcBef>
                <a:spcPts val="0"/>
              </a:spcBef>
              <a:spcAft>
                <a:spcPts val="0"/>
              </a:spcAft>
              <a:buClr>
                <a:schemeClr val="dk1"/>
              </a:buClr>
              <a:buSzPts val="1100"/>
              <a:buFont typeface="Arial"/>
              <a:buNone/>
            </a:pPr>
            <a:r>
              <a:rPr lang="en" sz="1000"/>
              <a:t>Task-3....Job Completed By Thread:pool-1-thread-3</a:t>
            </a:r>
            <a:endParaRPr sz="1000"/>
          </a:p>
          <a:p>
            <a:pPr indent="0" lvl="0" marL="0" rtl="0" algn="l">
              <a:spcBef>
                <a:spcPts val="0"/>
              </a:spcBef>
              <a:spcAft>
                <a:spcPts val="0"/>
              </a:spcAft>
              <a:buClr>
                <a:schemeClr val="dk1"/>
              </a:buClr>
              <a:buSzPts val="1100"/>
              <a:buFont typeface="Arial"/>
              <a:buNone/>
            </a:pPr>
            <a:r>
              <a:rPr lang="en" sz="1000"/>
              <a:t>Task-5....Job Started By Thread:pool-1-thread-3</a:t>
            </a:r>
            <a:endParaRPr sz="1000"/>
          </a:p>
          <a:p>
            <a:pPr indent="0" lvl="0" marL="0" rtl="0" algn="l">
              <a:spcBef>
                <a:spcPts val="0"/>
              </a:spcBef>
              <a:spcAft>
                <a:spcPts val="0"/>
              </a:spcAft>
              <a:buNone/>
            </a:pPr>
            <a:r>
              <a:rPr lang="en" sz="1000"/>
              <a:t>Task-6....Job Started By Thread:pool-1-thread-1</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Task-4....Job Completed By Thread:pool-1-thread-2</a:t>
            </a:r>
            <a:endParaRPr sz="1000"/>
          </a:p>
          <a:p>
            <a:pPr indent="0" lvl="0" marL="0" rtl="0" algn="l">
              <a:spcBef>
                <a:spcPts val="0"/>
              </a:spcBef>
              <a:spcAft>
                <a:spcPts val="0"/>
              </a:spcAft>
              <a:buClr>
                <a:schemeClr val="dk1"/>
              </a:buClr>
              <a:buSzPts val="1100"/>
              <a:buFont typeface="Arial"/>
              <a:buNone/>
            </a:pPr>
            <a:r>
              <a:rPr lang="en" sz="1000"/>
              <a:t>Task-5....Job Completed By Thread:pool-1-thread-3</a:t>
            </a:r>
            <a:endParaRPr sz="1000"/>
          </a:p>
          <a:p>
            <a:pPr indent="0" lvl="0" marL="0" rtl="0" algn="l">
              <a:spcBef>
                <a:spcPts val="0"/>
              </a:spcBef>
              <a:spcAft>
                <a:spcPts val="0"/>
              </a:spcAft>
              <a:buNone/>
            </a:pPr>
            <a:r>
              <a:rPr lang="en" sz="1000"/>
              <a:t>Task-6....Job Completed By Thread:pool-1-thread-1</a:t>
            </a:r>
            <a:endParaRPr sz="1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ThreadPool (Continue)</a:t>
            </a:r>
            <a:endParaRPr/>
          </a:p>
        </p:txBody>
      </p:sp>
      <p:pic>
        <p:nvPicPr>
          <p:cNvPr id="396" name="Google Shape;396;p58"/>
          <p:cNvPicPr preferRelativeResize="0"/>
          <p:nvPr/>
        </p:nvPicPr>
        <p:blipFill>
          <a:blip r:embed="rId3">
            <a:alphaModFix/>
          </a:blip>
          <a:stretch>
            <a:fillRect/>
          </a:stretch>
        </p:blipFill>
        <p:spPr>
          <a:xfrm>
            <a:off x="152400" y="1832321"/>
            <a:ext cx="4419600" cy="2871579"/>
          </a:xfrm>
          <a:prstGeom prst="rect">
            <a:avLst/>
          </a:prstGeom>
          <a:noFill/>
          <a:ln>
            <a:noFill/>
          </a:ln>
        </p:spPr>
      </p:pic>
      <p:pic>
        <p:nvPicPr>
          <p:cNvPr id="397" name="Google Shape;397;p58"/>
          <p:cNvPicPr preferRelativeResize="0"/>
          <p:nvPr/>
        </p:nvPicPr>
        <p:blipFill>
          <a:blip r:embed="rId4">
            <a:alphaModFix/>
          </a:blip>
          <a:stretch>
            <a:fillRect/>
          </a:stretch>
        </p:blipFill>
        <p:spPr>
          <a:xfrm>
            <a:off x="4610450" y="1832325"/>
            <a:ext cx="4267200" cy="277255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Callable and Future:</a:t>
            </a:r>
            <a:endParaRPr/>
          </a:p>
        </p:txBody>
      </p:sp>
      <p:sp>
        <p:nvSpPr>
          <p:cNvPr id="403" name="Google Shape;403;p59"/>
          <p:cNvSpPr txBox="1"/>
          <p:nvPr/>
        </p:nvSpPr>
        <p:spPr>
          <a:xfrm>
            <a:off x="395075" y="1071250"/>
            <a:ext cx="4376100" cy="30681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In the case of Runnable job Thread won’t Return anything.</a:t>
            </a:r>
            <a:endParaRPr/>
          </a:p>
          <a:p>
            <a:pPr indent="-317500" lvl="0" marL="457200" rtl="0" algn="l">
              <a:spcBef>
                <a:spcPts val="1000"/>
              </a:spcBef>
              <a:spcAft>
                <a:spcPts val="0"/>
              </a:spcAft>
              <a:buSzPts val="1400"/>
              <a:buChar char="➔"/>
            </a:pPr>
            <a:r>
              <a:rPr lang="en"/>
              <a:t>If a Thread is required to return some result after execution then we should go for Callable.</a:t>
            </a:r>
            <a:endParaRPr/>
          </a:p>
          <a:p>
            <a:pPr indent="-317500" lvl="0" marL="457200" rtl="0" algn="l">
              <a:spcBef>
                <a:spcPts val="1000"/>
              </a:spcBef>
              <a:spcAft>
                <a:spcPts val="0"/>
              </a:spcAft>
              <a:buSzPts val="1400"/>
              <a:buChar char="➔"/>
            </a:pPr>
            <a:r>
              <a:rPr lang="en"/>
              <a:t>Callable interface contains only one method public Object call() throws Exception.</a:t>
            </a:r>
            <a:endParaRPr/>
          </a:p>
          <a:p>
            <a:pPr indent="-317500" lvl="0" marL="457200" rtl="0" algn="l">
              <a:spcBef>
                <a:spcPts val="1000"/>
              </a:spcBef>
              <a:spcAft>
                <a:spcPts val="0"/>
              </a:spcAft>
              <a:buSzPts val="1400"/>
              <a:buChar char="➔"/>
            </a:pPr>
            <a:r>
              <a:rPr lang="en"/>
              <a:t>If we submit a Callable Object to Executor then the Framework Returns an Object of Type java.util.concurrent.Future</a:t>
            </a:r>
            <a:endParaRPr/>
          </a:p>
          <a:p>
            <a:pPr indent="-317500" lvl="0" marL="457200" rtl="0" algn="l">
              <a:spcBef>
                <a:spcPts val="1000"/>
              </a:spcBef>
              <a:spcAft>
                <a:spcPts val="0"/>
              </a:spcAft>
              <a:buSzPts val="1400"/>
              <a:buChar char="➔"/>
            </a:pPr>
            <a:r>
              <a:rPr lang="en"/>
              <a:t>The Future Object can be Used to Retrieve the Result from Callable Job.</a:t>
            </a:r>
            <a:endParaRPr/>
          </a:p>
        </p:txBody>
      </p:sp>
      <p:sp>
        <p:nvSpPr>
          <p:cNvPr id="404" name="Google Shape;404;p59"/>
          <p:cNvSpPr txBox="1"/>
          <p:nvPr/>
        </p:nvSpPr>
        <p:spPr>
          <a:xfrm>
            <a:off x="4990175" y="88600"/>
            <a:ext cx="4014300" cy="517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import java.util.concurrent.Callable;</a:t>
            </a:r>
            <a:endParaRPr sz="900"/>
          </a:p>
          <a:p>
            <a:pPr indent="0" lvl="0" marL="0" rtl="0" algn="l">
              <a:spcBef>
                <a:spcPts val="0"/>
              </a:spcBef>
              <a:spcAft>
                <a:spcPts val="0"/>
              </a:spcAft>
              <a:buNone/>
            </a:pPr>
            <a:r>
              <a:rPr lang="en" sz="900"/>
              <a:t>import java.util.concurrent.ExecutorService;</a:t>
            </a:r>
            <a:endParaRPr sz="900"/>
          </a:p>
          <a:p>
            <a:pPr indent="0" lvl="0" marL="0" rtl="0" algn="l">
              <a:spcBef>
                <a:spcPts val="0"/>
              </a:spcBef>
              <a:spcAft>
                <a:spcPts val="0"/>
              </a:spcAft>
              <a:buNone/>
            </a:pPr>
            <a:r>
              <a:rPr lang="en" sz="900"/>
              <a:t>import java.util.concurrent.Executors;</a:t>
            </a:r>
            <a:endParaRPr sz="900"/>
          </a:p>
          <a:p>
            <a:pPr indent="0" lvl="0" marL="0" rtl="0" algn="l">
              <a:spcBef>
                <a:spcPts val="0"/>
              </a:spcBef>
              <a:spcAft>
                <a:spcPts val="0"/>
              </a:spcAft>
              <a:buNone/>
            </a:pPr>
            <a:r>
              <a:rPr lang="en" sz="900"/>
              <a:t>import java.util.concurrent.Future;</a:t>
            </a:r>
            <a:endParaRPr sz="900"/>
          </a:p>
          <a:p>
            <a:pPr indent="0" lvl="0" marL="0" rtl="0" algn="l">
              <a:spcBef>
                <a:spcPts val="0"/>
              </a:spcBef>
              <a:spcAft>
                <a:spcPts val="0"/>
              </a:spcAft>
              <a:buNone/>
            </a:pPr>
            <a:r>
              <a:rPr lang="en" sz="900"/>
              <a:t>class MyCallable implements </a:t>
            </a:r>
            <a:r>
              <a:rPr b="1" lang="en" sz="900"/>
              <a:t>Callable</a:t>
            </a:r>
            <a:r>
              <a:rPr lang="en" sz="900"/>
              <a:t> {</a:t>
            </a:r>
            <a:endParaRPr sz="900"/>
          </a:p>
          <a:p>
            <a:pPr indent="0" lvl="0" marL="457200" rtl="0" algn="l">
              <a:spcBef>
                <a:spcPts val="0"/>
              </a:spcBef>
              <a:spcAft>
                <a:spcPts val="0"/>
              </a:spcAft>
              <a:buNone/>
            </a:pPr>
            <a:r>
              <a:rPr lang="en" sz="900"/>
              <a:t>int num;</a:t>
            </a:r>
            <a:endParaRPr sz="900"/>
          </a:p>
          <a:p>
            <a:pPr indent="0" lvl="0" marL="457200" rtl="0" algn="l">
              <a:spcBef>
                <a:spcPts val="0"/>
              </a:spcBef>
              <a:spcAft>
                <a:spcPts val="0"/>
              </a:spcAft>
              <a:buNone/>
            </a:pPr>
            <a:r>
              <a:rPr lang="en" sz="900"/>
              <a:t>MyCallable (int num) {</a:t>
            </a:r>
            <a:endParaRPr sz="900"/>
          </a:p>
          <a:p>
            <a:pPr indent="457200" lvl="0" marL="457200" rtl="0" algn="l">
              <a:spcBef>
                <a:spcPts val="0"/>
              </a:spcBef>
              <a:spcAft>
                <a:spcPts val="0"/>
              </a:spcAft>
              <a:buNone/>
            </a:pPr>
            <a:r>
              <a:rPr lang="en" sz="900"/>
              <a:t>this.num = num;</a:t>
            </a:r>
            <a:endParaRPr sz="900"/>
          </a:p>
          <a:p>
            <a:pPr indent="0" lvl="0" marL="457200" rtl="0" algn="l">
              <a:spcBef>
                <a:spcPts val="0"/>
              </a:spcBef>
              <a:spcAft>
                <a:spcPts val="0"/>
              </a:spcAft>
              <a:buNone/>
            </a:pPr>
            <a:r>
              <a:rPr lang="en" sz="900"/>
              <a:t>}</a:t>
            </a:r>
            <a:endParaRPr sz="900"/>
          </a:p>
          <a:p>
            <a:pPr indent="0" lvl="0" marL="457200" rtl="0" algn="l">
              <a:spcBef>
                <a:spcPts val="0"/>
              </a:spcBef>
              <a:spcAft>
                <a:spcPts val="0"/>
              </a:spcAft>
              <a:buNone/>
            </a:pPr>
            <a:r>
              <a:rPr lang="en" sz="900"/>
              <a:t>public Object call() throws Exception {</a:t>
            </a:r>
            <a:endParaRPr sz="900"/>
          </a:p>
          <a:p>
            <a:pPr indent="0" lvl="0" marL="914400" rtl="0" algn="l">
              <a:spcBef>
                <a:spcPts val="0"/>
              </a:spcBef>
              <a:spcAft>
                <a:spcPts val="0"/>
              </a:spcAft>
              <a:buNone/>
            </a:pPr>
            <a:r>
              <a:rPr lang="en" sz="900"/>
              <a:t>int sum = 0;</a:t>
            </a:r>
            <a:endParaRPr sz="900"/>
          </a:p>
          <a:p>
            <a:pPr indent="0" lvl="0" marL="914400" rtl="0" algn="l">
              <a:spcBef>
                <a:spcPts val="0"/>
              </a:spcBef>
              <a:spcAft>
                <a:spcPts val="0"/>
              </a:spcAft>
              <a:buNone/>
            </a:pPr>
            <a:r>
              <a:rPr lang="en" sz="900"/>
              <a:t>for(int i=0; i&lt;num; i++) {</a:t>
            </a:r>
            <a:endParaRPr sz="900"/>
          </a:p>
          <a:p>
            <a:pPr indent="457200" lvl="0" marL="914400" rtl="0" algn="l">
              <a:spcBef>
                <a:spcPts val="0"/>
              </a:spcBef>
              <a:spcAft>
                <a:spcPts val="0"/>
              </a:spcAft>
              <a:buNone/>
            </a:pPr>
            <a:r>
              <a:rPr lang="en" sz="900"/>
              <a:t>sum = sum+i;</a:t>
            </a:r>
            <a:endParaRPr sz="900"/>
          </a:p>
          <a:p>
            <a:pPr indent="0" lvl="0" marL="914400" rtl="0" algn="l">
              <a:spcBef>
                <a:spcPts val="0"/>
              </a:spcBef>
              <a:spcAft>
                <a:spcPts val="0"/>
              </a:spcAft>
              <a:buNone/>
            </a:pPr>
            <a:r>
              <a:rPr lang="en" sz="900"/>
              <a:t>}</a:t>
            </a:r>
            <a:endParaRPr sz="900"/>
          </a:p>
          <a:p>
            <a:pPr indent="457200" lvl="0" marL="457200" rtl="0" algn="l">
              <a:spcBef>
                <a:spcPts val="0"/>
              </a:spcBef>
              <a:spcAft>
                <a:spcPts val="0"/>
              </a:spcAft>
              <a:buNone/>
            </a:pPr>
            <a:r>
              <a:rPr lang="en" sz="900"/>
              <a:t>return sum;</a:t>
            </a:r>
            <a:endParaRPr sz="900"/>
          </a:p>
          <a:p>
            <a:pPr indent="0" lvl="0" marL="457200" rtl="0" algn="l">
              <a:spcBef>
                <a:spcPts val="0"/>
              </a:spcBef>
              <a:spcAft>
                <a:spcPts val="0"/>
              </a:spcAft>
              <a:buNone/>
            </a:pPr>
            <a:r>
              <a:rPr lang="en" sz="900"/>
              <a:t>}</a:t>
            </a:r>
            <a:endParaRPr sz="900"/>
          </a:p>
          <a:p>
            <a:pPr indent="0" lvl="0" marL="457200" rtl="0" algn="l">
              <a:spcBef>
                <a:spcPts val="0"/>
              </a:spcBef>
              <a:spcAft>
                <a:spcPts val="0"/>
              </a:spcAft>
              <a:buNone/>
            </a:pPr>
            <a:r>
              <a:rPr lang="en" sz="900"/>
              <a:t>}</a:t>
            </a:r>
            <a:endParaRPr sz="900"/>
          </a:p>
          <a:p>
            <a:pPr indent="0" lvl="0" marL="0" rtl="0" algn="l">
              <a:spcBef>
                <a:spcPts val="0"/>
              </a:spcBef>
              <a:spcAft>
                <a:spcPts val="0"/>
              </a:spcAft>
              <a:buNone/>
            </a:pPr>
            <a:r>
              <a:rPr lang="en" sz="900"/>
              <a:t>class CallableFutureDemo {</a:t>
            </a:r>
            <a:endParaRPr sz="900"/>
          </a:p>
          <a:p>
            <a:pPr indent="0" lvl="0" marL="457200" rtl="0" algn="l">
              <a:spcBef>
                <a:spcPts val="0"/>
              </a:spcBef>
              <a:spcAft>
                <a:spcPts val="0"/>
              </a:spcAft>
              <a:buNone/>
            </a:pPr>
            <a:r>
              <a:rPr lang="en" sz="900"/>
              <a:t>public static void main(String args[]) throws Exception {</a:t>
            </a:r>
            <a:endParaRPr sz="900"/>
          </a:p>
          <a:p>
            <a:pPr indent="0" lvl="0" marL="457200" rtl="0" algn="l">
              <a:spcBef>
                <a:spcPts val="0"/>
              </a:spcBef>
              <a:spcAft>
                <a:spcPts val="0"/>
              </a:spcAft>
              <a:buNone/>
            </a:pPr>
            <a:r>
              <a:t/>
            </a:r>
            <a:endParaRPr sz="900"/>
          </a:p>
          <a:p>
            <a:pPr indent="0" lvl="0" marL="457200" rtl="0" algn="l">
              <a:spcBef>
                <a:spcPts val="0"/>
              </a:spcBef>
              <a:spcAft>
                <a:spcPts val="0"/>
              </a:spcAft>
              <a:buNone/>
            </a:pPr>
            <a:r>
              <a:rPr lang="en" sz="900"/>
              <a:t>MyCallable[] jobs = {</a:t>
            </a:r>
            <a:endParaRPr sz="900"/>
          </a:p>
          <a:p>
            <a:pPr indent="0" lvl="0" marL="914400" rtl="0" algn="l">
              <a:spcBef>
                <a:spcPts val="0"/>
              </a:spcBef>
              <a:spcAft>
                <a:spcPts val="0"/>
              </a:spcAft>
              <a:buNone/>
            </a:pPr>
            <a:r>
              <a:rPr lang="en" sz="900"/>
              <a:t>new MyCallable(10),</a:t>
            </a:r>
            <a:endParaRPr sz="900"/>
          </a:p>
          <a:p>
            <a:pPr indent="0" lvl="0" marL="914400" rtl="0" algn="l">
              <a:spcBef>
                <a:spcPts val="0"/>
              </a:spcBef>
              <a:spcAft>
                <a:spcPts val="0"/>
              </a:spcAft>
              <a:buNone/>
            </a:pPr>
            <a:r>
              <a:rPr lang="en" sz="900"/>
              <a:t>new MyCallable(20),</a:t>
            </a:r>
            <a:endParaRPr sz="900"/>
          </a:p>
          <a:p>
            <a:pPr indent="0" lvl="0" marL="914400" rtl="0" algn="l">
              <a:spcBef>
                <a:spcPts val="0"/>
              </a:spcBef>
              <a:spcAft>
                <a:spcPts val="0"/>
              </a:spcAft>
              <a:buNone/>
            </a:pPr>
            <a:r>
              <a:rPr lang="en" sz="900"/>
              <a:t>new MyCallable(40),</a:t>
            </a:r>
            <a:endParaRPr sz="900"/>
          </a:p>
          <a:p>
            <a:pPr indent="0" lvl="0" marL="914400" rtl="0" algn="l">
              <a:spcBef>
                <a:spcPts val="0"/>
              </a:spcBef>
              <a:spcAft>
                <a:spcPts val="0"/>
              </a:spcAft>
              <a:buNone/>
            </a:pPr>
            <a:r>
              <a:rPr lang="en" sz="900"/>
              <a:t>new MyCallable(50),</a:t>
            </a:r>
            <a:endParaRPr sz="900"/>
          </a:p>
          <a:p>
            <a:pPr indent="0" lvl="0" marL="914400" rtl="0" algn="l">
              <a:spcBef>
                <a:spcPts val="0"/>
              </a:spcBef>
              <a:spcAft>
                <a:spcPts val="0"/>
              </a:spcAft>
              <a:buNone/>
            </a:pPr>
            <a:r>
              <a:rPr lang="en" sz="900"/>
              <a:t>new MyCallable(60)</a:t>
            </a:r>
            <a:endParaRPr sz="900"/>
          </a:p>
          <a:p>
            <a:pPr indent="0" lvl="0" marL="914400" rtl="0" algn="l">
              <a:spcBef>
                <a:spcPts val="0"/>
              </a:spcBef>
              <a:spcAft>
                <a:spcPts val="0"/>
              </a:spcAft>
              <a:buNone/>
            </a:pPr>
            <a:r>
              <a:t/>
            </a:r>
            <a:endParaRPr sz="900"/>
          </a:p>
          <a:p>
            <a:pPr indent="0" lvl="0" marL="457200" rtl="0" algn="l">
              <a:spcBef>
                <a:spcPts val="0"/>
              </a:spcBef>
              <a:spcAft>
                <a:spcPts val="0"/>
              </a:spcAft>
              <a:buNone/>
            </a:pPr>
            <a:r>
              <a:rPr lang="en" sz="900"/>
              <a:t>};</a:t>
            </a:r>
            <a:endParaRPr sz="900"/>
          </a:p>
          <a:p>
            <a:pPr indent="0" lvl="0" marL="457200" rtl="0" algn="l">
              <a:spcBef>
                <a:spcPts val="0"/>
              </a:spcBef>
              <a:spcAft>
                <a:spcPts val="0"/>
              </a:spcAft>
              <a:buNone/>
            </a:pPr>
            <a:r>
              <a:rPr lang="en" sz="900"/>
              <a:t>ExecutorService service = Executors.newFixedThreadPool(3);</a:t>
            </a:r>
            <a:endParaRPr sz="900"/>
          </a:p>
          <a:p>
            <a:pPr indent="0" lvl="0" marL="457200" rtl="0" algn="l">
              <a:spcBef>
                <a:spcPts val="0"/>
              </a:spcBef>
              <a:spcAft>
                <a:spcPts val="0"/>
              </a:spcAft>
              <a:buNone/>
            </a:pPr>
            <a:r>
              <a:rPr lang="en" sz="900"/>
              <a:t>for (PrintJob job : jobs) {</a:t>
            </a:r>
            <a:endParaRPr sz="900"/>
          </a:p>
          <a:p>
            <a:pPr indent="457200" lvl="0" marL="457200" rtl="0" algn="l">
              <a:spcBef>
                <a:spcPts val="0"/>
              </a:spcBef>
              <a:spcAft>
                <a:spcPts val="0"/>
              </a:spcAft>
              <a:buNone/>
            </a:pPr>
            <a:r>
              <a:rPr b="1" lang="en" sz="900"/>
              <a:t>Future r</a:t>
            </a:r>
            <a:r>
              <a:rPr lang="en" sz="900"/>
              <a:t> = service.submit(job);</a:t>
            </a:r>
            <a:endParaRPr sz="900"/>
          </a:p>
          <a:p>
            <a:pPr indent="457200" lvl="0" marL="457200" rtl="0" algn="l">
              <a:spcBef>
                <a:spcPts val="0"/>
              </a:spcBef>
              <a:spcAft>
                <a:spcPts val="0"/>
              </a:spcAft>
              <a:buNone/>
            </a:pPr>
            <a:r>
              <a:rPr lang="en" sz="900"/>
              <a:t>System.out.println(r.get());</a:t>
            </a:r>
            <a:endParaRPr sz="900"/>
          </a:p>
          <a:p>
            <a:pPr indent="0" lvl="0" marL="457200" rtl="0" algn="l">
              <a:spcBef>
                <a:spcPts val="0"/>
              </a:spcBef>
              <a:spcAft>
                <a:spcPts val="0"/>
              </a:spcAft>
              <a:buNone/>
            </a:pPr>
            <a:r>
              <a:rPr lang="en" sz="900"/>
              <a:t>}</a:t>
            </a:r>
            <a:endParaRPr sz="900"/>
          </a:p>
          <a:p>
            <a:pPr indent="0" lvl="0" marL="457200" rtl="0" algn="l">
              <a:spcBef>
                <a:spcPts val="0"/>
              </a:spcBef>
              <a:spcAft>
                <a:spcPts val="0"/>
              </a:spcAft>
              <a:buNone/>
            </a:pPr>
            <a:r>
              <a:rPr lang="en" sz="900"/>
              <a:t>service.shutdown();</a:t>
            </a:r>
            <a:endParaRPr sz="900"/>
          </a:p>
          <a:p>
            <a:pPr indent="0" lvl="0" marL="457200" rtl="0" algn="l">
              <a:spcBef>
                <a:spcPts val="0"/>
              </a:spcBef>
              <a:spcAft>
                <a:spcPts val="0"/>
              </a:spcAft>
              <a:buNone/>
            </a:pPr>
            <a:r>
              <a:rPr lang="en" sz="900"/>
              <a:t>}</a:t>
            </a:r>
            <a:endParaRPr sz="900"/>
          </a:p>
          <a:p>
            <a:pPr indent="0" lvl="0" marL="0" rtl="0" algn="l">
              <a:spcBef>
                <a:spcPts val="0"/>
              </a:spcBef>
              <a:spcAft>
                <a:spcPts val="0"/>
              </a:spcAft>
              <a:buNone/>
            </a:pPr>
            <a:r>
              <a:rPr lang="en" sz="900"/>
              <a:t>}</a:t>
            </a:r>
            <a:endParaRPr sz="9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Synchronization</a:t>
            </a:r>
            <a:endParaRPr/>
          </a:p>
        </p:txBody>
      </p:sp>
      <p:sp>
        <p:nvSpPr>
          <p:cNvPr id="410" name="Google Shape;410;p60"/>
          <p:cNvSpPr txBox="1"/>
          <p:nvPr/>
        </p:nvSpPr>
        <p:spPr>
          <a:xfrm>
            <a:off x="357075" y="1200400"/>
            <a:ext cx="4376100" cy="344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100">
                <a:solidFill>
                  <a:srgbClr val="273239"/>
                </a:solidFill>
                <a:highlight>
                  <a:srgbClr val="FFFFFF"/>
                </a:highlight>
              </a:rPr>
              <a:t>Process Synchronization</a:t>
            </a:r>
            <a:r>
              <a:rPr lang="en" sz="1100">
                <a:solidFill>
                  <a:srgbClr val="273239"/>
                </a:solidFill>
                <a:highlight>
                  <a:srgbClr val="FFFFFF"/>
                </a:highlight>
              </a:rPr>
              <a:t> is a technique which is used to coordinate the process that use shared Data. There are two types of Processes in an Operating Systems:-</a:t>
            </a:r>
            <a:endParaRPr sz="1100">
              <a:solidFill>
                <a:srgbClr val="273239"/>
              </a:solidFill>
              <a:highlight>
                <a:srgbClr val="FFFFFF"/>
              </a:highlight>
            </a:endParaRPr>
          </a:p>
          <a:p>
            <a:pPr indent="-298450" lvl="0" marL="685800" rtl="0" algn="l">
              <a:lnSpc>
                <a:spcPct val="158000"/>
              </a:lnSpc>
              <a:spcBef>
                <a:spcPts val="800"/>
              </a:spcBef>
              <a:spcAft>
                <a:spcPts val="0"/>
              </a:spcAft>
              <a:buClr>
                <a:srgbClr val="273239"/>
              </a:buClr>
              <a:buSzPts val="1100"/>
              <a:buAutoNum type="arabicPeriod"/>
            </a:pPr>
            <a:r>
              <a:rPr b="1" lang="en" sz="1100">
                <a:solidFill>
                  <a:srgbClr val="273239"/>
                </a:solidFill>
                <a:highlight>
                  <a:srgbClr val="FFFFFF"/>
                </a:highlight>
              </a:rPr>
              <a:t>Independent Process –</a:t>
            </a:r>
            <a:br>
              <a:rPr b="1" lang="en" sz="1100">
                <a:solidFill>
                  <a:srgbClr val="273239"/>
                </a:solidFill>
                <a:highlight>
                  <a:srgbClr val="FFFFFF"/>
                </a:highlight>
              </a:rPr>
            </a:br>
            <a:r>
              <a:rPr lang="en" sz="1100">
                <a:solidFill>
                  <a:srgbClr val="273239"/>
                </a:solidFill>
                <a:highlight>
                  <a:srgbClr val="FFFFFF"/>
                </a:highlight>
              </a:rPr>
              <a:t>The process that does not affect or is affected by the other process while its execution then the process is called Independent Process. Example The process that does not share any shared variable, database, files, etc.</a:t>
            </a:r>
            <a:endParaRPr sz="1100">
              <a:solidFill>
                <a:srgbClr val="273239"/>
              </a:solidFill>
              <a:highlight>
                <a:srgbClr val="FFFFFF"/>
              </a:highlight>
            </a:endParaRPr>
          </a:p>
          <a:p>
            <a:pPr indent="-298450" lvl="0" marL="685800" rtl="0" algn="l">
              <a:lnSpc>
                <a:spcPct val="158000"/>
              </a:lnSpc>
              <a:spcBef>
                <a:spcPts val="0"/>
              </a:spcBef>
              <a:spcAft>
                <a:spcPts val="0"/>
              </a:spcAft>
              <a:buClr>
                <a:srgbClr val="273239"/>
              </a:buClr>
              <a:buSzPts val="1100"/>
              <a:buAutoNum type="arabicPeriod"/>
            </a:pPr>
            <a:r>
              <a:rPr b="1" lang="en" sz="1100">
                <a:solidFill>
                  <a:srgbClr val="273239"/>
                </a:solidFill>
                <a:highlight>
                  <a:srgbClr val="FFFFFF"/>
                </a:highlight>
              </a:rPr>
              <a:t>Cooperating Process –</a:t>
            </a:r>
            <a:br>
              <a:rPr b="1" lang="en" sz="1100">
                <a:solidFill>
                  <a:srgbClr val="273239"/>
                </a:solidFill>
                <a:highlight>
                  <a:srgbClr val="FFFFFF"/>
                </a:highlight>
              </a:rPr>
            </a:br>
            <a:r>
              <a:rPr lang="en" sz="1100">
                <a:solidFill>
                  <a:srgbClr val="273239"/>
                </a:solidFill>
                <a:highlight>
                  <a:srgbClr val="FFFFFF"/>
                </a:highlight>
              </a:rPr>
              <a:t>The process that affect or is affected by the other process while execution, is called a Cooperating Process. Example The process that share file, variable, database, etc are the Cooperating Process.</a:t>
            </a:r>
            <a:endParaRPr sz="1200"/>
          </a:p>
        </p:txBody>
      </p:sp>
      <p:sp>
        <p:nvSpPr>
          <p:cNvPr id="411" name="Google Shape;411;p60"/>
          <p:cNvSpPr txBox="1"/>
          <p:nvPr/>
        </p:nvSpPr>
        <p:spPr>
          <a:xfrm>
            <a:off x="4832000" y="1238400"/>
            <a:ext cx="43761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73239"/>
                </a:solidFill>
                <a:highlight>
                  <a:srgbClr val="FFFFFF"/>
                </a:highlight>
              </a:rPr>
              <a:t>It is the condition where several processes tries to access the resources and modify the shared data concurrently and outcome of the process depends on the particular order of execution that leads to data inconsistency, this condition is called </a:t>
            </a:r>
            <a:r>
              <a:rPr b="1" lang="en" sz="1300">
                <a:solidFill>
                  <a:srgbClr val="273239"/>
                </a:solidFill>
                <a:highlight>
                  <a:srgbClr val="FFFFFF"/>
                </a:highlight>
              </a:rPr>
              <a:t>Race Condition</a:t>
            </a:r>
            <a:r>
              <a:rPr lang="en" sz="1300">
                <a:solidFill>
                  <a:srgbClr val="273239"/>
                </a:solidFill>
                <a:highlight>
                  <a:srgbClr val="FFFFFF"/>
                </a:highlight>
              </a:rPr>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Synchronization (Continue)</a:t>
            </a:r>
            <a:endParaRPr/>
          </a:p>
        </p:txBody>
      </p:sp>
      <p:sp>
        <p:nvSpPr>
          <p:cNvPr id="417" name="Google Shape;417;p61"/>
          <p:cNvSpPr txBox="1"/>
          <p:nvPr/>
        </p:nvSpPr>
        <p:spPr>
          <a:xfrm>
            <a:off x="250725" y="1238400"/>
            <a:ext cx="4376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73239"/>
                </a:solidFill>
                <a:highlight>
                  <a:srgbClr val="FFFFFF"/>
                </a:highlight>
              </a:rPr>
              <a:t>This condition can be avoided using the technique called </a:t>
            </a:r>
            <a:r>
              <a:rPr b="1" lang="en" sz="1300">
                <a:solidFill>
                  <a:srgbClr val="273239"/>
                </a:solidFill>
                <a:highlight>
                  <a:srgbClr val="FFFFFF"/>
                </a:highlight>
              </a:rPr>
              <a:t>Synchronization or Process Synchronization</a:t>
            </a:r>
            <a:r>
              <a:rPr lang="en" sz="1300">
                <a:solidFill>
                  <a:srgbClr val="273239"/>
                </a:solidFill>
                <a:highlight>
                  <a:srgbClr val="FFFFFF"/>
                </a:highlight>
              </a:rPr>
              <a:t>, in which we allow only one process to enter and manipulates the shared data in Critical Section.</a:t>
            </a:r>
            <a:endParaRPr/>
          </a:p>
        </p:txBody>
      </p:sp>
      <p:pic>
        <p:nvPicPr>
          <p:cNvPr id="418" name="Google Shape;418;p61"/>
          <p:cNvPicPr preferRelativeResize="0"/>
          <p:nvPr/>
        </p:nvPicPr>
        <p:blipFill>
          <a:blip r:embed="rId3">
            <a:alphaModFix/>
          </a:blip>
          <a:stretch>
            <a:fillRect/>
          </a:stretch>
        </p:blipFill>
        <p:spPr>
          <a:xfrm>
            <a:off x="4779225" y="1170125"/>
            <a:ext cx="3751793"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Cases</a:t>
            </a:r>
            <a:endParaRPr/>
          </a:p>
        </p:txBody>
      </p:sp>
      <p:sp>
        <p:nvSpPr>
          <p:cNvPr id="85" name="Google Shape;85;p17"/>
          <p:cNvSpPr txBox="1"/>
          <p:nvPr/>
        </p:nvSpPr>
        <p:spPr>
          <a:xfrm>
            <a:off x="491050" y="1190425"/>
            <a:ext cx="4285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Case 3: </a:t>
            </a:r>
            <a:r>
              <a:rPr b="1" lang="en"/>
              <a:t>importance of Thread class start() method.</a:t>
            </a:r>
            <a:endParaRPr b="1"/>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lang="en" sz="1300"/>
              <a:t>For every Thread the required mandatory activities like registering the Thread with Thread Scheduler will takes care by Thread class start() method and programmer is responsible just to define the job of the Thread inside run() method.</a:t>
            </a:r>
            <a:endParaRPr sz="1300"/>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200"/>
              <a:t>Example:</a:t>
            </a:r>
            <a:endParaRPr sz="1200"/>
          </a:p>
          <a:p>
            <a:pPr indent="0" lvl="0" marL="0" rtl="0" algn="l">
              <a:spcBef>
                <a:spcPts val="0"/>
              </a:spcBef>
              <a:spcAft>
                <a:spcPts val="0"/>
              </a:spcAft>
              <a:buClr>
                <a:schemeClr val="dk1"/>
              </a:buClr>
              <a:buSzPts val="1100"/>
              <a:buFont typeface="Arial"/>
              <a:buNone/>
            </a:pPr>
            <a:r>
              <a:rPr lang="en" sz="1200"/>
              <a:t>start()</a:t>
            </a:r>
            <a:endParaRPr sz="1200"/>
          </a:p>
          <a:p>
            <a:pPr indent="0" lvl="0" marL="0" rtl="0" algn="l">
              <a:spcBef>
                <a:spcPts val="0"/>
              </a:spcBef>
              <a:spcAft>
                <a:spcPts val="0"/>
              </a:spcAft>
              <a:buClr>
                <a:schemeClr val="dk1"/>
              </a:buClr>
              <a:buSzPts val="1100"/>
              <a:buFont typeface="Arial"/>
              <a:buNone/>
            </a:pPr>
            <a:r>
              <a:rPr lang="en" sz="1200"/>
              <a:t>{</a:t>
            </a:r>
            <a:endParaRPr sz="1200"/>
          </a:p>
          <a:p>
            <a:pPr indent="0" lvl="0" marL="457200" rtl="0" algn="l">
              <a:spcBef>
                <a:spcPts val="0"/>
              </a:spcBef>
              <a:spcAft>
                <a:spcPts val="0"/>
              </a:spcAft>
              <a:buClr>
                <a:schemeClr val="dk1"/>
              </a:buClr>
              <a:buSzPts val="1100"/>
              <a:buFont typeface="Arial"/>
              <a:buNone/>
            </a:pPr>
            <a:r>
              <a:rPr lang="en" sz="1200"/>
              <a:t>1. Register Thread with Thread Scheduler</a:t>
            </a:r>
            <a:endParaRPr sz="1200"/>
          </a:p>
          <a:p>
            <a:pPr indent="0" lvl="0" marL="457200" rtl="0" algn="l">
              <a:spcBef>
                <a:spcPts val="0"/>
              </a:spcBef>
              <a:spcAft>
                <a:spcPts val="0"/>
              </a:spcAft>
              <a:buClr>
                <a:schemeClr val="dk1"/>
              </a:buClr>
              <a:buSzPts val="1100"/>
              <a:buFont typeface="Arial"/>
              <a:buNone/>
            </a:pPr>
            <a:r>
              <a:rPr lang="en" sz="1200"/>
              <a:t>2. All other mandatory low level activities.</a:t>
            </a:r>
            <a:endParaRPr sz="1200"/>
          </a:p>
          <a:p>
            <a:pPr indent="0" lvl="0" marL="457200" rtl="0" algn="l">
              <a:spcBef>
                <a:spcPts val="0"/>
              </a:spcBef>
              <a:spcAft>
                <a:spcPts val="0"/>
              </a:spcAft>
              <a:buClr>
                <a:schemeClr val="dk1"/>
              </a:buClr>
              <a:buSzPts val="1100"/>
              <a:buFont typeface="Arial"/>
              <a:buNone/>
            </a:pPr>
            <a:r>
              <a:rPr lang="en" sz="1200"/>
              <a:t>3. Invoke or calling run() method.</a:t>
            </a:r>
            <a:endParaRPr sz="1200"/>
          </a:p>
          <a:p>
            <a:pPr indent="0" lvl="0" marL="0" rtl="0" algn="l">
              <a:spcBef>
                <a:spcPts val="0"/>
              </a:spcBef>
              <a:spcAft>
                <a:spcPts val="0"/>
              </a:spcAft>
              <a:buClr>
                <a:schemeClr val="dk1"/>
              </a:buClr>
              <a:buSzPts val="1100"/>
              <a:buFont typeface="Arial"/>
              <a:buNone/>
            </a:pPr>
            <a:r>
              <a:rPr lang="en" sz="1200"/>
              <a:t>}</a:t>
            </a:r>
            <a:endParaRPr sz="1200"/>
          </a:p>
          <a:p>
            <a:pPr indent="0" lvl="0" marL="0" rtl="0" algn="l">
              <a:spcBef>
                <a:spcPts val="0"/>
              </a:spcBef>
              <a:spcAft>
                <a:spcPts val="0"/>
              </a:spcAft>
              <a:buClr>
                <a:schemeClr val="dk1"/>
              </a:buClr>
              <a:buSzPts val="1100"/>
              <a:buFont typeface="Arial"/>
              <a:buNone/>
            </a:pPr>
            <a:r>
              <a:rPr lang="en" sz="1200"/>
              <a:t>We can conclude that without executing Thread class start() method there is no chance</a:t>
            </a:r>
            <a:endParaRPr sz="1200"/>
          </a:p>
          <a:p>
            <a:pPr indent="0" lvl="0" marL="0" rtl="0" algn="l">
              <a:spcBef>
                <a:spcPts val="0"/>
              </a:spcBef>
              <a:spcAft>
                <a:spcPts val="0"/>
              </a:spcAft>
              <a:buNone/>
            </a:pPr>
            <a:r>
              <a:rPr lang="en" sz="1200"/>
              <a:t>of starting a new Thread in java. Due to this start() is considered as heart of multithreading.</a:t>
            </a:r>
            <a:endParaRPr sz="1200"/>
          </a:p>
        </p:txBody>
      </p:sp>
      <p:sp>
        <p:nvSpPr>
          <p:cNvPr id="86" name="Google Shape;86;p17"/>
          <p:cNvSpPr txBox="1"/>
          <p:nvPr/>
        </p:nvSpPr>
        <p:spPr>
          <a:xfrm>
            <a:off x="4776550" y="1231225"/>
            <a:ext cx="4285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Case 4: I</a:t>
            </a:r>
            <a:r>
              <a:rPr b="1" lang="en"/>
              <a:t>f we are not overriding run() method:</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If we are not overriding run() method then Thread class run() method will be executed which has empty implementation and hence we won't get any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a:t>
            </a:r>
            <a:endParaRPr/>
          </a:p>
          <a:p>
            <a:pPr indent="0" lvl="0" marL="0" rtl="0" algn="l">
              <a:spcBef>
                <a:spcPts val="0"/>
              </a:spcBef>
              <a:spcAft>
                <a:spcPts val="0"/>
              </a:spcAft>
              <a:buNone/>
            </a:pPr>
            <a:r>
              <a:rPr lang="en" sz="1000"/>
              <a:t>class MyThread extends Thread</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sz="1000"/>
              <a:t>class ThreadDemo</a:t>
            </a:r>
            <a:endParaRPr sz="1000"/>
          </a:p>
          <a:p>
            <a:pPr indent="0" lvl="0" marL="0" rtl="0" algn="l">
              <a:spcBef>
                <a:spcPts val="0"/>
              </a:spcBef>
              <a:spcAft>
                <a:spcPts val="0"/>
              </a:spcAft>
              <a:buNone/>
            </a:pPr>
            <a:r>
              <a:rPr lang="en" sz="1000"/>
              <a:t>{</a:t>
            </a:r>
            <a:endParaRPr sz="1000"/>
          </a:p>
          <a:p>
            <a:pPr indent="0" lvl="0" marL="457200" rtl="0" algn="l">
              <a:spcBef>
                <a:spcPts val="0"/>
              </a:spcBef>
              <a:spcAft>
                <a:spcPts val="0"/>
              </a:spcAft>
              <a:buNone/>
            </a:pPr>
            <a:r>
              <a:rPr lang="en" sz="1000"/>
              <a:t>public static void main(String[] args)</a:t>
            </a:r>
            <a:endParaRPr sz="1000"/>
          </a:p>
          <a:p>
            <a:pPr indent="0" lvl="0" marL="457200" rtl="0" algn="l">
              <a:spcBef>
                <a:spcPts val="0"/>
              </a:spcBef>
              <a:spcAft>
                <a:spcPts val="0"/>
              </a:spcAft>
              <a:buNone/>
            </a:pPr>
            <a:r>
              <a:rPr lang="en" sz="1000"/>
              <a:t>{</a:t>
            </a:r>
            <a:endParaRPr sz="1000"/>
          </a:p>
          <a:p>
            <a:pPr indent="457200" lvl="0" marL="457200" rtl="0" algn="l">
              <a:spcBef>
                <a:spcPts val="0"/>
              </a:spcBef>
              <a:spcAft>
                <a:spcPts val="0"/>
              </a:spcAft>
              <a:buNone/>
            </a:pPr>
            <a:r>
              <a:rPr lang="en" sz="1000"/>
              <a:t>MyThread t=new MyThread();</a:t>
            </a:r>
            <a:endParaRPr sz="1000"/>
          </a:p>
          <a:p>
            <a:pPr indent="457200" lvl="0" marL="457200" rtl="0" algn="l">
              <a:spcBef>
                <a:spcPts val="0"/>
              </a:spcBef>
              <a:spcAft>
                <a:spcPts val="0"/>
              </a:spcAft>
              <a:buNone/>
            </a:pPr>
            <a:r>
              <a:rPr lang="en" sz="1000"/>
              <a:t>t.start();</a:t>
            </a:r>
            <a:endParaRPr sz="1000"/>
          </a:p>
          <a:p>
            <a:pPr indent="0" lvl="0" marL="457200" rtl="0" algn="l">
              <a:spcBef>
                <a:spcPts val="0"/>
              </a:spcBef>
              <a:spcAft>
                <a:spcPts val="0"/>
              </a:spcAft>
              <a:buNone/>
            </a:pPr>
            <a:r>
              <a:rPr lang="en" sz="1000"/>
              <a:t>}</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rPr lang="en"/>
              <a:t>It is highly recommended to override run() method. Otherwise don't go for multithreading concept.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Critical Section Problems</a:t>
            </a:r>
            <a:endParaRPr/>
          </a:p>
        </p:txBody>
      </p:sp>
      <p:sp>
        <p:nvSpPr>
          <p:cNvPr id="424" name="Google Shape;424;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sz="1300">
                <a:solidFill>
                  <a:srgbClr val="273239"/>
                </a:solidFill>
                <a:highlight>
                  <a:srgbClr val="FFFFFF"/>
                </a:highlight>
              </a:rPr>
              <a:t>Critical Section problems must satisfy these three requirements:</a:t>
            </a:r>
            <a:endParaRPr sz="1300">
              <a:solidFill>
                <a:srgbClr val="273239"/>
              </a:solidFill>
              <a:highlight>
                <a:srgbClr val="FFFFFF"/>
              </a:highlight>
            </a:endParaRPr>
          </a:p>
          <a:p>
            <a:pPr indent="-311150" lvl="0" marL="685800" rtl="0" algn="l">
              <a:lnSpc>
                <a:spcPct val="158000"/>
              </a:lnSpc>
              <a:spcBef>
                <a:spcPts val="800"/>
              </a:spcBef>
              <a:spcAft>
                <a:spcPts val="0"/>
              </a:spcAft>
              <a:buClr>
                <a:srgbClr val="273239"/>
              </a:buClr>
              <a:buSzPts val="1300"/>
              <a:buAutoNum type="arabicPeriod"/>
            </a:pPr>
            <a:r>
              <a:rPr b="1" lang="en" sz="1300">
                <a:solidFill>
                  <a:srgbClr val="273239"/>
                </a:solidFill>
                <a:highlight>
                  <a:srgbClr val="FFFFFF"/>
                </a:highlight>
              </a:rPr>
              <a:t>Mutual Exclusion –</a:t>
            </a:r>
            <a:br>
              <a:rPr b="1" lang="en" sz="1300">
                <a:solidFill>
                  <a:srgbClr val="273239"/>
                </a:solidFill>
                <a:highlight>
                  <a:srgbClr val="FFFFFF"/>
                </a:highlight>
              </a:rPr>
            </a:br>
            <a:r>
              <a:rPr lang="en" sz="1300">
                <a:solidFill>
                  <a:srgbClr val="273239"/>
                </a:solidFill>
                <a:highlight>
                  <a:srgbClr val="FFFFFF"/>
                </a:highlight>
              </a:rPr>
              <a:t>It states that no other process is allowed to execute in the critical section if a process is executing in critical section.</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AutoNum type="arabicPeriod"/>
            </a:pPr>
            <a:r>
              <a:rPr b="1" lang="en" sz="1300">
                <a:solidFill>
                  <a:srgbClr val="273239"/>
                </a:solidFill>
                <a:highlight>
                  <a:srgbClr val="FFFFFF"/>
                </a:highlight>
              </a:rPr>
              <a:t>Progress –</a:t>
            </a:r>
            <a:br>
              <a:rPr b="1" lang="en" sz="1300">
                <a:solidFill>
                  <a:srgbClr val="273239"/>
                </a:solidFill>
                <a:highlight>
                  <a:srgbClr val="FFFFFF"/>
                </a:highlight>
              </a:rPr>
            </a:br>
            <a:r>
              <a:rPr lang="en" sz="1300">
                <a:solidFill>
                  <a:srgbClr val="273239"/>
                </a:solidFill>
                <a:highlight>
                  <a:srgbClr val="FFFFFF"/>
                </a:highlight>
              </a:rPr>
              <a:t>When no process is in the critical section, then any process from outside that request for execution can enter in the critical section without any delay. Only those process can enter that have requested and have finite time to enter the process.</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AutoNum type="arabicPeriod"/>
            </a:pPr>
            <a:r>
              <a:rPr b="1" lang="en" sz="1300">
                <a:solidFill>
                  <a:srgbClr val="273239"/>
                </a:solidFill>
                <a:highlight>
                  <a:srgbClr val="FFFFFF"/>
                </a:highlight>
              </a:rPr>
              <a:t>Bounded Waiting –</a:t>
            </a:r>
            <a:br>
              <a:rPr b="1" lang="en" sz="1300">
                <a:solidFill>
                  <a:srgbClr val="273239"/>
                </a:solidFill>
                <a:highlight>
                  <a:srgbClr val="FFFFFF"/>
                </a:highlight>
              </a:rPr>
            </a:br>
            <a:r>
              <a:rPr lang="en" sz="1300">
                <a:solidFill>
                  <a:srgbClr val="273239"/>
                </a:solidFill>
                <a:highlight>
                  <a:srgbClr val="FFFFFF"/>
                </a:highlight>
              </a:rPr>
              <a:t>An upper bound must exist on the number of times a process enters so that other processes are allowed to enter their critical sections after a process has made a request to enter its critical section and before that request is granted</a:t>
            </a:r>
            <a:r>
              <a:rPr lang="en" sz="1300">
                <a:solidFill>
                  <a:srgbClr val="273239"/>
                </a:solidFill>
                <a:highlight>
                  <a:srgbClr val="FFFFFF"/>
                </a:highlight>
              </a:rPr>
              <a: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400"/>
              <a:t>Semaphores in Process Synchronization</a:t>
            </a:r>
            <a:endParaRPr/>
          </a:p>
        </p:txBody>
      </p:sp>
      <p:sp>
        <p:nvSpPr>
          <p:cNvPr id="430" name="Google Shape;430;p63"/>
          <p:cNvSpPr txBox="1"/>
          <p:nvPr/>
        </p:nvSpPr>
        <p:spPr>
          <a:xfrm>
            <a:off x="417850" y="1154825"/>
            <a:ext cx="4376100" cy="362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73239"/>
                </a:solidFill>
                <a:highlight>
                  <a:srgbClr val="FFFFFF"/>
                </a:highlight>
              </a:rPr>
              <a:t>Semaphore is simply an integer variable that is shared between threads. This variable is used to solve the critical section problem and to achieve process synchronization in the multiprocessing environment. </a:t>
            </a:r>
            <a:endParaRPr sz="1200">
              <a:solidFill>
                <a:srgbClr val="273239"/>
              </a:solidFill>
              <a:highlight>
                <a:srgbClr val="FFFFFF"/>
              </a:highlight>
            </a:endParaRPr>
          </a:p>
          <a:p>
            <a:pPr indent="0" lvl="0" marL="0" rtl="0" algn="l">
              <a:spcBef>
                <a:spcPts val="0"/>
              </a:spcBef>
              <a:spcAft>
                <a:spcPts val="0"/>
              </a:spcAft>
              <a:buNone/>
            </a:pPr>
            <a:r>
              <a:t/>
            </a:r>
            <a:endParaRPr sz="1200">
              <a:solidFill>
                <a:srgbClr val="273239"/>
              </a:solidFill>
              <a:highlight>
                <a:srgbClr val="FFFFFF"/>
              </a:highlight>
            </a:endParaRPr>
          </a:p>
          <a:p>
            <a:pPr indent="-304800" lvl="0" marL="685800" rtl="0" algn="l">
              <a:lnSpc>
                <a:spcPct val="158000"/>
              </a:lnSpc>
              <a:spcBef>
                <a:spcPts val="0"/>
              </a:spcBef>
              <a:spcAft>
                <a:spcPts val="0"/>
              </a:spcAft>
              <a:buClr>
                <a:srgbClr val="273239"/>
              </a:buClr>
              <a:buSzPts val="1200"/>
              <a:buAutoNum type="arabicPeriod"/>
            </a:pPr>
            <a:r>
              <a:rPr b="1" lang="en" sz="1200">
                <a:solidFill>
                  <a:srgbClr val="273239"/>
                </a:solidFill>
                <a:highlight>
                  <a:srgbClr val="FFFFFF"/>
                </a:highlight>
              </a:rPr>
              <a:t>Binary Semaphore –</a:t>
            </a:r>
            <a:r>
              <a:rPr lang="en" sz="1200">
                <a:solidFill>
                  <a:srgbClr val="273239"/>
                </a:solidFill>
                <a:highlight>
                  <a:srgbClr val="FFFFFF"/>
                </a:highlight>
              </a:rPr>
              <a:t> </a:t>
            </a:r>
            <a:br>
              <a:rPr lang="en" sz="1200">
                <a:solidFill>
                  <a:srgbClr val="273239"/>
                </a:solidFill>
                <a:highlight>
                  <a:srgbClr val="FFFFFF"/>
                </a:highlight>
              </a:rPr>
            </a:br>
            <a:r>
              <a:rPr lang="en" sz="1200">
                <a:solidFill>
                  <a:srgbClr val="273239"/>
                </a:solidFill>
                <a:highlight>
                  <a:srgbClr val="FFFFFF"/>
                </a:highlight>
              </a:rPr>
              <a:t>This is also known as mutex lock. It can have only two values – 0 and 1. Its value is initialized to 1. It is used to implement the solution of critical section problems with multiple processes.</a:t>
            </a:r>
            <a:endParaRPr sz="1200">
              <a:solidFill>
                <a:srgbClr val="273239"/>
              </a:solidFill>
              <a:highlight>
                <a:srgbClr val="FFFFFF"/>
              </a:highlight>
            </a:endParaRPr>
          </a:p>
          <a:p>
            <a:pPr indent="-304800" lvl="0" marL="685800" rtl="0" algn="l">
              <a:lnSpc>
                <a:spcPct val="158000"/>
              </a:lnSpc>
              <a:spcBef>
                <a:spcPts val="0"/>
              </a:spcBef>
              <a:spcAft>
                <a:spcPts val="0"/>
              </a:spcAft>
              <a:buClr>
                <a:srgbClr val="273239"/>
              </a:buClr>
              <a:buSzPts val="1200"/>
              <a:buAutoNum type="arabicPeriod"/>
            </a:pPr>
            <a:r>
              <a:rPr b="1" lang="en" sz="1200">
                <a:solidFill>
                  <a:srgbClr val="273239"/>
                </a:solidFill>
                <a:highlight>
                  <a:srgbClr val="FFFFFF"/>
                </a:highlight>
              </a:rPr>
              <a:t>Counting Semaphore –</a:t>
            </a:r>
            <a:r>
              <a:rPr lang="en" sz="1200">
                <a:solidFill>
                  <a:srgbClr val="273239"/>
                </a:solidFill>
                <a:highlight>
                  <a:srgbClr val="FFFFFF"/>
                </a:highlight>
              </a:rPr>
              <a:t> </a:t>
            </a:r>
            <a:br>
              <a:rPr lang="en" sz="1200">
                <a:solidFill>
                  <a:srgbClr val="273239"/>
                </a:solidFill>
                <a:highlight>
                  <a:srgbClr val="FFFFFF"/>
                </a:highlight>
              </a:rPr>
            </a:br>
            <a:r>
              <a:rPr lang="en" sz="1200">
                <a:solidFill>
                  <a:srgbClr val="273239"/>
                </a:solidFill>
                <a:highlight>
                  <a:srgbClr val="FFFFFF"/>
                </a:highlight>
              </a:rPr>
              <a:t>Its value can range over an unrestricted domain. It is used to control access to a resource that has multiple instances.</a:t>
            </a:r>
            <a:endParaRPr sz="1200">
              <a:solidFill>
                <a:srgbClr val="273239"/>
              </a:solidFill>
              <a:highlight>
                <a:srgbClr val="FFFFFF"/>
              </a:highlight>
            </a:endParaRPr>
          </a:p>
        </p:txBody>
      </p:sp>
      <p:pic>
        <p:nvPicPr>
          <p:cNvPr id="431" name="Google Shape;431;p63"/>
          <p:cNvPicPr preferRelativeResize="0"/>
          <p:nvPr/>
        </p:nvPicPr>
        <p:blipFill>
          <a:blip r:embed="rId3">
            <a:alphaModFix/>
          </a:blip>
          <a:stretch>
            <a:fillRect/>
          </a:stretch>
        </p:blipFill>
        <p:spPr>
          <a:xfrm>
            <a:off x="4915950" y="1017725"/>
            <a:ext cx="4045250" cy="216942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4"/>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364850" y="178200"/>
            <a:ext cx="4285500" cy="478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overriding of start() method:</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sz="1200"/>
              <a:t>If we override start() method then our start() method will be executed just like a normal method call and no new Thread will be started.</a:t>
            </a:r>
            <a:endParaRPr sz="1200"/>
          </a:p>
          <a:p>
            <a:pPr indent="0" lvl="0" marL="0" rtl="0" algn="l">
              <a:spcBef>
                <a:spcPts val="0"/>
              </a:spcBef>
              <a:spcAft>
                <a:spcPts val="0"/>
              </a:spcAft>
              <a:buNone/>
            </a:pPr>
            <a:r>
              <a:rPr lang="en" sz="1200"/>
              <a:t>Example:</a:t>
            </a:r>
            <a:endParaRPr sz="1200"/>
          </a:p>
          <a:p>
            <a:pPr indent="0" lvl="0" marL="0" rtl="0" algn="l">
              <a:spcBef>
                <a:spcPts val="0"/>
              </a:spcBef>
              <a:spcAft>
                <a:spcPts val="0"/>
              </a:spcAft>
              <a:buNone/>
            </a:pPr>
            <a:r>
              <a:rPr lang="en" sz="900"/>
              <a:t>class MyThread extends Thread</a:t>
            </a:r>
            <a:endParaRPr sz="900"/>
          </a:p>
          <a:p>
            <a:pPr indent="0" lvl="0" marL="0" rtl="0" algn="l">
              <a:spcBef>
                <a:spcPts val="0"/>
              </a:spcBef>
              <a:spcAft>
                <a:spcPts val="0"/>
              </a:spcAft>
              <a:buNone/>
            </a:pPr>
            <a:r>
              <a:rPr lang="en" sz="900"/>
              <a:t>{</a:t>
            </a:r>
            <a:endParaRPr sz="900"/>
          </a:p>
          <a:p>
            <a:pPr indent="0" lvl="0" marL="457200" rtl="0" algn="l">
              <a:spcBef>
                <a:spcPts val="0"/>
              </a:spcBef>
              <a:spcAft>
                <a:spcPts val="0"/>
              </a:spcAft>
              <a:buNone/>
            </a:pPr>
            <a:r>
              <a:rPr lang="en" sz="900"/>
              <a:t>public void start()</a:t>
            </a:r>
            <a:endParaRPr sz="900"/>
          </a:p>
          <a:p>
            <a:pPr indent="0" lvl="0" marL="457200" rtl="0" algn="l">
              <a:spcBef>
                <a:spcPts val="0"/>
              </a:spcBef>
              <a:spcAft>
                <a:spcPts val="0"/>
              </a:spcAft>
              <a:buNone/>
            </a:pPr>
            <a:r>
              <a:rPr lang="en" sz="900"/>
              <a:t>{</a:t>
            </a:r>
            <a:endParaRPr sz="900"/>
          </a:p>
          <a:p>
            <a:pPr indent="0" lvl="0" marL="457200" rtl="0" algn="l">
              <a:spcBef>
                <a:spcPts val="0"/>
              </a:spcBef>
              <a:spcAft>
                <a:spcPts val="0"/>
              </a:spcAft>
              <a:buNone/>
            </a:pPr>
            <a:r>
              <a:rPr lang="en" sz="900"/>
              <a:t>System.out.println("start method");</a:t>
            </a:r>
            <a:endParaRPr sz="900"/>
          </a:p>
          <a:p>
            <a:pPr indent="0" lvl="0" marL="457200" rtl="0" algn="l">
              <a:spcBef>
                <a:spcPts val="0"/>
              </a:spcBef>
              <a:spcAft>
                <a:spcPts val="0"/>
              </a:spcAft>
              <a:buNone/>
            </a:pPr>
            <a:r>
              <a:rPr lang="en" sz="900"/>
              <a:t>}</a:t>
            </a:r>
            <a:endParaRPr sz="900"/>
          </a:p>
          <a:p>
            <a:pPr indent="0" lvl="0" marL="457200" rtl="0" algn="l">
              <a:spcBef>
                <a:spcPts val="0"/>
              </a:spcBef>
              <a:spcAft>
                <a:spcPts val="0"/>
              </a:spcAft>
              <a:buNone/>
            </a:pPr>
            <a:r>
              <a:rPr lang="en" sz="900"/>
              <a:t>public void run()</a:t>
            </a:r>
            <a:endParaRPr sz="900"/>
          </a:p>
          <a:p>
            <a:pPr indent="0" lvl="0" marL="457200" rtl="0" algn="l">
              <a:spcBef>
                <a:spcPts val="0"/>
              </a:spcBef>
              <a:spcAft>
                <a:spcPts val="0"/>
              </a:spcAft>
              <a:buNone/>
            </a:pPr>
            <a:r>
              <a:rPr lang="en" sz="900"/>
              <a:t>{</a:t>
            </a:r>
            <a:endParaRPr sz="900"/>
          </a:p>
          <a:p>
            <a:pPr indent="0" lvl="0" marL="457200" rtl="0" algn="l">
              <a:spcBef>
                <a:spcPts val="0"/>
              </a:spcBef>
              <a:spcAft>
                <a:spcPts val="0"/>
              </a:spcAft>
              <a:buNone/>
            </a:pPr>
            <a:r>
              <a:rPr lang="en" sz="900"/>
              <a:t>System.out.println("run method");</a:t>
            </a:r>
            <a:endParaRPr sz="900"/>
          </a:p>
          <a:p>
            <a:pPr indent="0" lvl="0" marL="457200" rtl="0" algn="l">
              <a:spcBef>
                <a:spcPts val="0"/>
              </a:spcBef>
              <a:spcAft>
                <a:spcPts val="0"/>
              </a:spcAft>
              <a:buNone/>
            </a:pPr>
            <a:r>
              <a:rPr lang="en" sz="900"/>
              <a:t>}</a:t>
            </a:r>
            <a:endParaRPr sz="900"/>
          </a:p>
          <a:p>
            <a:pPr indent="0" lvl="0" marL="0" rtl="0" algn="l">
              <a:spcBef>
                <a:spcPts val="0"/>
              </a:spcBef>
              <a:spcAft>
                <a:spcPts val="0"/>
              </a:spcAft>
              <a:buNone/>
            </a:pPr>
            <a:r>
              <a:rPr lang="en" sz="900"/>
              <a:t>}</a:t>
            </a:r>
            <a:endParaRPr sz="900"/>
          </a:p>
          <a:p>
            <a:pPr indent="0" lvl="0" marL="0" rtl="0" algn="l">
              <a:spcBef>
                <a:spcPts val="0"/>
              </a:spcBef>
              <a:spcAft>
                <a:spcPts val="0"/>
              </a:spcAft>
              <a:buNone/>
            </a:pPr>
            <a:r>
              <a:rPr lang="en" sz="900"/>
              <a:t>class ThreadDemo</a:t>
            </a:r>
            <a:endParaRPr sz="900"/>
          </a:p>
          <a:p>
            <a:pPr indent="0" lvl="0" marL="0" rtl="0" algn="l">
              <a:spcBef>
                <a:spcPts val="0"/>
              </a:spcBef>
              <a:spcAft>
                <a:spcPts val="0"/>
              </a:spcAft>
              <a:buNone/>
            </a:pPr>
            <a:r>
              <a:rPr lang="en" sz="900"/>
              <a:t>{</a:t>
            </a:r>
            <a:endParaRPr sz="900"/>
          </a:p>
          <a:p>
            <a:pPr indent="0" lvl="0" marL="457200" rtl="0" algn="l">
              <a:spcBef>
                <a:spcPts val="0"/>
              </a:spcBef>
              <a:spcAft>
                <a:spcPts val="0"/>
              </a:spcAft>
              <a:buNone/>
            </a:pPr>
            <a:r>
              <a:rPr lang="en" sz="900"/>
              <a:t>public static void main(String[] args)</a:t>
            </a:r>
            <a:endParaRPr sz="900"/>
          </a:p>
          <a:p>
            <a:pPr indent="0" lvl="0" marL="457200" rtl="0" algn="l">
              <a:spcBef>
                <a:spcPts val="0"/>
              </a:spcBef>
              <a:spcAft>
                <a:spcPts val="0"/>
              </a:spcAft>
              <a:buNone/>
            </a:pPr>
            <a:r>
              <a:rPr lang="en" sz="900"/>
              <a:t>{</a:t>
            </a:r>
            <a:endParaRPr sz="900"/>
          </a:p>
          <a:p>
            <a:pPr indent="0" lvl="0" marL="457200" rtl="0" algn="l">
              <a:spcBef>
                <a:spcPts val="0"/>
              </a:spcBef>
              <a:spcAft>
                <a:spcPts val="0"/>
              </a:spcAft>
              <a:buNone/>
            </a:pPr>
            <a:r>
              <a:rPr lang="en" sz="900"/>
              <a:t>MyThread t=new MyThread();</a:t>
            </a:r>
            <a:endParaRPr sz="900"/>
          </a:p>
          <a:p>
            <a:pPr indent="0" lvl="0" marL="457200" rtl="0" algn="l">
              <a:spcBef>
                <a:spcPts val="0"/>
              </a:spcBef>
              <a:spcAft>
                <a:spcPts val="0"/>
              </a:spcAft>
              <a:buNone/>
            </a:pPr>
            <a:r>
              <a:rPr lang="en" sz="900"/>
              <a:t>t.start();</a:t>
            </a:r>
            <a:endParaRPr sz="900"/>
          </a:p>
          <a:p>
            <a:pPr indent="0" lvl="0" marL="457200" rtl="0" algn="l">
              <a:spcBef>
                <a:spcPts val="0"/>
              </a:spcBef>
              <a:spcAft>
                <a:spcPts val="0"/>
              </a:spcAft>
              <a:buNone/>
            </a:pPr>
            <a:r>
              <a:rPr lang="en" sz="900"/>
              <a:t>System.out.println("main method");</a:t>
            </a:r>
            <a:endParaRPr sz="900"/>
          </a:p>
          <a:p>
            <a:pPr indent="0" lvl="0" marL="457200" rtl="0" algn="l">
              <a:spcBef>
                <a:spcPts val="0"/>
              </a:spcBef>
              <a:spcAft>
                <a:spcPts val="0"/>
              </a:spcAft>
              <a:buNone/>
            </a:pPr>
            <a:r>
              <a:rPr lang="en" sz="900"/>
              <a:t>}</a:t>
            </a:r>
            <a:endParaRPr sz="900"/>
          </a:p>
          <a:p>
            <a:pPr indent="0" lvl="0" marL="0" rtl="0" algn="l">
              <a:spcBef>
                <a:spcPts val="0"/>
              </a:spcBef>
              <a:spcAft>
                <a:spcPts val="0"/>
              </a:spcAft>
              <a:buNone/>
            </a:pPr>
            <a:r>
              <a:rPr lang="en" sz="900"/>
              <a:t>}</a:t>
            </a:r>
            <a:endParaRPr sz="900"/>
          </a:p>
          <a:p>
            <a:pPr indent="0" lvl="0" marL="0" rtl="0" algn="l">
              <a:spcBef>
                <a:spcPts val="0"/>
              </a:spcBef>
              <a:spcAft>
                <a:spcPts val="0"/>
              </a:spcAft>
              <a:buNone/>
            </a:pPr>
            <a:r>
              <a:rPr lang="en" sz="700"/>
              <a:t>Output:</a:t>
            </a:r>
            <a:endParaRPr sz="700"/>
          </a:p>
          <a:p>
            <a:pPr indent="0" lvl="0" marL="0" rtl="0" algn="l">
              <a:spcBef>
                <a:spcPts val="0"/>
              </a:spcBef>
              <a:spcAft>
                <a:spcPts val="0"/>
              </a:spcAft>
              <a:buNone/>
            </a:pPr>
            <a:r>
              <a:rPr lang="en" sz="700"/>
              <a:t>start method</a:t>
            </a:r>
            <a:endParaRPr sz="700"/>
          </a:p>
          <a:p>
            <a:pPr indent="0" lvl="0" marL="0" rtl="0" algn="l">
              <a:spcBef>
                <a:spcPts val="0"/>
              </a:spcBef>
              <a:spcAft>
                <a:spcPts val="0"/>
              </a:spcAft>
              <a:buNone/>
            </a:pPr>
            <a:r>
              <a:rPr lang="en" sz="700"/>
              <a:t>main method</a:t>
            </a:r>
            <a:endParaRPr sz="700"/>
          </a:p>
          <a:p>
            <a:pPr indent="0" lvl="0" marL="0" rtl="0" algn="l">
              <a:spcBef>
                <a:spcPts val="0"/>
              </a:spcBef>
              <a:spcAft>
                <a:spcPts val="0"/>
              </a:spcAft>
              <a:buNone/>
            </a:pPr>
            <a:r>
              <a:rPr lang="en" sz="1100"/>
              <a:t>Entire output produced by only main Thread.</a:t>
            </a:r>
            <a:endParaRPr sz="1100"/>
          </a:p>
          <a:p>
            <a:pPr indent="0" lvl="0" marL="0" rtl="0" algn="l">
              <a:spcBef>
                <a:spcPts val="0"/>
              </a:spcBef>
              <a:spcAft>
                <a:spcPts val="0"/>
              </a:spcAft>
              <a:buNone/>
            </a:pPr>
            <a:r>
              <a:rPr lang="en" sz="1100"/>
              <a:t>Note : It is never recommended to override start() method.</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Thread Life Cycle</a:t>
            </a:r>
            <a:endParaRPr/>
          </a:p>
        </p:txBody>
      </p:sp>
      <p:pic>
        <p:nvPicPr>
          <p:cNvPr id="97" name="Google Shape;97;p19"/>
          <p:cNvPicPr preferRelativeResize="0"/>
          <p:nvPr/>
        </p:nvPicPr>
        <p:blipFill>
          <a:blip r:embed="rId3">
            <a:alphaModFix/>
          </a:blip>
          <a:stretch>
            <a:fillRect/>
          </a:stretch>
        </p:blipFill>
        <p:spPr>
          <a:xfrm>
            <a:off x="311700" y="1118050"/>
            <a:ext cx="8520600" cy="997975"/>
          </a:xfrm>
          <a:prstGeom prst="rect">
            <a:avLst/>
          </a:prstGeom>
          <a:noFill/>
          <a:ln>
            <a:noFill/>
          </a:ln>
        </p:spPr>
      </p:pic>
      <p:sp>
        <p:nvSpPr>
          <p:cNvPr id="98" name="Google Shape;98;p19"/>
          <p:cNvSpPr txBox="1"/>
          <p:nvPr/>
        </p:nvSpPr>
        <p:spPr>
          <a:xfrm>
            <a:off x="345600" y="2254400"/>
            <a:ext cx="8452800" cy="14316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Once we created a Thread object then the Thread is said to be in new state or born state.</a:t>
            </a:r>
            <a:endParaRPr/>
          </a:p>
          <a:p>
            <a:pPr indent="-317500" lvl="0" marL="457200" rtl="0" algn="l">
              <a:spcBef>
                <a:spcPts val="1000"/>
              </a:spcBef>
              <a:spcAft>
                <a:spcPts val="0"/>
              </a:spcAft>
              <a:buSzPts val="1400"/>
              <a:buChar char="➔"/>
            </a:pPr>
            <a:r>
              <a:rPr lang="en"/>
              <a:t>Once we call start() method then the Thread will be entered into Ready or Runnable state.</a:t>
            </a:r>
            <a:endParaRPr/>
          </a:p>
          <a:p>
            <a:pPr indent="-317500" lvl="0" marL="457200" rtl="0" algn="l">
              <a:spcBef>
                <a:spcPts val="1000"/>
              </a:spcBef>
              <a:spcAft>
                <a:spcPts val="0"/>
              </a:spcAft>
              <a:buSzPts val="1400"/>
              <a:buChar char="➔"/>
            </a:pPr>
            <a:r>
              <a:rPr lang="en"/>
              <a:t>If Thread Scheduler allocates CPU then the Thread will be entered into running state.</a:t>
            </a:r>
            <a:endParaRPr/>
          </a:p>
          <a:p>
            <a:pPr indent="-317500" lvl="0" marL="457200" rtl="0" algn="l">
              <a:spcBef>
                <a:spcPts val="1000"/>
              </a:spcBef>
              <a:spcAft>
                <a:spcPts val="0"/>
              </a:spcAft>
              <a:buSzPts val="1400"/>
              <a:buChar char="➔"/>
            </a:pPr>
            <a:r>
              <a:rPr lang="en"/>
              <a:t>Once run() method completes then the Thread will entered into dead state.</a:t>
            </a:r>
            <a:endParaRPr/>
          </a:p>
        </p:txBody>
      </p:sp>
      <p:sp>
        <p:nvSpPr>
          <p:cNvPr id="99" name="Google Shape;99;p19"/>
          <p:cNvSpPr txBox="1"/>
          <p:nvPr/>
        </p:nvSpPr>
        <p:spPr>
          <a:xfrm>
            <a:off x="483625" y="3831700"/>
            <a:ext cx="4166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After starting a Thread we are not allowed to restart the same Thread once again otherwise we will get runtime exception saying "IllegalThreadStateException".</a:t>
            </a:r>
            <a:endParaRPr/>
          </a:p>
        </p:txBody>
      </p:sp>
      <p:sp>
        <p:nvSpPr>
          <p:cNvPr id="100" name="Google Shape;100;p19"/>
          <p:cNvSpPr txBox="1"/>
          <p:nvPr/>
        </p:nvSpPr>
        <p:spPr>
          <a:xfrm>
            <a:off x="4858500" y="3764750"/>
            <a:ext cx="4285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chemeClr val="dk1"/>
                </a:solidFill>
              </a:rPr>
              <a:t>Example:</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MyThread t=new MyThread();</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t.start();//valid</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t.start();//we will get R.E saying: IllegalThreadStateException</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Thread by Implementing Runnable Interface</a:t>
            </a:r>
            <a:endParaRPr/>
          </a:p>
        </p:txBody>
      </p:sp>
      <p:sp>
        <p:nvSpPr>
          <p:cNvPr id="106" name="Google Shape;106;p20"/>
          <p:cNvSpPr txBox="1"/>
          <p:nvPr/>
        </p:nvSpPr>
        <p:spPr>
          <a:xfrm>
            <a:off x="311700" y="3800950"/>
            <a:ext cx="4285500" cy="13905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Char char="➔"/>
            </a:pPr>
            <a:r>
              <a:rPr lang="en"/>
              <a:t>We can define a Thread even by implementing Runnable interface also.</a:t>
            </a:r>
            <a:endParaRPr/>
          </a:p>
          <a:p>
            <a:pPr indent="-317500" lvl="0" marL="457200" rtl="0" algn="l">
              <a:spcBef>
                <a:spcPts val="1000"/>
              </a:spcBef>
              <a:spcAft>
                <a:spcPts val="0"/>
              </a:spcAft>
              <a:buSzPts val="1400"/>
              <a:buChar char="➔"/>
            </a:pPr>
            <a:r>
              <a:rPr lang="en"/>
              <a:t>Runnable interface present in java.lang.pkg and contains only one method run().</a:t>
            </a:r>
            <a:endParaRPr/>
          </a:p>
          <a:p>
            <a:pPr indent="0" lvl="0" marL="0" rtl="0" algn="l">
              <a:spcBef>
                <a:spcPts val="0"/>
              </a:spcBef>
              <a:spcAft>
                <a:spcPts val="0"/>
              </a:spcAft>
              <a:buNone/>
            </a:pPr>
            <a:r>
              <a:t/>
            </a:r>
            <a:endParaRPr/>
          </a:p>
        </p:txBody>
      </p:sp>
      <p:pic>
        <p:nvPicPr>
          <p:cNvPr id="107" name="Google Shape;107;p20"/>
          <p:cNvPicPr preferRelativeResize="0"/>
          <p:nvPr/>
        </p:nvPicPr>
        <p:blipFill>
          <a:blip r:embed="rId3">
            <a:alphaModFix/>
          </a:blip>
          <a:stretch>
            <a:fillRect/>
          </a:stretch>
        </p:blipFill>
        <p:spPr>
          <a:xfrm>
            <a:off x="688050" y="1017726"/>
            <a:ext cx="3002275" cy="2783225"/>
          </a:xfrm>
          <a:prstGeom prst="rect">
            <a:avLst/>
          </a:prstGeom>
          <a:noFill/>
          <a:ln>
            <a:noFill/>
          </a:ln>
        </p:spPr>
      </p:pic>
      <p:sp>
        <p:nvSpPr>
          <p:cNvPr id="108" name="Google Shape;108;p20"/>
          <p:cNvSpPr txBox="1"/>
          <p:nvPr/>
        </p:nvSpPr>
        <p:spPr>
          <a:xfrm>
            <a:off x="4726238" y="1017725"/>
            <a:ext cx="43452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class </a:t>
            </a:r>
            <a:r>
              <a:rPr lang="en" sz="900">
                <a:solidFill>
                  <a:schemeClr val="dk1"/>
                </a:solidFill>
              </a:rPr>
              <a:t>MyRunnable</a:t>
            </a:r>
            <a:r>
              <a:rPr lang="en" sz="900"/>
              <a:t> implements </a:t>
            </a:r>
            <a:r>
              <a:rPr b="1" lang="en" sz="900"/>
              <a:t>Runnable</a:t>
            </a:r>
            <a:r>
              <a:rPr lang="en" sz="900"/>
              <a:t> { //defining a Thread</a:t>
            </a:r>
            <a:endParaRPr sz="900"/>
          </a:p>
          <a:p>
            <a:pPr indent="0" lvl="0" marL="0" rtl="0" algn="l">
              <a:spcBef>
                <a:spcPts val="0"/>
              </a:spcBef>
              <a:spcAft>
                <a:spcPts val="0"/>
              </a:spcAft>
              <a:buNone/>
            </a:pPr>
            <a:r>
              <a:rPr lang="en" sz="900"/>
              <a:t>	public void run()</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		</a:t>
            </a:r>
            <a:r>
              <a:rPr lang="en" sz="900">
                <a:solidFill>
                  <a:schemeClr val="dk1"/>
                </a:solidFill>
              </a:rPr>
              <a:t>for (int i = 0; i &lt; 10; i++) {</a:t>
            </a:r>
            <a:endParaRPr sz="900">
              <a:solidFill>
                <a:schemeClr val="dk1"/>
              </a:solidFill>
            </a:endParaRPr>
          </a:p>
          <a:p>
            <a:pPr indent="0" lvl="0" marL="0" rtl="0" algn="l">
              <a:spcBef>
                <a:spcPts val="0"/>
              </a:spcBef>
              <a:spcAft>
                <a:spcPts val="0"/>
              </a:spcAft>
              <a:buNone/>
            </a:pPr>
            <a:r>
              <a:rPr lang="en" sz="900">
                <a:solidFill>
                  <a:schemeClr val="dk1"/>
                </a:solidFill>
              </a:rPr>
              <a:t>		</a:t>
            </a:r>
            <a:endParaRPr sz="900">
              <a:solidFill>
                <a:schemeClr val="dk1"/>
              </a:solidFill>
            </a:endParaRPr>
          </a:p>
          <a:p>
            <a:pPr indent="457200" lvl="0" marL="457200" rtl="0" algn="l">
              <a:spcBef>
                <a:spcPts val="0"/>
              </a:spcBef>
              <a:spcAft>
                <a:spcPts val="0"/>
              </a:spcAft>
              <a:buNone/>
            </a:pPr>
            <a:r>
              <a:rPr lang="en" sz="900">
                <a:solidFill>
                  <a:schemeClr val="dk1"/>
                </a:solidFill>
              </a:rPr>
              <a:t> System.out.println("child Thread");</a:t>
            </a:r>
            <a:endParaRPr sz="900">
              <a:solidFill>
                <a:schemeClr val="dk1"/>
              </a:solidFill>
            </a:endParaRPr>
          </a:p>
          <a:p>
            <a:pPr indent="0" lvl="0" marL="0" rtl="0" algn="l">
              <a:spcBef>
                <a:spcPts val="0"/>
              </a:spcBef>
              <a:spcAft>
                <a:spcPts val="0"/>
              </a:spcAft>
              <a:buNone/>
            </a:pPr>
            <a:r>
              <a:rPr lang="en" sz="900">
                <a:solidFill>
                  <a:schemeClr val="dk1"/>
                </a:solidFill>
              </a:rPr>
              <a:t>		}</a:t>
            </a:r>
            <a:endParaRPr sz="900"/>
          </a:p>
          <a:p>
            <a:pPr indent="0" lvl="0" marL="0" rtl="0" algn="l">
              <a:spcBef>
                <a:spcPts val="0"/>
              </a:spcBef>
              <a:spcAft>
                <a:spcPts val="0"/>
              </a:spcAft>
              <a:buNone/>
            </a:pPr>
            <a:r>
              <a:rPr lang="en" sz="900"/>
              <a:t>	}</a:t>
            </a:r>
            <a:endParaRPr sz="900"/>
          </a:p>
          <a:p>
            <a:pPr indent="0" lvl="0" marL="0" rtl="0" algn="l">
              <a:spcBef>
                <a:spcPts val="0"/>
              </a:spcBef>
              <a:spcAft>
                <a:spcPts val="0"/>
              </a:spcAft>
              <a:buNone/>
            </a:pPr>
            <a:r>
              <a:rPr lang="en" sz="900"/>
              <a:t>}</a:t>
            </a:r>
            <a:endParaRPr sz="900"/>
          </a:p>
          <a:p>
            <a:pPr indent="0" lvl="0" marL="0" rtl="0" algn="l">
              <a:spcBef>
                <a:spcPts val="0"/>
              </a:spcBef>
              <a:spcAft>
                <a:spcPts val="0"/>
              </a:spcAft>
              <a:buNone/>
            </a:pPr>
            <a:r>
              <a:rPr lang="en" sz="900"/>
              <a:t>class ThreadDemo</a:t>
            </a:r>
            <a:endParaRPr sz="900"/>
          </a:p>
          <a:p>
            <a:pPr indent="0" lvl="0" marL="0" rtl="0" algn="l">
              <a:spcBef>
                <a:spcPts val="0"/>
              </a:spcBef>
              <a:spcAft>
                <a:spcPts val="0"/>
              </a:spcAft>
              <a:buNone/>
            </a:pPr>
            <a:r>
              <a:rPr lang="en" sz="900"/>
              <a:t>{</a:t>
            </a:r>
            <a:endParaRPr sz="900"/>
          </a:p>
          <a:p>
            <a:pPr indent="0" lvl="0" marL="457200" rtl="0" algn="l">
              <a:spcBef>
                <a:spcPts val="0"/>
              </a:spcBef>
              <a:spcAft>
                <a:spcPts val="0"/>
              </a:spcAft>
              <a:buNone/>
            </a:pPr>
            <a:r>
              <a:rPr lang="en" sz="900"/>
              <a:t>public static void main(String[] args)</a:t>
            </a:r>
            <a:endParaRPr sz="900"/>
          </a:p>
          <a:p>
            <a:pPr indent="0" lvl="0" marL="457200" rtl="0" algn="l">
              <a:spcBef>
                <a:spcPts val="0"/>
              </a:spcBef>
              <a:spcAft>
                <a:spcPts val="0"/>
              </a:spcAft>
              <a:buNone/>
            </a:pPr>
            <a:r>
              <a:rPr lang="en" sz="900"/>
              <a:t>{</a:t>
            </a:r>
            <a:endParaRPr sz="900"/>
          </a:p>
          <a:p>
            <a:pPr indent="0" lvl="0" marL="914400" rtl="0" algn="l">
              <a:spcBef>
                <a:spcPts val="0"/>
              </a:spcBef>
              <a:spcAft>
                <a:spcPts val="0"/>
              </a:spcAft>
              <a:buNone/>
            </a:pPr>
            <a:r>
              <a:rPr lang="en" sz="900"/>
              <a:t>MyRunnable r = new MyRunnable();</a:t>
            </a:r>
            <a:endParaRPr sz="900"/>
          </a:p>
          <a:p>
            <a:pPr indent="0" lvl="0" marL="914400" rtl="0" algn="l">
              <a:spcBef>
                <a:spcPts val="0"/>
              </a:spcBef>
              <a:spcAft>
                <a:spcPts val="0"/>
              </a:spcAft>
              <a:buNone/>
            </a:pPr>
            <a:r>
              <a:rPr lang="en" sz="900"/>
              <a:t>Thread t = new Thread(r); //here r is a Target Runnable</a:t>
            </a:r>
            <a:endParaRPr sz="900"/>
          </a:p>
          <a:p>
            <a:pPr indent="0" lvl="0" marL="914400" rtl="0" algn="l">
              <a:spcBef>
                <a:spcPts val="0"/>
              </a:spcBef>
              <a:spcAft>
                <a:spcPts val="0"/>
              </a:spcAft>
              <a:buNone/>
            </a:pPr>
            <a:r>
              <a:t/>
            </a:r>
            <a:endParaRPr sz="900"/>
          </a:p>
          <a:p>
            <a:pPr indent="0" lvl="0" marL="914400" rtl="0" algn="l">
              <a:spcBef>
                <a:spcPts val="0"/>
              </a:spcBef>
              <a:spcAft>
                <a:spcPts val="0"/>
              </a:spcAft>
              <a:buNone/>
            </a:pPr>
            <a:r>
              <a:rPr lang="en" sz="900"/>
              <a:t>t.start(); //starting of a Thread</a:t>
            </a:r>
            <a:endParaRPr sz="900"/>
          </a:p>
          <a:p>
            <a:pPr indent="0" lvl="0" marL="914400" rtl="0" algn="l">
              <a:spcBef>
                <a:spcPts val="0"/>
              </a:spcBef>
              <a:spcAft>
                <a:spcPts val="0"/>
              </a:spcAft>
              <a:buNone/>
            </a:pPr>
            <a:r>
              <a:t/>
            </a:r>
            <a:endParaRPr sz="900"/>
          </a:p>
          <a:p>
            <a:pPr indent="0" lvl="0" marL="914400" rtl="0" algn="l">
              <a:spcBef>
                <a:spcPts val="0"/>
              </a:spcBef>
              <a:spcAft>
                <a:spcPts val="0"/>
              </a:spcAft>
              <a:buNone/>
            </a:pPr>
            <a:r>
              <a:rPr lang="en" sz="900"/>
              <a:t>for(int i=0;i&lt;5;i++)</a:t>
            </a:r>
            <a:endParaRPr sz="900"/>
          </a:p>
          <a:p>
            <a:pPr indent="0" lvl="0" marL="914400" rtl="0" algn="l">
              <a:spcBef>
                <a:spcPts val="0"/>
              </a:spcBef>
              <a:spcAft>
                <a:spcPts val="0"/>
              </a:spcAft>
              <a:buNone/>
            </a:pPr>
            <a:r>
              <a:rPr lang="en" sz="900"/>
              <a:t>{</a:t>
            </a:r>
            <a:endParaRPr sz="900"/>
          </a:p>
          <a:p>
            <a:pPr indent="457200" lvl="0" marL="914400" rtl="0" algn="l">
              <a:spcBef>
                <a:spcPts val="0"/>
              </a:spcBef>
              <a:spcAft>
                <a:spcPts val="0"/>
              </a:spcAft>
              <a:buNone/>
            </a:pPr>
            <a:r>
              <a:rPr lang="en" sz="900"/>
              <a:t>System.out.println("main thread");</a:t>
            </a:r>
            <a:endParaRPr sz="900"/>
          </a:p>
          <a:p>
            <a:pPr indent="0" lvl="0" marL="914400" rtl="0" algn="l">
              <a:spcBef>
                <a:spcPts val="0"/>
              </a:spcBef>
              <a:spcAft>
                <a:spcPts val="0"/>
              </a:spcAft>
              <a:buNone/>
            </a:pPr>
            <a:r>
              <a:rPr lang="en" sz="900"/>
              <a:t>}</a:t>
            </a:r>
            <a:endParaRPr sz="900"/>
          </a:p>
          <a:p>
            <a:pPr indent="0" lvl="0" marL="457200" rtl="0" algn="l">
              <a:spcBef>
                <a:spcPts val="0"/>
              </a:spcBef>
              <a:spcAft>
                <a:spcPts val="0"/>
              </a:spcAft>
              <a:buNone/>
            </a:pPr>
            <a:r>
              <a:rPr lang="en" sz="900"/>
              <a:t>}</a:t>
            </a:r>
            <a:endParaRPr sz="900"/>
          </a:p>
          <a:p>
            <a:pPr indent="0" lvl="0" marL="0" rtl="0" algn="l">
              <a:spcBef>
                <a:spcPts val="0"/>
              </a:spcBef>
              <a:spcAft>
                <a:spcPts val="0"/>
              </a:spcAft>
              <a:buNone/>
            </a:pPr>
            <a:r>
              <a:rPr lang="en" sz="900"/>
              <a:t>}</a:t>
            </a:r>
            <a:endParaRPr sz="900"/>
          </a:p>
          <a:p>
            <a:pPr indent="0" lvl="0" marL="0" rtl="0" algn="l">
              <a:spcBef>
                <a:spcPts val="0"/>
              </a:spcBef>
              <a:spcAft>
                <a:spcPts val="0"/>
              </a:spcAft>
              <a:buNone/>
            </a:pPr>
            <a:r>
              <a:rPr lang="en" sz="900"/>
              <a:t>We can't expect exact output but there are several possible outputs.</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p:nvPr/>
        </p:nvSpPr>
        <p:spPr>
          <a:xfrm>
            <a:off x="438975" y="1017726"/>
            <a:ext cx="2953800" cy="75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6331575" y="3065800"/>
            <a:ext cx="2693400" cy="191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p:nvPr/>
        </p:nvSpPr>
        <p:spPr>
          <a:xfrm>
            <a:off x="3526575" y="3065800"/>
            <a:ext cx="2693400" cy="191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p:nvPr/>
        </p:nvSpPr>
        <p:spPr>
          <a:xfrm>
            <a:off x="6368800" y="930025"/>
            <a:ext cx="2693400" cy="191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1"/>
          <p:cNvSpPr/>
          <p:nvPr/>
        </p:nvSpPr>
        <p:spPr>
          <a:xfrm>
            <a:off x="476175" y="3660575"/>
            <a:ext cx="2693400" cy="132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a:off x="476175" y="1927000"/>
            <a:ext cx="2693400" cy="160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p:nvPr/>
        </p:nvSpPr>
        <p:spPr>
          <a:xfrm>
            <a:off x="3526650" y="930025"/>
            <a:ext cx="2767800" cy="196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Cases</a:t>
            </a:r>
            <a:endParaRPr/>
          </a:p>
        </p:txBody>
      </p:sp>
      <p:sp>
        <p:nvSpPr>
          <p:cNvPr id="121" name="Google Shape;121;p21"/>
          <p:cNvSpPr txBox="1"/>
          <p:nvPr/>
        </p:nvSpPr>
        <p:spPr>
          <a:xfrm>
            <a:off x="476175" y="1001050"/>
            <a:ext cx="30876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300"/>
              <a:t>MyRunnable r = new MyRunnable();</a:t>
            </a:r>
            <a:endParaRPr b="1" sz="1300"/>
          </a:p>
          <a:p>
            <a:pPr indent="0" lvl="0" marL="0" rtl="0" algn="l">
              <a:spcBef>
                <a:spcPts val="0"/>
              </a:spcBef>
              <a:spcAft>
                <a:spcPts val="0"/>
              </a:spcAft>
              <a:buClr>
                <a:schemeClr val="dk1"/>
              </a:buClr>
              <a:buSzPts val="1100"/>
              <a:buFont typeface="Arial"/>
              <a:buNone/>
            </a:pPr>
            <a:r>
              <a:rPr b="1" lang="en" sz="1300"/>
              <a:t>Thread t1 = new Thread();</a:t>
            </a:r>
            <a:endParaRPr b="1" sz="1300"/>
          </a:p>
          <a:p>
            <a:pPr indent="0" lvl="0" marL="0" rtl="0" algn="l">
              <a:spcBef>
                <a:spcPts val="0"/>
              </a:spcBef>
              <a:spcAft>
                <a:spcPts val="0"/>
              </a:spcAft>
              <a:buNone/>
            </a:pPr>
            <a:r>
              <a:rPr b="1" lang="en" sz="1300"/>
              <a:t>Thread t2 = new Thread(r);</a:t>
            </a:r>
            <a:endParaRPr b="1" sz="1300"/>
          </a:p>
        </p:txBody>
      </p:sp>
      <p:sp>
        <p:nvSpPr>
          <p:cNvPr id="122" name="Google Shape;122;p21"/>
          <p:cNvSpPr txBox="1"/>
          <p:nvPr/>
        </p:nvSpPr>
        <p:spPr>
          <a:xfrm>
            <a:off x="438975" y="1837750"/>
            <a:ext cx="27678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Case 1: </a:t>
            </a:r>
            <a:r>
              <a:rPr b="1" lang="en"/>
              <a:t>t1.start():</a:t>
            </a:r>
            <a:endParaRPr b="1"/>
          </a:p>
          <a:p>
            <a:pPr indent="0" lvl="0" marL="0" rtl="0" algn="l">
              <a:spcBef>
                <a:spcPts val="0"/>
              </a:spcBef>
              <a:spcAft>
                <a:spcPts val="0"/>
              </a:spcAft>
              <a:buClr>
                <a:schemeClr val="dk1"/>
              </a:buClr>
              <a:buSzPts val="1100"/>
              <a:buFont typeface="Arial"/>
              <a:buNone/>
            </a:pPr>
            <a:r>
              <a:rPr lang="en" sz="1200"/>
              <a:t>A new Thread will be created which is responsible for the execution of Thread class run()method.</a:t>
            </a:r>
            <a:endParaRPr sz="1200"/>
          </a:p>
          <a:p>
            <a:pPr indent="0" lvl="0" marL="0" rtl="0" algn="l">
              <a:spcBef>
                <a:spcPts val="0"/>
              </a:spcBef>
              <a:spcAft>
                <a:spcPts val="0"/>
              </a:spcAft>
              <a:buClr>
                <a:schemeClr val="dk1"/>
              </a:buClr>
              <a:buSzPts val="1100"/>
              <a:buFont typeface="Arial"/>
              <a:buNone/>
            </a:pPr>
            <a:r>
              <a:rPr lang="en" sz="900"/>
              <a:t>Output:</a:t>
            </a:r>
            <a:endParaRPr sz="900"/>
          </a:p>
          <a:p>
            <a:pPr indent="0" lvl="0" marL="0" rtl="0" algn="l">
              <a:spcBef>
                <a:spcPts val="0"/>
              </a:spcBef>
              <a:spcAft>
                <a:spcPts val="0"/>
              </a:spcAft>
              <a:buClr>
                <a:schemeClr val="dk1"/>
              </a:buClr>
              <a:buSzPts val="1100"/>
              <a:buFont typeface="Arial"/>
              <a:buNone/>
            </a:pPr>
            <a:r>
              <a:rPr lang="en" sz="900"/>
              <a:t>main thread</a:t>
            </a:r>
            <a:endParaRPr sz="900"/>
          </a:p>
          <a:p>
            <a:pPr indent="0" lvl="0" marL="0" rtl="0" algn="l">
              <a:spcBef>
                <a:spcPts val="0"/>
              </a:spcBef>
              <a:spcAft>
                <a:spcPts val="0"/>
              </a:spcAft>
              <a:buClr>
                <a:schemeClr val="dk1"/>
              </a:buClr>
              <a:buSzPts val="1100"/>
              <a:buFont typeface="Arial"/>
              <a:buNone/>
            </a:pPr>
            <a:r>
              <a:rPr lang="en" sz="900"/>
              <a:t>main thread</a:t>
            </a:r>
            <a:endParaRPr sz="900"/>
          </a:p>
          <a:p>
            <a:pPr indent="0" lvl="0" marL="0" rtl="0" algn="l">
              <a:spcBef>
                <a:spcPts val="0"/>
              </a:spcBef>
              <a:spcAft>
                <a:spcPts val="0"/>
              </a:spcAft>
              <a:buClr>
                <a:schemeClr val="dk1"/>
              </a:buClr>
              <a:buSzPts val="1100"/>
              <a:buFont typeface="Arial"/>
              <a:buNone/>
            </a:pPr>
            <a:r>
              <a:rPr lang="en" sz="900"/>
              <a:t>main thread</a:t>
            </a:r>
            <a:endParaRPr sz="900"/>
          </a:p>
          <a:p>
            <a:pPr indent="0" lvl="0" marL="0" rtl="0" algn="l">
              <a:spcBef>
                <a:spcPts val="0"/>
              </a:spcBef>
              <a:spcAft>
                <a:spcPts val="0"/>
              </a:spcAft>
              <a:buClr>
                <a:schemeClr val="dk1"/>
              </a:buClr>
              <a:buSzPts val="1100"/>
              <a:buFont typeface="Arial"/>
              <a:buNone/>
            </a:pPr>
            <a:r>
              <a:rPr lang="en" sz="900"/>
              <a:t>main thread</a:t>
            </a:r>
            <a:endParaRPr sz="900"/>
          </a:p>
          <a:p>
            <a:pPr indent="0" lvl="0" marL="0" rtl="0" algn="l">
              <a:spcBef>
                <a:spcPts val="0"/>
              </a:spcBef>
              <a:spcAft>
                <a:spcPts val="0"/>
              </a:spcAft>
              <a:buNone/>
            </a:pPr>
            <a:r>
              <a:rPr lang="en" sz="900"/>
              <a:t>main thread</a:t>
            </a:r>
            <a:endParaRPr sz="900"/>
          </a:p>
        </p:txBody>
      </p:sp>
      <p:sp>
        <p:nvSpPr>
          <p:cNvPr id="123" name="Google Shape;123;p21"/>
          <p:cNvSpPr txBox="1"/>
          <p:nvPr/>
        </p:nvSpPr>
        <p:spPr>
          <a:xfrm>
            <a:off x="3526575" y="927025"/>
            <a:ext cx="27678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Case 2: </a:t>
            </a:r>
            <a:r>
              <a:rPr b="1" lang="en"/>
              <a:t>t1.run()</a:t>
            </a:r>
            <a:r>
              <a:rPr lang="en"/>
              <a:t>:</a:t>
            </a:r>
            <a:endParaRPr/>
          </a:p>
          <a:p>
            <a:pPr indent="0" lvl="0" marL="0" rtl="0" algn="l">
              <a:spcBef>
                <a:spcPts val="0"/>
              </a:spcBef>
              <a:spcAft>
                <a:spcPts val="0"/>
              </a:spcAft>
              <a:buNone/>
            </a:pPr>
            <a:r>
              <a:rPr lang="en" sz="1200"/>
              <a:t>No new Thread will be created but Thread class run() method will be executed just like a normal method call.</a:t>
            </a:r>
            <a:endParaRPr sz="1200"/>
          </a:p>
          <a:p>
            <a:pPr indent="0" lvl="0" marL="0" rtl="0" algn="l">
              <a:spcBef>
                <a:spcPts val="0"/>
              </a:spcBef>
              <a:spcAft>
                <a:spcPts val="0"/>
              </a:spcAft>
              <a:buNone/>
            </a:pPr>
            <a:r>
              <a:rPr lang="en" sz="900"/>
              <a:t>Output:</a:t>
            </a:r>
            <a:endParaRPr sz="900"/>
          </a:p>
          <a:p>
            <a:pPr indent="0" lvl="0" marL="0" rtl="0" algn="l">
              <a:spcBef>
                <a:spcPts val="0"/>
              </a:spcBef>
              <a:spcAft>
                <a:spcPts val="0"/>
              </a:spcAft>
              <a:buNone/>
            </a:pPr>
            <a:r>
              <a:rPr lang="en" sz="900"/>
              <a:t>main thread</a:t>
            </a:r>
            <a:endParaRPr sz="900"/>
          </a:p>
          <a:p>
            <a:pPr indent="0" lvl="0" marL="0" rtl="0" algn="l">
              <a:spcBef>
                <a:spcPts val="0"/>
              </a:spcBef>
              <a:spcAft>
                <a:spcPts val="0"/>
              </a:spcAft>
              <a:buNone/>
            </a:pPr>
            <a:r>
              <a:rPr lang="en" sz="900"/>
              <a:t>main thread</a:t>
            </a:r>
            <a:endParaRPr sz="900"/>
          </a:p>
          <a:p>
            <a:pPr indent="0" lvl="0" marL="0" rtl="0" algn="l">
              <a:spcBef>
                <a:spcPts val="0"/>
              </a:spcBef>
              <a:spcAft>
                <a:spcPts val="0"/>
              </a:spcAft>
              <a:buNone/>
            </a:pPr>
            <a:r>
              <a:rPr lang="en" sz="900"/>
              <a:t>main thread</a:t>
            </a:r>
            <a:endParaRPr sz="900"/>
          </a:p>
          <a:p>
            <a:pPr indent="0" lvl="0" marL="0" rtl="0" algn="l">
              <a:spcBef>
                <a:spcPts val="0"/>
              </a:spcBef>
              <a:spcAft>
                <a:spcPts val="0"/>
              </a:spcAft>
              <a:buNone/>
            </a:pPr>
            <a:r>
              <a:rPr lang="en" sz="900"/>
              <a:t>main thread</a:t>
            </a:r>
            <a:endParaRPr sz="900"/>
          </a:p>
          <a:p>
            <a:pPr indent="0" lvl="0" marL="0" rtl="0" algn="l">
              <a:spcBef>
                <a:spcPts val="0"/>
              </a:spcBef>
              <a:spcAft>
                <a:spcPts val="0"/>
              </a:spcAft>
              <a:buNone/>
            </a:pPr>
            <a:r>
              <a:rPr lang="en" sz="900"/>
              <a:t>main thread</a:t>
            </a:r>
            <a:endParaRPr/>
          </a:p>
        </p:txBody>
      </p:sp>
      <p:sp>
        <p:nvSpPr>
          <p:cNvPr id="124" name="Google Shape;124;p21"/>
          <p:cNvSpPr txBox="1"/>
          <p:nvPr/>
        </p:nvSpPr>
        <p:spPr>
          <a:xfrm>
            <a:off x="6338800" y="972400"/>
            <a:ext cx="27678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Case 3: </a:t>
            </a:r>
            <a:r>
              <a:rPr b="1" lang="en"/>
              <a:t>t2.start():</a:t>
            </a:r>
            <a:endParaRPr b="1"/>
          </a:p>
          <a:p>
            <a:pPr indent="0" lvl="0" marL="0" rtl="0" algn="l">
              <a:spcBef>
                <a:spcPts val="0"/>
              </a:spcBef>
              <a:spcAft>
                <a:spcPts val="0"/>
              </a:spcAft>
              <a:buNone/>
            </a:pPr>
            <a:r>
              <a:rPr lang="en" sz="1200"/>
              <a:t>New Thread will be created which is responsible for the execution of MyRunnable run() method.</a:t>
            </a:r>
            <a:endParaRPr sz="1200"/>
          </a:p>
          <a:p>
            <a:pPr indent="0" lvl="0" marL="0" rtl="0" algn="l">
              <a:spcBef>
                <a:spcPts val="0"/>
              </a:spcBef>
              <a:spcAft>
                <a:spcPts val="0"/>
              </a:spcAft>
              <a:buNone/>
            </a:pPr>
            <a:r>
              <a:rPr lang="en" sz="500"/>
              <a:t>Output:</a:t>
            </a:r>
            <a:endParaRPr sz="500"/>
          </a:p>
          <a:p>
            <a:pPr indent="0" lvl="0" marL="0" rtl="0" algn="l">
              <a:spcBef>
                <a:spcPts val="0"/>
              </a:spcBef>
              <a:spcAft>
                <a:spcPts val="0"/>
              </a:spcAft>
              <a:buNone/>
            </a:pPr>
            <a:r>
              <a:rPr lang="en" sz="500"/>
              <a:t>main thread</a:t>
            </a:r>
            <a:endParaRPr sz="500"/>
          </a:p>
          <a:p>
            <a:pPr indent="0" lvl="0" marL="0" rtl="0" algn="l">
              <a:spcBef>
                <a:spcPts val="0"/>
              </a:spcBef>
              <a:spcAft>
                <a:spcPts val="0"/>
              </a:spcAft>
              <a:buNone/>
            </a:pPr>
            <a:r>
              <a:rPr lang="en" sz="500"/>
              <a:t>main thread</a:t>
            </a:r>
            <a:endParaRPr sz="500"/>
          </a:p>
          <a:p>
            <a:pPr indent="0" lvl="0" marL="0" rtl="0" algn="l">
              <a:spcBef>
                <a:spcPts val="0"/>
              </a:spcBef>
              <a:spcAft>
                <a:spcPts val="0"/>
              </a:spcAft>
              <a:buNone/>
            </a:pPr>
            <a:r>
              <a:rPr lang="en" sz="500"/>
              <a:t>main thread</a:t>
            </a:r>
            <a:endParaRPr sz="500"/>
          </a:p>
          <a:p>
            <a:pPr indent="0" lvl="0" marL="0" rtl="0" algn="l">
              <a:spcBef>
                <a:spcPts val="0"/>
              </a:spcBef>
              <a:spcAft>
                <a:spcPts val="0"/>
              </a:spcAft>
              <a:buNone/>
            </a:pPr>
            <a:r>
              <a:rPr lang="en" sz="500"/>
              <a:t>main thread</a:t>
            </a:r>
            <a:endParaRPr sz="500"/>
          </a:p>
          <a:p>
            <a:pPr indent="0" lvl="0" marL="0" rtl="0" algn="l">
              <a:spcBef>
                <a:spcPts val="0"/>
              </a:spcBef>
              <a:spcAft>
                <a:spcPts val="0"/>
              </a:spcAft>
              <a:buNone/>
            </a:pPr>
            <a:r>
              <a:rPr lang="en" sz="500"/>
              <a:t>main thread</a:t>
            </a:r>
            <a:endParaRPr sz="500"/>
          </a:p>
          <a:p>
            <a:pPr indent="0" lvl="0" marL="0" rtl="0" algn="l">
              <a:spcBef>
                <a:spcPts val="0"/>
              </a:spcBef>
              <a:spcAft>
                <a:spcPts val="0"/>
              </a:spcAft>
              <a:buNone/>
            </a:pPr>
            <a:r>
              <a:rPr lang="en" sz="500"/>
              <a:t>child Thread</a:t>
            </a:r>
            <a:endParaRPr sz="500"/>
          </a:p>
          <a:p>
            <a:pPr indent="0" lvl="0" marL="0" rtl="0" algn="l">
              <a:spcBef>
                <a:spcPts val="0"/>
              </a:spcBef>
              <a:spcAft>
                <a:spcPts val="0"/>
              </a:spcAft>
              <a:buNone/>
            </a:pPr>
            <a:r>
              <a:rPr lang="en" sz="500"/>
              <a:t>child Thread</a:t>
            </a:r>
            <a:endParaRPr sz="500"/>
          </a:p>
          <a:p>
            <a:pPr indent="0" lvl="0" marL="0" rtl="0" algn="l">
              <a:spcBef>
                <a:spcPts val="0"/>
              </a:spcBef>
              <a:spcAft>
                <a:spcPts val="0"/>
              </a:spcAft>
              <a:buNone/>
            </a:pPr>
            <a:r>
              <a:rPr lang="en" sz="500"/>
              <a:t>child Thread</a:t>
            </a:r>
            <a:endParaRPr sz="500"/>
          </a:p>
          <a:p>
            <a:pPr indent="0" lvl="0" marL="0" rtl="0" algn="l">
              <a:spcBef>
                <a:spcPts val="0"/>
              </a:spcBef>
              <a:spcAft>
                <a:spcPts val="0"/>
              </a:spcAft>
              <a:buNone/>
            </a:pPr>
            <a:r>
              <a:rPr lang="en" sz="500"/>
              <a:t>child Thread</a:t>
            </a:r>
            <a:endParaRPr sz="500"/>
          </a:p>
          <a:p>
            <a:pPr indent="0" lvl="0" marL="0" rtl="0" algn="l">
              <a:spcBef>
                <a:spcPts val="0"/>
              </a:spcBef>
              <a:spcAft>
                <a:spcPts val="0"/>
              </a:spcAft>
              <a:buNone/>
            </a:pPr>
            <a:r>
              <a:rPr lang="en" sz="500"/>
              <a:t>child Thread</a:t>
            </a:r>
            <a:endParaRPr sz="500"/>
          </a:p>
        </p:txBody>
      </p:sp>
      <p:sp>
        <p:nvSpPr>
          <p:cNvPr id="125" name="Google Shape;125;p21"/>
          <p:cNvSpPr txBox="1"/>
          <p:nvPr/>
        </p:nvSpPr>
        <p:spPr>
          <a:xfrm>
            <a:off x="3526575" y="3065800"/>
            <a:ext cx="2767800" cy="181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Case 4: </a:t>
            </a:r>
            <a:r>
              <a:rPr b="1" lang="en"/>
              <a:t>t2.run()</a:t>
            </a:r>
            <a:r>
              <a:rPr lang="en"/>
              <a:t>:</a:t>
            </a:r>
            <a:endParaRPr/>
          </a:p>
          <a:p>
            <a:pPr indent="0" lvl="0" marL="0" rtl="0" algn="l">
              <a:spcBef>
                <a:spcPts val="0"/>
              </a:spcBef>
              <a:spcAft>
                <a:spcPts val="0"/>
              </a:spcAft>
              <a:buNone/>
            </a:pPr>
            <a:r>
              <a:rPr lang="en" sz="1200"/>
              <a:t>No new Thread will be created and MyRunnable run() method will be executed just like a normal method call.</a:t>
            </a:r>
            <a:endParaRPr sz="1200"/>
          </a:p>
          <a:p>
            <a:pPr indent="0" lvl="0" marL="0" rtl="0" algn="l">
              <a:spcBef>
                <a:spcPts val="0"/>
              </a:spcBef>
              <a:spcAft>
                <a:spcPts val="0"/>
              </a:spcAft>
              <a:buNone/>
            </a:pPr>
            <a:r>
              <a:rPr lang="en" sz="400"/>
              <a:t>Output:</a:t>
            </a:r>
            <a:endParaRPr sz="400"/>
          </a:p>
          <a:p>
            <a:pPr indent="0" lvl="0" marL="0" rtl="0" algn="l">
              <a:spcBef>
                <a:spcPts val="0"/>
              </a:spcBef>
              <a:spcAft>
                <a:spcPts val="0"/>
              </a:spcAft>
              <a:buNone/>
            </a:pPr>
            <a:r>
              <a:rPr lang="en" sz="400"/>
              <a:t>child Thread</a:t>
            </a:r>
            <a:endParaRPr sz="400"/>
          </a:p>
          <a:p>
            <a:pPr indent="0" lvl="0" marL="0" rtl="0" algn="l">
              <a:spcBef>
                <a:spcPts val="0"/>
              </a:spcBef>
              <a:spcAft>
                <a:spcPts val="0"/>
              </a:spcAft>
              <a:buNone/>
            </a:pPr>
            <a:r>
              <a:rPr lang="en" sz="400"/>
              <a:t>child Thread</a:t>
            </a:r>
            <a:endParaRPr sz="400"/>
          </a:p>
          <a:p>
            <a:pPr indent="0" lvl="0" marL="0" rtl="0" algn="l">
              <a:spcBef>
                <a:spcPts val="0"/>
              </a:spcBef>
              <a:spcAft>
                <a:spcPts val="0"/>
              </a:spcAft>
              <a:buNone/>
            </a:pPr>
            <a:r>
              <a:rPr lang="en" sz="400"/>
              <a:t>child Thread</a:t>
            </a:r>
            <a:endParaRPr sz="400"/>
          </a:p>
          <a:p>
            <a:pPr indent="0" lvl="0" marL="0" rtl="0" algn="l">
              <a:spcBef>
                <a:spcPts val="0"/>
              </a:spcBef>
              <a:spcAft>
                <a:spcPts val="0"/>
              </a:spcAft>
              <a:buNone/>
            </a:pPr>
            <a:r>
              <a:rPr lang="en" sz="400"/>
              <a:t>child Thread</a:t>
            </a:r>
            <a:endParaRPr sz="400"/>
          </a:p>
          <a:p>
            <a:pPr indent="0" lvl="0" marL="0" rtl="0" algn="l">
              <a:spcBef>
                <a:spcPts val="0"/>
              </a:spcBef>
              <a:spcAft>
                <a:spcPts val="0"/>
              </a:spcAft>
              <a:buNone/>
            </a:pPr>
            <a:r>
              <a:rPr lang="en" sz="400"/>
              <a:t>child Thread</a:t>
            </a:r>
            <a:endParaRPr sz="400"/>
          </a:p>
          <a:p>
            <a:pPr indent="0" lvl="0" marL="0" rtl="0" algn="l">
              <a:spcBef>
                <a:spcPts val="0"/>
              </a:spcBef>
              <a:spcAft>
                <a:spcPts val="0"/>
              </a:spcAft>
              <a:buNone/>
            </a:pPr>
            <a:r>
              <a:rPr lang="en" sz="400"/>
              <a:t>main thread</a:t>
            </a:r>
            <a:endParaRPr sz="400"/>
          </a:p>
          <a:p>
            <a:pPr indent="0" lvl="0" marL="0" rtl="0" algn="l">
              <a:spcBef>
                <a:spcPts val="0"/>
              </a:spcBef>
              <a:spcAft>
                <a:spcPts val="0"/>
              </a:spcAft>
              <a:buNone/>
            </a:pPr>
            <a:r>
              <a:rPr lang="en" sz="400"/>
              <a:t>main thread</a:t>
            </a:r>
            <a:endParaRPr sz="400"/>
          </a:p>
          <a:p>
            <a:pPr indent="0" lvl="0" marL="0" rtl="0" algn="l">
              <a:spcBef>
                <a:spcPts val="0"/>
              </a:spcBef>
              <a:spcAft>
                <a:spcPts val="0"/>
              </a:spcAft>
              <a:buNone/>
            </a:pPr>
            <a:r>
              <a:rPr lang="en" sz="400"/>
              <a:t>main thread</a:t>
            </a:r>
            <a:endParaRPr sz="400"/>
          </a:p>
          <a:p>
            <a:pPr indent="0" lvl="0" marL="0" rtl="0" algn="l">
              <a:spcBef>
                <a:spcPts val="0"/>
              </a:spcBef>
              <a:spcAft>
                <a:spcPts val="0"/>
              </a:spcAft>
              <a:buNone/>
            </a:pPr>
            <a:r>
              <a:rPr lang="en" sz="400"/>
              <a:t>main thread</a:t>
            </a:r>
            <a:endParaRPr sz="400"/>
          </a:p>
          <a:p>
            <a:pPr indent="0" lvl="0" marL="0" rtl="0" algn="l">
              <a:spcBef>
                <a:spcPts val="0"/>
              </a:spcBef>
              <a:spcAft>
                <a:spcPts val="0"/>
              </a:spcAft>
              <a:buNone/>
            </a:pPr>
            <a:r>
              <a:rPr lang="en" sz="400"/>
              <a:t>main thread</a:t>
            </a:r>
            <a:endParaRPr sz="400"/>
          </a:p>
        </p:txBody>
      </p:sp>
      <p:sp>
        <p:nvSpPr>
          <p:cNvPr id="126" name="Google Shape;126;p21"/>
          <p:cNvSpPr txBox="1"/>
          <p:nvPr/>
        </p:nvSpPr>
        <p:spPr>
          <a:xfrm>
            <a:off x="6294375" y="3065800"/>
            <a:ext cx="27678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Case 5: </a:t>
            </a:r>
            <a:r>
              <a:rPr b="1" lang="en"/>
              <a:t>r.start():</a:t>
            </a:r>
            <a:endParaRPr b="1"/>
          </a:p>
          <a:p>
            <a:pPr indent="0" lvl="0" marL="0" rtl="0" algn="l">
              <a:spcBef>
                <a:spcPts val="0"/>
              </a:spcBef>
              <a:spcAft>
                <a:spcPts val="0"/>
              </a:spcAft>
              <a:buNone/>
            </a:pPr>
            <a:r>
              <a:rPr lang="en" sz="1200"/>
              <a:t>We will get compile time error saying start()method is not available in MyRunnable class.</a:t>
            </a:r>
            <a:endParaRPr sz="1200"/>
          </a:p>
          <a:p>
            <a:pPr indent="0" lvl="0" marL="0" rtl="0" algn="l">
              <a:spcBef>
                <a:spcPts val="0"/>
              </a:spcBef>
              <a:spcAft>
                <a:spcPts val="0"/>
              </a:spcAft>
              <a:buNone/>
            </a:pPr>
            <a:r>
              <a:rPr lang="en" sz="1100"/>
              <a:t>Output:</a:t>
            </a:r>
            <a:endParaRPr sz="1100"/>
          </a:p>
          <a:p>
            <a:pPr indent="0" lvl="0" marL="0" rtl="0" algn="l">
              <a:spcBef>
                <a:spcPts val="0"/>
              </a:spcBef>
              <a:spcAft>
                <a:spcPts val="0"/>
              </a:spcAft>
              <a:buNone/>
            </a:pPr>
            <a:r>
              <a:rPr lang="en" sz="1100"/>
              <a:t>Compile time error</a:t>
            </a:r>
            <a:endParaRPr sz="1100"/>
          </a:p>
          <a:p>
            <a:pPr indent="0" lvl="0" marL="0" rtl="0" algn="l">
              <a:spcBef>
                <a:spcPts val="0"/>
              </a:spcBef>
              <a:spcAft>
                <a:spcPts val="0"/>
              </a:spcAft>
              <a:buNone/>
            </a:pPr>
            <a:r>
              <a:rPr lang="en" sz="1100"/>
              <a:t>cannot find symbol</a:t>
            </a:r>
            <a:endParaRPr sz="1100"/>
          </a:p>
          <a:p>
            <a:pPr indent="0" lvl="0" marL="0" rtl="0" algn="l">
              <a:spcBef>
                <a:spcPts val="0"/>
              </a:spcBef>
              <a:spcAft>
                <a:spcPts val="0"/>
              </a:spcAft>
              <a:buNone/>
            </a:pPr>
            <a:r>
              <a:rPr lang="en" sz="1100"/>
              <a:t>Symbol: method start()</a:t>
            </a:r>
            <a:endParaRPr sz="1100"/>
          </a:p>
          <a:p>
            <a:pPr indent="0" lvl="0" marL="0" rtl="0" algn="l">
              <a:spcBef>
                <a:spcPts val="0"/>
              </a:spcBef>
              <a:spcAft>
                <a:spcPts val="0"/>
              </a:spcAft>
              <a:buNone/>
            </a:pPr>
            <a:r>
              <a:rPr lang="en" sz="1100"/>
              <a:t>Location: class MyRunnable</a:t>
            </a:r>
            <a:endParaRPr sz="1100"/>
          </a:p>
        </p:txBody>
      </p:sp>
      <p:sp>
        <p:nvSpPr>
          <p:cNvPr id="127" name="Google Shape;127;p21"/>
          <p:cNvSpPr txBox="1"/>
          <p:nvPr/>
        </p:nvSpPr>
        <p:spPr>
          <a:xfrm>
            <a:off x="438975" y="3628750"/>
            <a:ext cx="2767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Case 6: </a:t>
            </a:r>
            <a:r>
              <a:rPr b="1" lang="en"/>
              <a:t>r.run():</a:t>
            </a:r>
            <a:endParaRPr b="1"/>
          </a:p>
          <a:p>
            <a:pPr indent="0" lvl="0" marL="0" rtl="0" algn="l">
              <a:spcBef>
                <a:spcPts val="0"/>
              </a:spcBef>
              <a:spcAft>
                <a:spcPts val="0"/>
              </a:spcAft>
              <a:buClr>
                <a:schemeClr val="dk1"/>
              </a:buClr>
              <a:buSzPts val="1100"/>
              <a:buFont typeface="Arial"/>
              <a:buNone/>
            </a:pPr>
            <a:r>
              <a:rPr lang="en"/>
              <a:t>No new Thread will be created and MyRunnable class run() method will be executed</a:t>
            </a:r>
            <a:endParaRPr/>
          </a:p>
          <a:p>
            <a:pPr indent="0" lvl="0" marL="0" rtl="0" algn="l">
              <a:spcBef>
                <a:spcPts val="0"/>
              </a:spcBef>
              <a:spcAft>
                <a:spcPts val="0"/>
              </a:spcAft>
              <a:buClr>
                <a:schemeClr val="dk1"/>
              </a:buClr>
              <a:buSzPts val="1100"/>
              <a:buFont typeface="Arial"/>
              <a:buNone/>
            </a:pPr>
            <a:r>
              <a:rPr lang="en"/>
              <a:t>just like a normal method call.</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