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65" r:id="rId2"/>
    <p:sldId id="257" r:id="rId3"/>
    <p:sldId id="261" r:id="rId4"/>
    <p:sldId id="262" r:id="rId5"/>
    <p:sldId id="263" r:id="rId6"/>
    <p:sldId id="260" r:id="rId7"/>
    <p:sldId id="264" r:id="rId8"/>
    <p:sldId id="256" r:id="rId9"/>
  </p:sldIdLst>
  <p:sldSz cx="12192000" cy="6858000"/>
  <p:notesSz cx="6858000" cy="9144000"/>
  <p:defaultText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7" d="100"/>
          <a:sy n="67" d="100"/>
        </p:scale>
        <p:origin x="644"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e-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5252C-060B-4A44-99ED-FB94E0CA6D1C}" type="datetimeFigureOut">
              <a:rPr lang="te-IN" smtClean="0"/>
              <a:t>22-03-2024</a:t>
            </a:fld>
            <a:endParaRPr lang="te-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e-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e-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3AEA4-3709-4A6A-A69B-5E56607A04FB}" type="slidenum">
              <a:rPr lang="te-IN" smtClean="0"/>
              <a:t>‹#›</a:t>
            </a:fld>
            <a:endParaRPr lang="te-IN"/>
          </a:p>
        </p:txBody>
      </p:sp>
    </p:spTree>
    <p:extLst>
      <p:ext uri="{BB962C8B-B14F-4D97-AF65-F5344CB8AC3E}">
        <p14:creationId xmlns:p14="http://schemas.microsoft.com/office/powerpoint/2010/main" val="1477242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6c4be7d09b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g26c4be7d09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6c4be7d09b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g26c4be7d09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2870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6c4be7d09b_0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g26c4be7d09b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38474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26c4be7d09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g26c4be7d0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4E1F-14CD-B453-72FB-BE9824A124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e-IN"/>
          </a:p>
        </p:txBody>
      </p:sp>
      <p:sp>
        <p:nvSpPr>
          <p:cNvPr id="3" name="Subtitle 2">
            <a:extLst>
              <a:ext uri="{FF2B5EF4-FFF2-40B4-BE49-F238E27FC236}">
                <a16:creationId xmlns:a16="http://schemas.microsoft.com/office/drawing/2014/main" id="{6A82518A-74B9-6EA4-56C8-95E90E7F2D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e-IN"/>
          </a:p>
        </p:txBody>
      </p:sp>
      <p:sp>
        <p:nvSpPr>
          <p:cNvPr id="4" name="Date Placeholder 3">
            <a:extLst>
              <a:ext uri="{FF2B5EF4-FFF2-40B4-BE49-F238E27FC236}">
                <a16:creationId xmlns:a16="http://schemas.microsoft.com/office/drawing/2014/main" id="{1C989E32-0BE0-C2BE-287A-1E5029683C13}"/>
              </a:ext>
            </a:extLst>
          </p:cNvPr>
          <p:cNvSpPr>
            <a:spLocks noGrp="1"/>
          </p:cNvSpPr>
          <p:nvPr>
            <p:ph type="dt" sz="half" idx="10"/>
          </p:nvPr>
        </p:nvSpPr>
        <p:spPr/>
        <p:txBody>
          <a:bodyPr/>
          <a:lstStyle/>
          <a:p>
            <a:fld id="{C069A237-D180-4B13-91CF-2A7D353EC284}" type="datetimeFigureOut">
              <a:rPr lang="te-IN" smtClean="0"/>
              <a:t>22-03-2024</a:t>
            </a:fld>
            <a:endParaRPr lang="te-IN"/>
          </a:p>
        </p:txBody>
      </p:sp>
      <p:sp>
        <p:nvSpPr>
          <p:cNvPr id="5" name="Footer Placeholder 4">
            <a:extLst>
              <a:ext uri="{FF2B5EF4-FFF2-40B4-BE49-F238E27FC236}">
                <a16:creationId xmlns:a16="http://schemas.microsoft.com/office/drawing/2014/main" id="{92C0D061-E0A7-C27E-7E23-43F1F4EEF838}"/>
              </a:ext>
            </a:extLst>
          </p:cNvPr>
          <p:cNvSpPr>
            <a:spLocks noGrp="1"/>
          </p:cNvSpPr>
          <p:nvPr>
            <p:ph type="ftr" sz="quarter" idx="11"/>
          </p:nvPr>
        </p:nvSpPr>
        <p:spPr/>
        <p:txBody>
          <a:bodyPr/>
          <a:lstStyle/>
          <a:p>
            <a:endParaRPr lang="te-IN"/>
          </a:p>
        </p:txBody>
      </p:sp>
      <p:sp>
        <p:nvSpPr>
          <p:cNvPr id="6" name="Slide Number Placeholder 5">
            <a:extLst>
              <a:ext uri="{FF2B5EF4-FFF2-40B4-BE49-F238E27FC236}">
                <a16:creationId xmlns:a16="http://schemas.microsoft.com/office/drawing/2014/main" id="{154317A0-7DE0-A891-811A-1A593286166C}"/>
              </a:ext>
            </a:extLst>
          </p:cNvPr>
          <p:cNvSpPr>
            <a:spLocks noGrp="1"/>
          </p:cNvSpPr>
          <p:nvPr>
            <p:ph type="sldNum" sz="quarter" idx="12"/>
          </p:nvPr>
        </p:nvSpPr>
        <p:spPr/>
        <p:txBody>
          <a:bodyPr/>
          <a:lstStyle/>
          <a:p>
            <a:fld id="{6CB69B83-C3A7-45C7-BFA0-B54F5B02A33D}" type="slidenum">
              <a:rPr lang="te-IN" smtClean="0"/>
              <a:t>‹#›</a:t>
            </a:fld>
            <a:endParaRPr lang="te-IN"/>
          </a:p>
        </p:txBody>
      </p:sp>
    </p:spTree>
    <p:extLst>
      <p:ext uri="{BB962C8B-B14F-4D97-AF65-F5344CB8AC3E}">
        <p14:creationId xmlns:p14="http://schemas.microsoft.com/office/powerpoint/2010/main" val="81029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1331-E042-CAE6-2A44-ECC306985C31}"/>
              </a:ext>
            </a:extLst>
          </p:cNvPr>
          <p:cNvSpPr>
            <a:spLocks noGrp="1"/>
          </p:cNvSpPr>
          <p:nvPr>
            <p:ph type="title"/>
          </p:nvPr>
        </p:nvSpPr>
        <p:spPr/>
        <p:txBody>
          <a:bodyPr/>
          <a:lstStyle/>
          <a:p>
            <a:r>
              <a:rPr lang="en-US"/>
              <a:t>Click to edit Master title style</a:t>
            </a:r>
            <a:endParaRPr lang="te-IN"/>
          </a:p>
        </p:txBody>
      </p:sp>
      <p:sp>
        <p:nvSpPr>
          <p:cNvPr id="3" name="Vertical Text Placeholder 2">
            <a:extLst>
              <a:ext uri="{FF2B5EF4-FFF2-40B4-BE49-F238E27FC236}">
                <a16:creationId xmlns:a16="http://schemas.microsoft.com/office/drawing/2014/main" id="{53D028BB-B4D0-52B6-F085-6A09BF194E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4" name="Date Placeholder 3">
            <a:extLst>
              <a:ext uri="{FF2B5EF4-FFF2-40B4-BE49-F238E27FC236}">
                <a16:creationId xmlns:a16="http://schemas.microsoft.com/office/drawing/2014/main" id="{BFE16888-DD0E-D220-7019-565FE21F3E74}"/>
              </a:ext>
            </a:extLst>
          </p:cNvPr>
          <p:cNvSpPr>
            <a:spLocks noGrp="1"/>
          </p:cNvSpPr>
          <p:nvPr>
            <p:ph type="dt" sz="half" idx="10"/>
          </p:nvPr>
        </p:nvSpPr>
        <p:spPr/>
        <p:txBody>
          <a:bodyPr/>
          <a:lstStyle/>
          <a:p>
            <a:fld id="{C069A237-D180-4B13-91CF-2A7D353EC284}" type="datetimeFigureOut">
              <a:rPr lang="te-IN" smtClean="0"/>
              <a:t>22-03-2024</a:t>
            </a:fld>
            <a:endParaRPr lang="te-IN"/>
          </a:p>
        </p:txBody>
      </p:sp>
      <p:sp>
        <p:nvSpPr>
          <p:cNvPr id="5" name="Footer Placeholder 4">
            <a:extLst>
              <a:ext uri="{FF2B5EF4-FFF2-40B4-BE49-F238E27FC236}">
                <a16:creationId xmlns:a16="http://schemas.microsoft.com/office/drawing/2014/main" id="{E4031362-4260-D68C-EAD1-5C2339A9A64D}"/>
              </a:ext>
            </a:extLst>
          </p:cNvPr>
          <p:cNvSpPr>
            <a:spLocks noGrp="1"/>
          </p:cNvSpPr>
          <p:nvPr>
            <p:ph type="ftr" sz="quarter" idx="11"/>
          </p:nvPr>
        </p:nvSpPr>
        <p:spPr/>
        <p:txBody>
          <a:bodyPr/>
          <a:lstStyle/>
          <a:p>
            <a:endParaRPr lang="te-IN"/>
          </a:p>
        </p:txBody>
      </p:sp>
      <p:sp>
        <p:nvSpPr>
          <p:cNvPr id="6" name="Slide Number Placeholder 5">
            <a:extLst>
              <a:ext uri="{FF2B5EF4-FFF2-40B4-BE49-F238E27FC236}">
                <a16:creationId xmlns:a16="http://schemas.microsoft.com/office/drawing/2014/main" id="{E71ECEC1-1DCC-8BD5-5E6E-889435B252BD}"/>
              </a:ext>
            </a:extLst>
          </p:cNvPr>
          <p:cNvSpPr>
            <a:spLocks noGrp="1"/>
          </p:cNvSpPr>
          <p:nvPr>
            <p:ph type="sldNum" sz="quarter" idx="12"/>
          </p:nvPr>
        </p:nvSpPr>
        <p:spPr/>
        <p:txBody>
          <a:bodyPr/>
          <a:lstStyle/>
          <a:p>
            <a:fld id="{6CB69B83-C3A7-45C7-BFA0-B54F5B02A33D}" type="slidenum">
              <a:rPr lang="te-IN" smtClean="0"/>
              <a:t>‹#›</a:t>
            </a:fld>
            <a:endParaRPr lang="te-IN"/>
          </a:p>
        </p:txBody>
      </p:sp>
    </p:spTree>
    <p:extLst>
      <p:ext uri="{BB962C8B-B14F-4D97-AF65-F5344CB8AC3E}">
        <p14:creationId xmlns:p14="http://schemas.microsoft.com/office/powerpoint/2010/main" val="41387958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2D9818-34D0-B1EA-7975-D419A8FAECA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e-IN"/>
          </a:p>
        </p:txBody>
      </p:sp>
      <p:sp>
        <p:nvSpPr>
          <p:cNvPr id="3" name="Vertical Text Placeholder 2">
            <a:extLst>
              <a:ext uri="{FF2B5EF4-FFF2-40B4-BE49-F238E27FC236}">
                <a16:creationId xmlns:a16="http://schemas.microsoft.com/office/drawing/2014/main" id="{D257DAF4-8504-307B-A5FE-B95170686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4" name="Date Placeholder 3">
            <a:extLst>
              <a:ext uri="{FF2B5EF4-FFF2-40B4-BE49-F238E27FC236}">
                <a16:creationId xmlns:a16="http://schemas.microsoft.com/office/drawing/2014/main" id="{2520D8C8-6663-5C31-FBFB-869BBBC0E96E}"/>
              </a:ext>
            </a:extLst>
          </p:cNvPr>
          <p:cNvSpPr>
            <a:spLocks noGrp="1"/>
          </p:cNvSpPr>
          <p:nvPr>
            <p:ph type="dt" sz="half" idx="10"/>
          </p:nvPr>
        </p:nvSpPr>
        <p:spPr/>
        <p:txBody>
          <a:bodyPr/>
          <a:lstStyle/>
          <a:p>
            <a:fld id="{C069A237-D180-4B13-91CF-2A7D353EC284}" type="datetimeFigureOut">
              <a:rPr lang="te-IN" smtClean="0"/>
              <a:t>22-03-2024</a:t>
            </a:fld>
            <a:endParaRPr lang="te-IN"/>
          </a:p>
        </p:txBody>
      </p:sp>
      <p:sp>
        <p:nvSpPr>
          <p:cNvPr id="5" name="Footer Placeholder 4">
            <a:extLst>
              <a:ext uri="{FF2B5EF4-FFF2-40B4-BE49-F238E27FC236}">
                <a16:creationId xmlns:a16="http://schemas.microsoft.com/office/drawing/2014/main" id="{568DF792-A203-1B10-2B4E-29A2B0676D3F}"/>
              </a:ext>
            </a:extLst>
          </p:cNvPr>
          <p:cNvSpPr>
            <a:spLocks noGrp="1"/>
          </p:cNvSpPr>
          <p:nvPr>
            <p:ph type="ftr" sz="quarter" idx="11"/>
          </p:nvPr>
        </p:nvSpPr>
        <p:spPr/>
        <p:txBody>
          <a:bodyPr/>
          <a:lstStyle/>
          <a:p>
            <a:endParaRPr lang="te-IN"/>
          </a:p>
        </p:txBody>
      </p:sp>
      <p:sp>
        <p:nvSpPr>
          <p:cNvPr id="6" name="Slide Number Placeholder 5">
            <a:extLst>
              <a:ext uri="{FF2B5EF4-FFF2-40B4-BE49-F238E27FC236}">
                <a16:creationId xmlns:a16="http://schemas.microsoft.com/office/drawing/2014/main" id="{E124F29A-EC95-D92D-0CC0-09CEA06497FC}"/>
              </a:ext>
            </a:extLst>
          </p:cNvPr>
          <p:cNvSpPr>
            <a:spLocks noGrp="1"/>
          </p:cNvSpPr>
          <p:nvPr>
            <p:ph type="sldNum" sz="quarter" idx="12"/>
          </p:nvPr>
        </p:nvSpPr>
        <p:spPr/>
        <p:txBody>
          <a:bodyPr/>
          <a:lstStyle/>
          <a:p>
            <a:fld id="{6CB69B83-C3A7-45C7-BFA0-B54F5B02A33D}" type="slidenum">
              <a:rPr lang="te-IN" smtClean="0"/>
              <a:t>‹#›</a:t>
            </a:fld>
            <a:endParaRPr lang="te-IN"/>
          </a:p>
        </p:txBody>
      </p:sp>
    </p:spTree>
    <p:extLst>
      <p:ext uri="{BB962C8B-B14F-4D97-AF65-F5344CB8AC3E}">
        <p14:creationId xmlns:p14="http://schemas.microsoft.com/office/powerpoint/2010/main" val="4278186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9E5B6-F18E-184F-FF1A-34CA9ED5B950}"/>
              </a:ext>
            </a:extLst>
          </p:cNvPr>
          <p:cNvSpPr>
            <a:spLocks noGrp="1"/>
          </p:cNvSpPr>
          <p:nvPr>
            <p:ph type="title"/>
          </p:nvPr>
        </p:nvSpPr>
        <p:spPr/>
        <p:txBody>
          <a:bodyPr/>
          <a:lstStyle/>
          <a:p>
            <a:r>
              <a:rPr lang="en-US"/>
              <a:t>Click to edit Master title style</a:t>
            </a:r>
            <a:endParaRPr lang="te-IN"/>
          </a:p>
        </p:txBody>
      </p:sp>
      <p:sp>
        <p:nvSpPr>
          <p:cNvPr id="3" name="Content Placeholder 2">
            <a:extLst>
              <a:ext uri="{FF2B5EF4-FFF2-40B4-BE49-F238E27FC236}">
                <a16:creationId xmlns:a16="http://schemas.microsoft.com/office/drawing/2014/main" id="{F37F309D-D3ED-2E2F-61E5-A36FD044DD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4" name="Date Placeholder 3">
            <a:extLst>
              <a:ext uri="{FF2B5EF4-FFF2-40B4-BE49-F238E27FC236}">
                <a16:creationId xmlns:a16="http://schemas.microsoft.com/office/drawing/2014/main" id="{0EBAEBF2-239F-AE37-39F2-78978AD6C9AC}"/>
              </a:ext>
            </a:extLst>
          </p:cNvPr>
          <p:cNvSpPr>
            <a:spLocks noGrp="1"/>
          </p:cNvSpPr>
          <p:nvPr>
            <p:ph type="dt" sz="half" idx="10"/>
          </p:nvPr>
        </p:nvSpPr>
        <p:spPr/>
        <p:txBody>
          <a:bodyPr/>
          <a:lstStyle/>
          <a:p>
            <a:fld id="{C069A237-D180-4B13-91CF-2A7D353EC284}" type="datetimeFigureOut">
              <a:rPr lang="te-IN" smtClean="0"/>
              <a:t>22-03-2024</a:t>
            </a:fld>
            <a:endParaRPr lang="te-IN"/>
          </a:p>
        </p:txBody>
      </p:sp>
      <p:sp>
        <p:nvSpPr>
          <p:cNvPr id="5" name="Footer Placeholder 4">
            <a:extLst>
              <a:ext uri="{FF2B5EF4-FFF2-40B4-BE49-F238E27FC236}">
                <a16:creationId xmlns:a16="http://schemas.microsoft.com/office/drawing/2014/main" id="{C7EABEC7-5E61-62BB-A010-0A9EFBD09A3C}"/>
              </a:ext>
            </a:extLst>
          </p:cNvPr>
          <p:cNvSpPr>
            <a:spLocks noGrp="1"/>
          </p:cNvSpPr>
          <p:nvPr>
            <p:ph type="ftr" sz="quarter" idx="11"/>
          </p:nvPr>
        </p:nvSpPr>
        <p:spPr/>
        <p:txBody>
          <a:bodyPr/>
          <a:lstStyle/>
          <a:p>
            <a:endParaRPr lang="te-IN"/>
          </a:p>
        </p:txBody>
      </p:sp>
      <p:sp>
        <p:nvSpPr>
          <p:cNvPr id="6" name="Slide Number Placeholder 5">
            <a:extLst>
              <a:ext uri="{FF2B5EF4-FFF2-40B4-BE49-F238E27FC236}">
                <a16:creationId xmlns:a16="http://schemas.microsoft.com/office/drawing/2014/main" id="{A5026F63-113C-7FCD-EA75-3AA3CFF190C4}"/>
              </a:ext>
            </a:extLst>
          </p:cNvPr>
          <p:cNvSpPr>
            <a:spLocks noGrp="1"/>
          </p:cNvSpPr>
          <p:nvPr>
            <p:ph type="sldNum" sz="quarter" idx="12"/>
          </p:nvPr>
        </p:nvSpPr>
        <p:spPr/>
        <p:txBody>
          <a:bodyPr/>
          <a:lstStyle/>
          <a:p>
            <a:fld id="{6CB69B83-C3A7-45C7-BFA0-B54F5B02A33D}" type="slidenum">
              <a:rPr lang="te-IN" smtClean="0"/>
              <a:t>‹#›</a:t>
            </a:fld>
            <a:endParaRPr lang="te-IN"/>
          </a:p>
        </p:txBody>
      </p:sp>
    </p:spTree>
    <p:extLst>
      <p:ext uri="{BB962C8B-B14F-4D97-AF65-F5344CB8AC3E}">
        <p14:creationId xmlns:p14="http://schemas.microsoft.com/office/powerpoint/2010/main" val="267099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1C4A8-AED4-B8D8-5243-1F1BE7B669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e-IN"/>
          </a:p>
        </p:txBody>
      </p:sp>
      <p:sp>
        <p:nvSpPr>
          <p:cNvPr id="3" name="Text Placeholder 2">
            <a:extLst>
              <a:ext uri="{FF2B5EF4-FFF2-40B4-BE49-F238E27FC236}">
                <a16:creationId xmlns:a16="http://schemas.microsoft.com/office/drawing/2014/main" id="{C72649C7-B622-B02E-444C-AEDAB3F030E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43596A-69C1-01DD-2D21-98F81FC3A108}"/>
              </a:ext>
            </a:extLst>
          </p:cNvPr>
          <p:cNvSpPr>
            <a:spLocks noGrp="1"/>
          </p:cNvSpPr>
          <p:nvPr>
            <p:ph type="dt" sz="half" idx="10"/>
          </p:nvPr>
        </p:nvSpPr>
        <p:spPr/>
        <p:txBody>
          <a:bodyPr/>
          <a:lstStyle/>
          <a:p>
            <a:fld id="{C069A237-D180-4B13-91CF-2A7D353EC284}" type="datetimeFigureOut">
              <a:rPr lang="te-IN" smtClean="0"/>
              <a:t>22-03-2024</a:t>
            </a:fld>
            <a:endParaRPr lang="te-IN"/>
          </a:p>
        </p:txBody>
      </p:sp>
      <p:sp>
        <p:nvSpPr>
          <p:cNvPr id="5" name="Footer Placeholder 4">
            <a:extLst>
              <a:ext uri="{FF2B5EF4-FFF2-40B4-BE49-F238E27FC236}">
                <a16:creationId xmlns:a16="http://schemas.microsoft.com/office/drawing/2014/main" id="{BF07775D-28E5-2D1F-BD2B-694C59239316}"/>
              </a:ext>
            </a:extLst>
          </p:cNvPr>
          <p:cNvSpPr>
            <a:spLocks noGrp="1"/>
          </p:cNvSpPr>
          <p:nvPr>
            <p:ph type="ftr" sz="quarter" idx="11"/>
          </p:nvPr>
        </p:nvSpPr>
        <p:spPr/>
        <p:txBody>
          <a:bodyPr/>
          <a:lstStyle/>
          <a:p>
            <a:endParaRPr lang="te-IN"/>
          </a:p>
        </p:txBody>
      </p:sp>
      <p:sp>
        <p:nvSpPr>
          <p:cNvPr id="6" name="Slide Number Placeholder 5">
            <a:extLst>
              <a:ext uri="{FF2B5EF4-FFF2-40B4-BE49-F238E27FC236}">
                <a16:creationId xmlns:a16="http://schemas.microsoft.com/office/drawing/2014/main" id="{C05E119C-EF04-F733-D394-901EE263D2EF}"/>
              </a:ext>
            </a:extLst>
          </p:cNvPr>
          <p:cNvSpPr>
            <a:spLocks noGrp="1"/>
          </p:cNvSpPr>
          <p:nvPr>
            <p:ph type="sldNum" sz="quarter" idx="12"/>
          </p:nvPr>
        </p:nvSpPr>
        <p:spPr/>
        <p:txBody>
          <a:bodyPr/>
          <a:lstStyle/>
          <a:p>
            <a:fld id="{6CB69B83-C3A7-45C7-BFA0-B54F5B02A33D}" type="slidenum">
              <a:rPr lang="te-IN" smtClean="0"/>
              <a:t>‹#›</a:t>
            </a:fld>
            <a:endParaRPr lang="te-IN"/>
          </a:p>
        </p:txBody>
      </p:sp>
    </p:spTree>
    <p:extLst>
      <p:ext uri="{BB962C8B-B14F-4D97-AF65-F5344CB8AC3E}">
        <p14:creationId xmlns:p14="http://schemas.microsoft.com/office/powerpoint/2010/main" val="2840509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ED6F-7E95-B8FC-C0BA-A29DE4A0C085}"/>
              </a:ext>
            </a:extLst>
          </p:cNvPr>
          <p:cNvSpPr>
            <a:spLocks noGrp="1"/>
          </p:cNvSpPr>
          <p:nvPr>
            <p:ph type="title"/>
          </p:nvPr>
        </p:nvSpPr>
        <p:spPr/>
        <p:txBody>
          <a:bodyPr/>
          <a:lstStyle/>
          <a:p>
            <a:r>
              <a:rPr lang="en-US"/>
              <a:t>Click to edit Master title style</a:t>
            </a:r>
            <a:endParaRPr lang="te-IN"/>
          </a:p>
        </p:txBody>
      </p:sp>
      <p:sp>
        <p:nvSpPr>
          <p:cNvPr id="3" name="Content Placeholder 2">
            <a:extLst>
              <a:ext uri="{FF2B5EF4-FFF2-40B4-BE49-F238E27FC236}">
                <a16:creationId xmlns:a16="http://schemas.microsoft.com/office/drawing/2014/main" id="{019FC37C-6BE3-2482-F1E7-3E96E24F3D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4" name="Content Placeholder 3">
            <a:extLst>
              <a:ext uri="{FF2B5EF4-FFF2-40B4-BE49-F238E27FC236}">
                <a16:creationId xmlns:a16="http://schemas.microsoft.com/office/drawing/2014/main" id="{2D48021C-7E77-D16C-720C-73B04BE443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5" name="Date Placeholder 4">
            <a:extLst>
              <a:ext uri="{FF2B5EF4-FFF2-40B4-BE49-F238E27FC236}">
                <a16:creationId xmlns:a16="http://schemas.microsoft.com/office/drawing/2014/main" id="{B1041C57-ADED-71BA-C0DE-DF4AA83420E2}"/>
              </a:ext>
            </a:extLst>
          </p:cNvPr>
          <p:cNvSpPr>
            <a:spLocks noGrp="1"/>
          </p:cNvSpPr>
          <p:nvPr>
            <p:ph type="dt" sz="half" idx="10"/>
          </p:nvPr>
        </p:nvSpPr>
        <p:spPr/>
        <p:txBody>
          <a:bodyPr/>
          <a:lstStyle/>
          <a:p>
            <a:fld id="{C069A237-D180-4B13-91CF-2A7D353EC284}" type="datetimeFigureOut">
              <a:rPr lang="te-IN" smtClean="0"/>
              <a:t>22-03-2024</a:t>
            </a:fld>
            <a:endParaRPr lang="te-IN"/>
          </a:p>
        </p:txBody>
      </p:sp>
      <p:sp>
        <p:nvSpPr>
          <p:cNvPr id="6" name="Footer Placeholder 5">
            <a:extLst>
              <a:ext uri="{FF2B5EF4-FFF2-40B4-BE49-F238E27FC236}">
                <a16:creationId xmlns:a16="http://schemas.microsoft.com/office/drawing/2014/main" id="{75183C6C-CB11-59E3-E41C-FC46F3247EEB}"/>
              </a:ext>
            </a:extLst>
          </p:cNvPr>
          <p:cNvSpPr>
            <a:spLocks noGrp="1"/>
          </p:cNvSpPr>
          <p:nvPr>
            <p:ph type="ftr" sz="quarter" idx="11"/>
          </p:nvPr>
        </p:nvSpPr>
        <p:spPr/>
        <p:txBody>
          <a:bodyPr/>
          <a:lstStyle/>
          <a:p>
            <a:endParaRPr lang="te-IN"/>
          </a:p>
        </p:txBody>
      </p:sp>
      <p:sp>
        <p:nvSpPr>
          <p:cNvPr id="7" name="Slide Number Placeholder 6">
            <a:extLst>
              <a:ext uri="{FF2B5EF4-FFF2-40B4-BE49-F238E27FC236}">
                <a16:creationId xmlns:a16="http://schemas.microsoft.com/office/drawing/2014/main" id="{010877F8-B791-E11B-FC72-E6DD116D1C93}"/>
              </a:ext>
            </a:extLst>
          </p:cNvPr>
          <p:cNvSpPr>
            <a:spLocks noGrp="1"/>
          </p:cNvSpPr>
          <p:nvPr>
            <p:ph type="sldNum" sz="quarter" idx="12"/>
          </p:nvPr>
        </p:nvSpPr>
        <p:spPr/>
        <p:txBody>
          <a:bodyPr/>
          <a:lstStyle/>
          <a:p>
            <a:fld id="{6CB69B83-C3A7-45C7-BFA0-B54F5B02A33D}" type="slidenum">
              <a:rPr lang="te-IN" smtClean="0"/>
              <a:t>‹#›</a:t>
            </a:fld>
            <a:endParaRPr lang="te-IN"/>
          </a:p>
        </p:txBody>
      </p:sp>
    </p:spTree>
    <p:extLst>
      <p:ext uri="{BB962C8B-B14F-4D97-AF65-F5344CB8AC3E}">
        <p14:creationId xmlns:p14="http://schemas.microsoft.com/office/powerpoint/2010/main" val="1323543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6257-F29B-7136-C44B-0CE08C1C6BFB}"/>
              </a:ext>
            </a:extLst>
          </p:cNvPr>
          <p:cNvSpPr>
            <a:spLocks noGrp="1"/>
          </p:cNvSpPr>
          <p:nvPr>
            <p:ph type="title"/>
          </p:nvPr>
        </p:nvSpPr>
        <p:spPr>
          <a:xfrm>
            <a:off x="839788" y="365125"/>
            <a:ext cx="10515600" cy="1325563"/>
          </a:xfrm>
        </p:spPr>
        <p:txBody>
          <a:bodyPr/>
          <a:lstStyle/>
          <a:p>
            <a:r>
              <a:rPr lang="en-US"/>
              <a:t>Click to edit Master title style</a:t>
            </a:r>
            <a:endParaRPr lang="te-IN"/>
          </a:p>
        </p:txBody>
      </p:sp>
      <p:sp>
        <p:nvSpPr>
          <p:cNvPr id="3" name="Text Placeholder 2">
            <a:extLst>
              <a:ext uri="{FF2B5EF4-FFF2-40B4-BE49-F238E27FC236}">
                <a16:creationId xmlns:a16="http://schemas.microsoft.com/office/drawing/2014/main" id="{B77CE59E-C53E-B01B-BEFA-F499A1E4B2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6A79A7-F1C7-3429-84AC-F4D5F97F6E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5" name="Text Placeholder 4">
            <a:extLst>
              <a:ext uri="{FF2B5EF4-FFF2-40B4-BE49-F238E27FC236}">
                <a16:creationId xmlns:a16="http://schemas.microsoft.com/office/drawing/2014/main" id="{297AEA3D-F258-EDB5-C436-3B72AF962F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6215E-D7C4-BE63-2939-60F86C07CD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7" name="Date Placeholder 6">
            <a:extLst>
              <a:ext uri="{FF2B5EF4-FFF2-40B4-BE49-F238E27FC236}">
                <a16:creationId xmlns:a16="http://schemas.microsoft.com/office/drawing/2014/main" id="{653CFC65-B34F-A0DB-EC8B-C26340369EF3}"/>
              </a:ext>
            </a:extLst>
          </p:cNvPr>
          <p:cNvSpPr>
            <a:spLocks noGrp="1"/>
          </p:cNvSpPr>
          <p:nvPr>
            <p:ph type="dt" sz="half" idx="10"/>
          </p:nvPr>
        </p:nvSpPr>
        <p:spPr/>
        <p:txBody>
          <a:bodyPr/>
          <a:lstStyle/>
          <a:p>
            <a:fld id="{C069A237-D180-4B13-91CF-2A7D353EC284}" type="datetimeFigureOut">
              <a:rPr lang="te-IN" smtClean="0"/>
              <a:t>22-03-2024</a:t>
            </a:fld>
            <a:endParaRPr lang="te-IN"/>
          </a:p>
        </p:txBody>
      </p:sp>
      <p:sp>
        <p:nvSpPr>
          <p:cNvPr id="8" name="Footer Placeholder 7">
            <a:extLst>
              <a:ext uri="{FF2B5EF4-FFF2-40B4-BE49-F238E27FC236}">
                <a16:creationId xmlns:a16="http://schemas.microsoft.com/office/drawing/2014/main" id="{373B2129-C39D-9E71-EC90-60AA61DB7455}"/>
              </a:ext>
            </a:extLst>
          </p:cNvPr>
          <p:cNvSpPr>
            <a:spLocks noGrp="1"/>
          </p:cNvSpPr>
          <p:nvPr>
            <p:ph type="ftr" sz="quarter" idx="11"/>
          </p:nvPr>
        </p:nvSpPr>
        <p:spPr/>
        <p:txBody>
          <a:bodyPr/>
          <a:lstStyle/>
          <a:p>
            <a:endParaRPr lang="te-IN"/>
          </a:p>
        </p:txBody>
      </p:sp>
      <p:sp>
        <p:nvSpPr>
          <p:cNvPr id="9" name="Slide Number Placeholder 8">
            <a:extLst>
              <a:ext uri="{FF2B5EF4-FFF2-40B4-BE49-F238E27FC236}">
                <a16:creationId xmlns:a16="http://schemas.microsoft.com/office/drawing/2014/main" id="{1293C48C-BC2A-AD53-C8FB-C24613E12449}"/>
              </a:ext>
            </a:extLst>
          </p:cNvPr>
          <p:cNvSpPr>
            <a:spLocks noGrp="1"/>
          </p:cNvSpPr>
          <p:nvPr>
            <p:ph type="sldNum" sz="quarter" idx="12"/>
          </p:nvPr>
        </p:nvSpPr>
        <p:spPr/>
        <p:txBody>
          <a:bodyPr/>
          <a:lstStyle/>
          <a:p>
            <a:fld id="{6CB69B83-C3A7-45C7-BFA0-B54F5B02A33D}" type="slidenum">
              <a:rPr lang="te-IN" smtClean="0"/>
              <a:t>‹#›</a:t>
            </a:fld>
            <a:endParaRPr lang="te-IN"/>
          </a:p>
        </p:txBody>
      </p:sp>
    </p:spTree>
    <p:extLst>
      <p:ext uri="{BB962C8B-B14F-4D97-AF65-F5344CB8AC3E}">
        <p14:creationId xmlns:p14="http://schemas.microsoft.com/office/powerpoint/2010/main" val="3912246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2741E-0302-9482-F5E2-54E3F5C9CC3E}"/>
              </a:ext>
            </a:extLst>
          </p:cNvPr>
          <p:cNvSpPr>
            <a:spLocks noGrp="1"/>
          </p:cNvSpPr>
          <p:nvPr>
            <p:ph type="title"/>
          </p:nvPr>
        </p:nvSpPr>
        <p:spPr/>
        <p:txBody>
          <a:bodyPr/>
          <a:lstStyle/>
          <a:p>
            <a:r>
              <a:rPr lang="en-US"/>
              <a:t>Click to edit Master title style</a:t>
            </a:r>
            <a:endParaRPr lang="te-IN"/>
          </a:p>
        </p:txBody>
      </p:sp>
      <p:sp>
        <p:nvSpPr>
          <p:cNvPr id="3" name="Date Placeholder 2">
            <a:extLst>
              <a:ext uri="{FF2B5EF4-FFF2-40B4-BE49-F238E27FC236}">
                <a16:creationId xmlns:a16="http://schemas.microsoft.com/office/drawing/2014/main" id="{B06BA29C-1C67-0B04-7AAA-9484DA56CE61}"/>
              </a:ext>
            </a:extLst>
          </p:cNvPr>
          <p:cNvSpPr>
            <a:spLocks noGrp="1"/>
          </p:cNvSpPr>
          <p:nvPr>
            <p:ph type="dt" sz="half" idx="10"/>
          </p:nvPr>
        </p:nvSpPr>
        <p:spPr/>
        <p:txBody>
          <a:bodyPr/>
          <a:lstStyle/>
          <a:p>
            <a:fld id="{C069A237-D180-4B13-91CF-2A7D353EC284}" type="datetimeFigureOut">
              <a:rPr lang="te-IN" smtClean="0"/>
              <a:t>22-03-2024</a:t>
            </a:fld>
            <a:endParaRPr lang="te-IN"/>
          </a:p>
        </p:txBody>
      </p:sp>
      <p:sp>
        <p:nvSpPr>
          <p:cNvPr id="4" name="Footer Placeholder 3">
            <a:extLst>
              <a:ext uri="{FF2B5EF4-FFF2-40B4-BE49-F238E27FC236}">
                <a16:creationId xmlns:a16="http://schemas.microsoft.com/office/drawing/2014/main" id="{5BCA2FFD-A937-8B84-989F-EA37947B3055}"/>
              </a:ext>
            </a:extLst>
          </p:cNvPr>
          <p:cNvSpPr>
            <a:spLocks noGrp="1"/>
          </p:cNvSpPr>
          <p:nvPr>
            <p:ph type="ftr" sz="quarter" idx="11"/>
          </p:nvPr>
        </p:nvSpPr>
        <p:spPr/>
        <p:txBody>
          <a:bodyPr/>
          <a:lstStyle/>
          <a:p>
            <a:endParaRPr lang="te-IN"/>
          </a:p>
        </p:txBody>
      </p:sp>
      <p:sp>
        <p:nvSpPr>
          <p:cNvPr id="5" name="Slide Number Placeholder 4">
            <a:extLst>
              <a:ext uri="{FF2B5EF4-FFF2-40B4-BE49-F238E27FC236}">
                <a16:creationId xmlns:a16="http://schemas.microsoft.com/office/drawing/2014/main" id="{1D1829C2-DAF3-E6E2-45F2-E3CA5977CC00}"/>
              </a:ext>
            </a:extLst>
          </p:cNvPr>
          <p:cNvSpPr>
            <a:spLocks noGrp="1"/>
          </p:cNvSpPr>
          <p:nvPr>
            <p:ph type="sldNum" sz="quarter" idx="12"/>
          </p:nvPr>
        </p:nvSpPr>
        <p:spPr/>
        <p:txBody>
          <a:bodyPr/>
          <a:lstStyle/>
          <a:p>
            <a:fld id="{6CB69B83-C3A7-45C7-BFA0-B54F5B02A33D}" type="slidenum">
              <a:rPr lang="te-IN" smtClean="0"/>
              <a:t>‹#›</a:t>
            </a:fld>
            <a:endParaRPr lang="te-IN"/>
          </a:p>
        </p:txBody>
      </p:sp>
    </p:spTree>
    <p:extLst>
      <p:ext uri="{BB962C8B-B14F-4D97-AF65-F5344CB8AC3E}">
        <p14:creationId xmlns:p14="http://schemas.microsoft.com/office/powerpoint/2010/main" val="895027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52A794-B6BC-3273-8823-917587244FBC}"/>
              </a:ext>
            </a:extLst>
          </p:cNvPr>
          <p:cNvSpPr>
            <a:spLocks noGrp="1"/>
          </p:cNvSpPr>
          <p:nvPr>
            <p:ph type="dt" sz="half" idx="10"/>
          </p:nvPr>
        </p:nvSpPr>
        <p:spPr/>
        <p:txBody>
          <a:bodyPr/>
          <a:lstStyle/>
          <a:p>
            <a:fld id="{C069A237-D180-4B13-91CF-2A7D353EC284}" type="datetimeFigureOut">
              <a:rPr lang="te-IN" smtClean="0"/>
              <a:t>22-03-2024</a:t>
            </a:fld>
            <a:endParaRPr lang="te-IN"/>
          </a:p>
        </p:txBody>
      </p:sp>
      <p:sp>
        <p:nvSpPr>
          <p:cNvPr id="3" name="Footer Placeholder 2">
            <a:extLst>
              <a:ext uri="{FF2B5EF4-FFF2-40B4-BE49-F238E27FC236}">
                <a16:creationId xmlns:a16="http://schemas.microsoft.com/office/drawing/2014/main" id="{AF3056CA-1F0C-261B-A1AD-E8ACB1132DE2}"/>
              </a:ext>
            </a:extLst>
          </p:cNvPr>
          <p:cNvSpPr>
            <a:spLocks noGrp="1"/>
          </p:cNvSpPr>
          <p:nvPr>
            <p:ph type="ftr" sz="quarter" idx="11"/>
          </p:nvPr>
        </p:nvSpPr>
        <p:spPr/>
        <p:txBody>
          <a:bodyPr/>
          <a:lstStyle/>
          <a:p>
            <a:endParaRPr lang="te-IN"/>
          </a:p>
        </p:txBody>
      </p:sp>
      <p:sp>
        <p:nvSpPr>
          <p:cNvPr id="4" name="Slide Number Placeholder 3">
            <a:extLst>
              <a:ext uri="{FF2B5EF4-FFF2-40B4-BE49-F238E27FC236}">
                <a16:creationId xmlns:a16="http://schemas.microsoft.com/office/drawing/2014/main" id="{A9041D6C-BAFC-19D5-6700-8DAC5B339EA1}"/>
              </a:ext>
            </a:extLst>
          </p:cNvPr>
          <p:cNvSpPr>
            <a:spLocks noGrp="1"/>
          </p:cNvSpPr>
          <p:nvPr>
            <p:ph type="sldNum" sz="quarter" idx="12"/>
          </p:nvPr>
        </p:nvSpPr>
        <p:spPr/>
        <p:txBody>
          <a:bodyPr/>
          <a:lstStyle/>
          <a:p>
            <a:fld id="{6CB69B83-C3A7-45C7-BFA0-B54F5B02A33D}" type="slidenum">
              <a:rPr lang="te-IN" smtClean="0"/>
              <a:t>‹#›</a:t>
            </a:fld>
            <a:endParaRPr lang="te-IN"/>
          </a:p>
        </p:txBody>
      </p:sp>
    </p:spTree>
    <p:extLst>
      <p:ext uri="{BB962C8B-B14F-4D97-AF65-F5344CB8AC3E}">
        <p14:creationId xmlns:p14="http://schemas.microsoft.com/office/powerpoint/2010/main" val="541320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8DB7B-37E8-FCFA-194D-91C39E1742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e-IN"/>
          </a:p>
        </p:txBody>
      </p:sp>
      <p:sp>
        <p:nvSpPr>
          <p:cNvPr id="3" name="Content Placeholder 2">
            <a:extLst>
              <a:ext uri="{FF2B5EF4-FFF2-40B4-BE49-F238E27FC236}">
                <a16:creationId xmlns:a16="http://schemas.microsoft.com/office/drawing/2014/main" id="{3CE3C752-BFEA-23BA-4DBD-869FE495ED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4" name="Text Placeholder 3">
            <a:extLst>
              <a:ext uri="{FF2B5EF4-FFF2-40B4-BE49-F238E27FC236}">
                <a16:creationId xmlns:a16="http://schemas.microsoft.com/office/drawing/2014/main" id="{B56E0A4A-EE9A-7228-EE57-72E897D92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B96625-CC6F-ED8C-A67F-A7D5454DA69A}"/>
              </a:ext>
            </a:extLst>
          </p:cNvPr>
          <p:cNvSpPr>
            <a:spLocks noGrp="1"/>
          </p:cNvSpPr>
          <p:nvPr>
            <p:ph type="dt" sz="half" idx="10"/>
          </p:nvPr>
        </p:nvSpPr>
        <p:spPr/>
        <p:txBody>
          <a:bodyPr/>
          <a:lstStyle/>
          <a:p>
            <a:fld id="{C069A237-D180-4B13-91CF-2A7D353EC284}" type="datetimeFigureOut">
              <a:rPr lang="te-IN" smtClean="0"/>
              <a:t>22-03-2024</a:t>
            </a:fld>
            <a:endParaRPr lang="te-IN"/>
          </a:p>
        </p:txBody>
      </p:sp>
      <p:sp>
        <p:nvSpPr>
          <p:cNvPr id="6" name="Footer Placeholder 5">
            <a:extLst>
              <a:ext uri="{FF2B5EF4-FFF2-40B4-BE49-F238E27FC236}">
                <a16:creationId xmlns:a16="http://schemas.microsoft.com/office/drawing/2014/main" id="{55EFCDAF-2D15-DB3E-FB47-72A7F35CA8E4}"/>
              </a:ext>
            </a:extLst>
          </p:cNvPr>
          <p:cNvSpPr>
            <a:spLocks noGrp="1"/>
          </p:cNvSpPr>
          <p:nvPr>
            <p:ph type="ftr" sz="quarter" idx="11"/>
          </p:nvPr>
        </p:nvSpPr>
        <p:spPr/>
        <p:txBody>
          <a:bodyPr/>
          <a:lstStyle/>
          <a:p>
            <a:endParaRPr lang="te-IN"/>
          </a:p>
        </p:txBody>
      </p:sp>
      <p:sp>
        <p:nvSpPr>
          <p:cNvPr id="7" name="Slide Number Placeholder 6">
            <a:extLst>
              <a:ext uri="{FF2B5EF4-FFF2-40B4-BE49-F238E27FC236}">
                <a16:creationId xmlns:a16="http://schemas.microsoft.com/office/drawing/2014/main" id="{2295C049-4E1E-3D27-DD68-0170AA112B8E}"/>
              </a:ext>
            </a:extLst>
          </p:cNvPr>
          <p:cNvSpPr>
            <a:spLocks noGrp="1"/>
          </p:cNvSpPr>
          <p:nvPr>
            <p:ph type="sldNum" sz="quarter" idx="12"/>
          </p:nvPr>
        </p:nvSpPr>
        <p:spPr/>
        <p:txBody>
          <a:bodyPr/>
          <a:lstStyle/>
          <a:p>
            <a:fld id="{6CB69B83-C3A7-45C7-BFA0-B54F5B02A33D}" type="slidenum">
              <a:rPr lang="te-IN" smtClean="0"/>
              <a:t>‹#›</a:t>
            </a:fld>
            <a:endParaRPr lang="te-IN"/>
          </a:p>
        </p:txBody>
      </p:sp>
    </p:spTree>
    <p:extLst>
      <p:ext uri="{BB962C8B-B14F-4D97-AF65-F5344CB8AC3E}">
        <p14:creationId xmlns:p14="http://schemas.microsoft.com/office/powerpoint/2010/main" val="3652236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71DD6-CB36-D905-AF1F-ABD9F8B36C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e-IN"/>
          </a:p>
        </p:txBody>
      </p:sp>
      <p:sp>
        <p:nvSpPr>
          <p:cNvPr id="3" name="Picture Placeholder 2">
            <a:extLst>
              <a:ext uri="{FF2B5EF4-FFF2-40B4-BE49-F238E27FC236}">
                <a16:creationId xmlns:a16="http://schemas.microsoft.com/office/drawing/2014/main" id="{5EA40663-1B72-AE6F-BAF3-F0F5D2ECDE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e-IN"/>
          </a:p>
        </p:txBody>
      </p:sp>
      <p:sp>
        <p:nvSpPr>
          <p:cNvPr id="4" name="Text Placeholder 3">
            <a:extLst>
              <a:ext uri="{FF2B5EF4-FFF2-40B4-BE49-F238E27FC236}">
                <a16:creationId xmlns:a16="http://schemas.microsoft.com/office/drawing/2014/main" id="{48C9B2B9-815B-31A0-4D7D-C7246369FE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D5D3E8-61DB-662B-EF35-774704633908}"/>
              </a:ext>
            </a:extLst>
          </p:cNvPr>
          <p:cNvSpPr>
            <a:spLocks noGrp="1"/>
          </p:cNvSpPr>
          <p:nvPr>
            <p:ph type="dt" sz="half" idx="10"/>
          </p:nvPr>
        </p:nvSpPr>
        <p:spPr/>
        <p:txBody>
          <a:bodyPr/>
          <a:lstStyle/>
          <a:p>
            <a:fld id="{C069A237-D180-4B13-91CF-2A7D353EC284}" type="datetimeFigureOut">
              <a:rPr lang="te-IN" smtClean="0"/>
              <a:t>22-03-2024</a:t>
            </a:fld>
            <a:endParaRPr lang="te-IN"/>
          </a:p>
        </p:txBody>
      </p:sp>
      <p:sp>
        <p:nvSpPr>
          <p:cNvPr id="6" name="Footer Placeholder 5">
            <a:extLst>
              <a:ext uri="{FF2B5EF4-FFF2-40B4-BE49-F238E27FC236}">
                <a16:creationId xmlns:a16="http://schemas.microsoft.com/office/drawing/2014/main" id="{2D8F77AB-9AB6-0C71-37B3-9F3995C54173}"/>
              </a:ext>
            </a:extLst>
          </p:cNvPr>
          <p:cNvSpPr>
            <a:spLocks noGrp="1"/>
          </p:cNvSpPr>
          <p:nvPr>
            <p:ph type="ftr" sz="quarter" idx="11"/>
          </p:nvPr>
        </p:nvSpPr>
        <p:spPr/>
        <p:txBody>
          <a:bodyPr/>
          <a:lstStyle/>
          <a:p>
            <a:endParaRPr lang="te-IN"/>
          </a:p>
        </p:txBody>
      </p:sp>
      <p:sp>
        <p:nvSpPr>
          <p:cNvPr id="7" name="Slide Number Placeholder 6">
            <a:extLst>
              <a:ext uri="{FF2B5EF4-FFF2-40B4-BE49-F238E27FC236}">
                <a16:creationId xmlns:a16="http://schemas.microsoft.com/office/drawing/2014/main" id="{9B2F8589-A051-9929-1901-313760DE467A}"/>
              </a:ext>
            </a:extLst>
          </p:cNvPr>
          <p:cNvSpPr>
            <a:spLocks noGrp="1"/>
          </p:cNvSpPr>
          <p:nvPr>
            <p:ph type="sldNum" sz="quarter" idx="12"/>
          </p:nvPr>
        </p:nvSpPr>
        <p:spPr/>
        <p:txBody>
          <a:bodyPr/>
          <a:lstStyle/>
          <a:p>
            <a:fld id="{6CB69B83-C3A7-45C7-BFA0-B54F5B02A33D}" type="slidenum">
              <a:rPr lang="te-IN" smtClean="0"/>
              <a:t>‹#›</a:t>
            </a:fld>
            <a:endParaRPr lang="te-IN"/>
          </a:p>
        </p:txBody>
      </p:sp>
    </p:spTree>
    <p:extLst>
      <p:ext uri="{BB962C8B-B14F-4D97-AF65-F5344CB8AC3E}">
        <p14:creationId xmlns:p14="http://schemas.microsoft.com/office/powerpoint/2010/main" val="1371673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7007CD-F5C1-26C2-37D0-8094603431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e-IN"/>
          </a:p>
        </p:txBody>
      </p:sp>
      <p:sp>
        <p:nvSpPr>
          <p:cNvPr id="3" name="Text Placeholder 2">
            <a:extLst>
              <a:ext uri="{FF2B5EF4-FFF2-40B4-BE49-F238E27FC236}">
                <a16:creationId xmlns:a16="http://schemas.microsoft.com/office/drawing/2014/main" id="{C4CCAD4A-4815-0908-9799-8B52E21C67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e-IN"/>
          </a:p>
        </p:txBody>
      </p:sp>
      <p:sp>
        <p:nvSpPr>
          <p:cNvPr id="4" name="Date Placeholder 3">
            <a:extLst>
              <a:ext uri="{FF2B5EF4-FFF2-40B4-BE49-F238E27FC236}">
                <a16:creationId xmlns:a16="http://schemas.microsoft.com/office/drawing/2014/main" id="{1C2C9815-8B2C-DA08-2694-0FABEBA29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69A237-D180-4B13-91CF-2A7D353EC284}" type="datetimeFigureOut">
              <a:rPr lang="te-IN" smtClean="0"/>
              <a:t>22-03-2024</a:t>
            </a:fld>
            <a:endParaRPr lang="te-IN"/>
          </a:p>
        </p:txBody>
      </p:sp>
      <p:sp>
        <p:nvSpPr>
          <p:cNvPr id="5" name="Footer Placeholder 4">
            <a:extLst>
              <a:ext uri="{FF2B5EF4-FFF2-40B4-BE49-F238E27FC236}">
                <a16:creationId xmlns:a16="http://schemas.microsoft.com/office/drawing/2014/main" id="{A84F322E-EA52-7201-2BA0-9FAE60A7B5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e-IN"/>
          </a:p>
        </p:txBody>
      </p:sp>
      <p:sp>
        <p:nvSpPr>
          <p:cNvPr id="6" name="Slide Number Placeholder 5">
            <a:extLst>
              <a:ext uri="{FF2B5EF4-FFF2-40B4-BE49-F238E27FC236}">
                <a16:creationId xmlns:a16="http://schemas.microsoft.com/office/drawing/2014/main" id="{5DF806A6-D745-089B-A7FA-14F14FFAA8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CB69B83-C3A7-45C7-BFA0-B54F5B02A33D}" type="slidenum">
              <a:rPr lang="te-IN" smtClean="0"/>
              <a:t>‹#›</a:t>
            </a:fld>
            <a:endParaRPr lang="te-IN"/>
          </a:p>
        </p:txBody>
      </p:sp>
    </p:spTree>
    <p:extLst>
      <p:ext uri="{BB962C8B-B14F-4D97-AF65-F5344CB8AC3E}">
        <p14:creationId xmlns:p14="http://schemas.microsoft.com/office/powerpoint/2010/main" val="42169715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e-I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github.com/devtron-labs"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github.com/devtron-labs" TargetMode="Externa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jpg"/><Relationship Id="rId3" Type="http://schemas.openxmlformats.org/officeDocument/2006/relationships/hyperlink" Target="http://github.com/devtron-labs" TargetMode="External"/><Relationship Id="rId21" Type="http://schemas.openxmlformats.org/officeDocument/2006/relationships/image" Target="../media/image21.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3.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 Id="rId22" Type="http://schemas.openxmlformats.org/officeDocument/2006/relationships/image" Target="../media/image22.png"/></Relationships>
</file>

<file path=ppt/slides/_rels/slide5.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jpeg"/><Relationship Id="rId3" Type="http://schemas.openxmlformats.org/officeDocument/2006/relationships/image" Target="../media/image25.pn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image" Target="../media/image24.png"/><Relationship Id="rId1" Type="http://schemas.openxmlformats.org/officeDocument/2006/relationships/slideLayout" Target="../slideLayouts/slideLayout7.xml"/><Relationship Id="rId6" Type="http://schemas.openxmlformats.org/officeDocument/2006/relationships/image" Target="../media/image28.png"/><Relationship Id="rId11" Type="http://schemas.openxmlformats.org/officeDocument/2006/relationships/image" Target="../media/image33.jpe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hyperlink" Target="http://github.com/devtron-labs"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7866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6c4be7d09b_0_47"/>
          <p:cNvSpPr/>
          <p:nvPr/>
        </p:nvSpPr>
        <p:spPr>
          <a:xfrm>
            <a:off x="-2567" y="6446801"/>
            <a:ext cx="12192000" cy="415399"/>
          </a:xfrm>
          <a:prstGeom prst="rect">
            <a:avLst/>
          </a:prstGeom>
          <a:solidFill>
            <a:srgbClr val="1D67D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2" name="Google Shape;122;g26c4be7d09b_0_47"/>
          <p:cNvSpPr txBox="1"/>
          <p:nvPr/>
        </p:nvSpPr>
        <p:spPr>
          <a:xfrm>
            <a:off x="213287" y="832397"/>
            <a:ext cx="11101567" cy="1723508"/>
          </a:xfrm>
          <a:prstGeom prst="rect">
            <a:avLst/>
          </a:prstGeom>
          <a:noFill/>
          <a:ln>
            <a:noFill/>
          </a:ln>
        </p:spPr>
        <p:txBody>
          <a:bodyPr spcFirstLastPara="1" wrap="square" lIns="121900" tIns="121900" rIns="121900" bIns="121900" anchor="t" anchorCtr="0">
            <a:spAutoFit/>
          </a:bodyPr>
          <a:lstStyle/>
          <a:p>
            <a:pPr>
              <a:buClr>
                <a:srgbClr val="000000"/>
              </a:buClr>
              <a:buSzPts val="1800"/>
            </a:pPr>
            <a:r>
              <a:rPr lang="en" sz="2400" b="1" dirty="0">
                <a:solidFill>
                  <a:schemeClr val="dk1"/>
                </a:solidFill>
              </a:rPr>
              <a:t>Vision</a:t>
            </a:r>
            <a:endParaRPr sz="2400" b="1" dirty="0">
              <a:solidFill>
                <a:schemeClr val="dk1"/>
              </a:solidFill>
            </a:endParaRPr>
          </a:p>
          <a:p>
            <a:pPr>
              <a:buClr>
                <a:schemeClr val="dk1"/>
              </a:buClr>
              <a:buSzPts val="1800"/>
            </a:pPr>
            <a:r>
              <a:rPr lang="en" sz="2400" dirty="0">
                <a:solidFill>
                  <a:schemeClr val="dk1"/>
                </a:solidFill>
              </a:rPr>
              <a:t>Founded in 2019 with the vision to simplify the operations and management of kubernetes Infrastructure and its workloads.</a:t>
            </a:r>
            <a:endParaRPr sz="2400" dirty="0">
              <a:solidFill>
                <a:schemeClr val="dk1"/>
              </a:solidFill>
            </a:endParaRPr>
          </a:p>
          <a:p>
            <a:endParaRPr sz="2400" dirty="0">
              <a:solidFill>
                <a:schemeClr val="dk1"/>
              </a:solidFill>
            </a:endParaRPr>
          </a:p>
        </p:txBody>
      </p:sp>
      <p:sp>
        <p:nvSpPr>
          <p:cNvPr id="123" name="Google Shape;123;g26c4be7d09b_0_47"/>
          <p:cNvSpPr/>
          <p:nvPr/>
        </p:nvSpPr>
        <p:spPr>
          <a:xfrm>
            <a:off x="9705761" y="4064461"/>
            <a:ext cx="1811600" cy="626000"/>
          </a:xfrm>
          <a:prstGeom prst="roundRect">
            <a:avLst>
              <a:gd name="adj" fmla="val 16667"/>
            </a:avLst>
          </a:pr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5" name="Google Shape;125;g26c4be7d09b_0_47"/>
          <p:cNvSpPr/>
          <p:nvPr/>
        </p:nvSpPr>
        <p:spPr>
          <a:xfrm>
            <a:off x="9705620" y="2549528"/>
            <a:ext cx="1811600" cy="626000"/>
          </a:xfrm>
          <a:prstGeom prst="roundRect">
            <a:avLst>
              <a:gd name="adj" fmla="val 16667"/>
            </a:avLst>
          </a:pr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pic>
        <p:nvPicPr>
          <p:cNvPr id="126" name="Google Shape;126;g26c4be7d09b_0_47"/>
          <p:cNvPicPr preferRelativeResize="0"/>
          <p:nvPr/>
        </p:nvPicPr>
        <p:blipFill rotWithShape="1">
          <a:blip r:embed="rId3">
            <a:alphaModFix/>
          </a:blip>
          <a:srcRect/>
          <a:stretch/>
        </p:blipFill>
        <p:spPr>
          <a:xfrm>
            <a:off x="10345561" y="2661067"/>
            <a:ext cx="1633203" cy="555459"/>
          </a:xfrm>
          <a:prstGeom prst="rect">
            <a:avLst/>
          </a:prstGeom>
          <a:noFill/>
          <a:ln>
            <a:noFill/>
          </a:ln>
        </p:spPr>
      </p:pic>
      <p:pic>
        <p:nvPicPr>
          <p:cNvPr id="127" name="Google Shape;127;g26c4be7d09b_0_47"/>
          <p:cNvPicPr preferRelativeResize="0"/>
          <p:nvPr/>
        </p:nvPicPr>
        <p:blipFill rotWithShape="1">
          <a:blip r:embed="rId4">
            <a:alphaModFix/>
          </a:blip>
          <a:srcRect/>
          <a:stretch/>
        </p:blipFill>
        <p:spPr>
          <a:xfrm>
            <a:off x="10349730" y="4547911"/>
            <a:ext cx="1671452" cy="555456"/>
          </a:xfrm>
          <a:prstGeom prst="rect">
            <a:avLst/>
          </a:prstGeom>
          <a:noFill/>
          <a:ln>
            <a:noFill/>
          </a:ln>
        </p:spPr>
      </p:pic>
      <p:pic>
        <p:nvPicPr>
          <p:cNvPr id="128" name="Google Shape;128;g26c4be7d09b_0_47"/>
          <p:cNvPicPr preferRelativeResize="0"/>
          <p:nvPr/>
        </p:nvPicPr>
        <p:blipFill rotWithShape="1">
          <a:blip r:embed="rId5">
            <a:alphaModFix/>
          </a:blip>
          <a:srcRect/>
          <a:stretch/>
        </p:blipFill>
        <p:spPr>
          <a:xfrm>
            <a:off x="10279812" y="3668480"/>
            <a:ext cx="1811600" cy="415397"/>
          </a:xfrm>
          <a:prstGeom prst="rect">
            <a:avLst/>
          </a:prstGeom>
          <a:noFill/>
          <a:ln>
            <a:noFill/>
          </a:ln>
        </p:spPr>
      </p:pic>
      <p:sp>
        <p:nvSpPr>
          <p:cNvPr id="129" name="Google Shape;129;g26c4be7d09b_0_47"/>
          <p:cNvSpPr txBox="1"/>
          <p:nvPr/>
        </p:nvSpPr>
        <p:spPr>
          <a:xfrm>
            <a:off x="9987480" y="2078507"/>
            <a:ext cx="2308737" cy="338514"/>
          </a:xfrm>
          <a:prstGeom prst="rect">
            <a:avLst/>
          </a:prstGeom>
          <a:noFill/>
          <a:ln>
            <a:noFill/>
          </a:ln>
        </p:spPr>
        <p:txBody>
          <a:bodyPr spcFirstLastPara="1" wrap="square" lIns="91433" tIns="45700" rIns="91433" bIns="45700" anchor="t" anchorCtr="0">
            <a:spAutoFit/>
          </a:bodyPr>
          <a:lstStyle/>
          <a:p>
            <a:pPr algn="ctr">
              <a:buClr>
                <a:srgbClr val="000000"/>
              </a:buClr>
              <a:buSzPts val="2300"/>
            </a:pPr>
            <a:r>
              <a:rPr lang="en" sz="1600" b="1" dirty="0">
                <a:solidFill>
                  <a:schemeClr val="dk1"/>
                </a:solidFill>
                <a:latin typeface="Arial"/>
                <a:ea typeface="Arial"/>
                <a:cs typeface="Arial"/>
                <a:sym typeface="Arial"/>
              </a:rPr>
              <a:t>Our Investors</a:t>
            </a:r>
            <a:endParaRPr sz="1600" b="1" dirty="0">
              <a:solidFill>
                <a:schemeClr val="dk1"/>
              </a:solidFill>
              <a:latin typeface="Arial"/>
              <a:ea typeface="Arial"/>
              <a:cs typeface="Arial"/>
              <a:sym typeface="Arial"/>
            </a:endParaRPr>
          </a:p>
        </p:txBody>
      </p:sp>
      <p:cxnSp>
        <p:nvCxnSpPr>
          <p:cNvPr id="130" name="Google Shape;130;g26c4be7d09b_0_47"/>
          <p:cNvCxnSpPr/>
          <p:nvPr/>
        </p:nvCxnSpPr>
        <p:spPr>
          <a:xfrm>
            <a:off x="10155241" y="2349567"/>
            <a:ext cx="8800" cy="3053200"/>
          </a:xfrm>
          <a:prstGeom prst="straightConnector1">
            <a:avLst/>
          </a:prstGeom>
          <a:noFill/>
          <a:ln w="12700" cap="flat" cmpd="sng">
            <a:solidFill>
              <a:schemeClr val="accent4"/>
            </a:solidFill>
            <a:prstDash val="solid"/>
            <a:round/>
            <a:headEnd type="none" w="sm" len="sm"/>
            <a:tailEnd type="none" w="sm" len="sm"/>
          </a:ln>
        </p:spPr>
      </p:cxnSp>
      <p:sp>
        <p:nvSpPr>
          <p:cNvPr id="132" name="Google Shape;132;g26c4be7d09b_0_47"/>
          <p:cNvSpPr txBox="1"/>
          <p:nvPr/>
        </p:nvSpPr>
        <p:spPr>
          <a:xfrm>
            <a:off x="372892" y="146834"/>
            <a:ext cx="5544000" cy="666745"/>
          </a:xfrm>
          <a:prstGeom prst="rect">
            <a:avLst/>
          </a:prstGeom>
          <a:noFill/>
          <a:ln>
            <a:noFill/>
          </a:ln>
        </p:spPr>
        <p:txBody>
          <a:bodyPr spcFirstLastPara="1" wrap="square" lIns="91433" tIns="45700" rIns="91433" bIns="45700" anchor="t" anchorCtr="0">
            <a:spAutoFit/>
          </a:bodyPr>
          <a:lstStyle/>
          <a:p>
            <a:pPr>
              <a:buClr>
                <a:srgbClr val="000000"/>
              </a:buClr>
              <a:buSzPts val="2300"/>
            </a:pPr>
            <a:r>
              <a:rPr lang="en" sz="3733" b="1" dirty="0">
                <a:solidFill>
                  <a:schemeClr val="dk1"/>
                </a:solidFill>
              </a:rPr>
              <a:t>About Devtron</a:t>
            </a:r>
            <a:endParaRPr sz="3733" b="1" dirty="0">
              <a:solidFill>
                <a:schemeClr val="dk1"/>
              </a:solidFill>
              <a:latin typeface="Arial"/>
              <a:ea typeface="Arial"/>
              <a:cs typeface="Arial"/>
              <a:sym typeface="Arial"/>
            </a:endParaRPr>
          </a:p>
        </p:txBody>
      </p:sp>
      <p:pic>
        <p:nvPicPr>
          <p:cNvPr id="133" name="Google Shape;133;g26c4be7d09b_0_47">
            <a:hlinkClick r:id="rId6"/>
          </p:cNvPr>
          <p:cNvPicPr preferRelativeResize="0"/>
          <p:nvPr/>
        </p:nvPicPr>
        <p:blipFill rotWithShape="1">
          <a:blip r:embed="rId7">
            <a:alphaModFix/>
          </a:blip>
          <a:srcRect/>
          <a:stretch/>
        </p:blipFill>
        <p:spPr>
          <a:xfrm>
            <a:off x="10775346" y="6513899"/>
            <a:ext cx="366503" cy="268311"/>
          </a:xfrm>
          <a:prstGeom prst="rect">
            <a:avLst/>
          </a:prstGeom>
          <a:noFill/>
          <a:ln>
            <a:noFill/>
          </a:ln>
        </p:spPr>
      </p:pic>
      <p:sp>
        <p:nvSpPr>
          <p:cNvPr id="134" name="Google Shape;134;g26c4be7d09b_0_47"/>
          <p:cNvSpPr txBox="1"/>
          <p:nvPr/>
        </p:nvSpPr>
        <p:spPr>
          <a:xfrm>
            <a:off x="214113" y="2035918"/>
            <a:ext cx="9670028" cy="2241599"/>
          </a:xfrm>
          <a:prstGeom prst="rect">
            <a:avLst/>
          </a:prstGeom>
          <a:noFill/>
          <a:ln>
            <a:noFill/>
          </a:ln>
        </p:spPr>
        <p:txBody>
          <a:bodyPr spcFirstLastPara="1" wrap="square" lIns="121900" tIns="121900" rIns="121900" bIns="121900" anchor="t" anchorCtr="0">
            <a:spAutoFit/>
          </a:bodyPr>
          <a:lstStyle/>
          <a:p>
            <a:r>
              <a:rPr lang="en" sz="2400" b="1" dirty="0">
                <a:solidFill>
                  <a:schemeClr val="dk1"/>
                </a:solidFill>
              </a:rPr>
              <a:t>Rajesh Razdan (Co-founder)</a:t>
            </a:r>
            <a:endParaRPr sz="2400" b="1" dirty="0">
              <a:solidFill>
                <a:schemeClr val="dk1"/>
              </a:solidFill>
            </a:endParaRPr>
          </a:p>
          <a:p>
            <a:pPr>
              <a:spcBef>
                <a:spcPts val="1333"/>
              </a:spcBef>
            </a:pPr>
            <a:r>
              <a:rPr lang="en" sz="1400" dirty="0">
                <a:solidFill>
                  <a:schemeClr val="dk1"/>
                </a:solidFill>
              </a:rPr>
              <a:t>Manish has 25+ years of business development, product management, channels, strategic alliances, marketing and strategy functions. Before Devtron, was co-founder of mCarbon where he supported global Telcos through technology based offerings to upsell and cross sell more continuous usage and return based business models. Previously, he held senior positions with leading Telecom Organizations including KPN International Consulting, Nokia, Ericsson, and Roamware. </a:t>
            </a:r>
          </a:p>
          <a:p>
            <a:pPr>
              <a:spcBef>
                <a:spcPts val="1333"/>
              </a:spcBef>
            </a:pPr>
            <a:r>
              <a:rPr lang="en" sz="1400" dirty="0">
                <a:solidFill>
                  <a:schemeClr val="dk1"/>
                </a:solidFill>
              </a:rPr>
              <a:t>In his present capacity, Rajesh steers the company’s growth and go to market. </a:t>
            </a:r>
            <a:endParaRPr sz="1400" dirty="0">
              <a:solidFill>
                <a:schemeClr val="dk1"/>
              </a:solidFill>
            </a:endParaRPr>
          </a:p>
        </p:txBody>
      </p:sp>
      <p:sp>
        <p:nvSpPr>
          <p:cNvPr id="135" name="Google Shape;135;g26c4be7d09b_0_47"/>
          <p:cNvSpPr txBox="1"/>
          <p:nvPr/>
        </p:nvSpPr>
        <p:spPr>
          <a:xfrm>
            <a:off x="213287" y="4197136"/>
            <a:ext cx="9803379" cy="1643999"/>
          </a:xfrm>
          <a:prstGeom prst="rect">
            <a:avLst/>
          </a:prstGeom>
          <a:noFill/>
          <a:ln>
            <a:noFill/>
          </a:ln>
        </p:spPr>
        <p:txBody>
          <a:bodyPr spcFirstLastPara="1" wrap="square" lIns="121900" tIns="121900" rIns="121900" bIns="121900" anchor="t" anchorCtr="0">
            <a:spAutoFit/>
          </a:bodyPr>
          <a:lstStyle/>
          <a:p>
            <a:r>
              <a:rPr lang="en" sz="2400" b="1" dirty="0">
                <a:solidFill>
                  <a:schemeClr val="dk1"/>
                </a:solidFill>
              </a:rPr>
              <a:t>Prashant Ghildiyal (Co-founder)</a:t>
            </a:r>
            <a:endParaRPr sz="2400" b="1" dirty="0">
              <a:solidFill>
                <a:schemeClr val="dk1"/>
              </a:solidFill>
            </a:endParaRPr>
          </a:p>
          <a:p>
            <a:r>
              <a:rPr lang="en" sz="1400" dirty="0">
                <a:solidFill>
                  <a:schemeClr val="dk1"/>
                </a:solidFill>
              </a:rPr>
              <a:t>With two decades of experience in technology, Prashant is an experienced technologist, having worked across various facets of tech, including DevOps, Kubernetes, data sciences, AI/ML and building applications from scratch for millions of users at scale. He is a passionate advocate for democratizing the adoption of Kubernetes through open-source tools and mentorship. </a:t>
            </a:r>
            <a:endParaRPr sz="1400" dirty="0">
              <a:solidFill>
                <a:schemeClr val="dk1"/>
              </a:solidFill>
            </a:endParaRPr>
          </a:p>
          <a:p>
            <a:pPr>
              <a:spcBef>
                <a:spcPts val="1333"/>
              </a:spcBef>
            </a:pPr>
            <a:r>
              <a:rPr lang="en" sz="1400" dirty="0">
                <a:solidFill>
                  <a:schemeClr val="dk1"/>
                </a:solidFill>
              </a:rPr>
              <a:t>Prashant with his deep understanding of technology drives product innovation and vision at Devtron. </a:t>
            </a:r>
            <a:endParaRPr sz="1400" dirty="0">
              <a:solidFill>
                <a:schemeClr val="dk1"/>
              </a:solidFill>
            </a:endParaRPr>
          </a:p>
        </p:txBody>
      </p:sp>
      <p:sp>
        <p:nvSpPr>
          <p:cNvPr id="3" name="TextBox 2">
            <a:extLst>
              <a:ext uri="{FF2B5EF4-FFF2-40B4-BE49-F238E27FC236}">
                <a16:creationId xmlns:a16="http://schemas.microsoft.com/office/drawing/2014/main" id="{8E327073-3EA9-93BF-0641-2142A477F0A1}"/>
              </a:ext>
            </a:extLst>
          </p:cNvPr>
          <p:cNvSpPr txBox="1"/>
          <p:nvPr/>
        </p:nvSpPr>
        <p:spPr>
          <a:xfrm>
            <a:off x="1214077" y="6446800"/>
            <a:ext cx="6096000" cy="379656"/>
          </a:xfrm>
          <a:prstGeom prst="rect">
            <a:avLst/>
          </a:prstGeom>
          <a:noFill/>
        </p:spPr>
        <p:txBody>
          <a:bodyPr wrap="square">
            <a:spAutoFit/>
          </a:bodyPr>
          <a:lstStyle/>
          <a:p>
            <a:pPr>
              <a:buClr>
                <a:srgbClr val="000000"/>
              </a:buClr>
              <a:buSzPts val="2000"/>
            </a:pPr>
            <a:r>
              <a:rPr lang="en-US" sz="1867" b="1" dirty="0">
                <a:solidFill>
                  <a:schemeClr val="lt1"/>
                </a:solidFill>
                <a:latin typeface="Arial"/>
                <a:ea typeface="Arial"/>
                <a:cs typeface="Arial"/>
                <a:sym typeface="Arial"/>
              </a:rPr>
              <a:t>10,000+</a:t>
            </a:r>
            <a:r>
              <a:rPr lang="en-US" sz="1867" dirty="0">
                <a:solidFill>
                  <a:schemeClr val="lt1"/>
                </a:solidFill>
                <a:latin typeface="Arial"/>
                <a:ea typeface="Arial"/>
                <a:cs typeface="Arial"/>
                <a:sym typeface="Arial"/>
              </a:rPr>
              <a:t> Global Installations &amp; Counting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6c4be7d09b_0_47"/>
          <p:cNvSpPr/>
          <p:nvPr/>
        </p:nvSpPr>
        <p:spPr>
          <a:xfrm>
            <a:off x="-2567" y="6446801"/>
            <a:ext cx="12192000" cy="415399"/>
          </a:xfrm>
          <a:prstGeom prst="rect">
            <a:avLst/>
          </a:prstGeom>
          <a:solidFill>
            <a:srgbClr val="1D67D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3" name="Google Shape;123;g26c4be7d09b_0_47"/>
          <p:cNvSpPr/>
          <p:nvPr/>
        </p:nvSpPr>
        <p:spPr>
          <a:xfrm>
            <a:off x="9705761" y="4064461"/>
            <a:ext cx="1811600" cy="626000"/>
          </a:xfrm>
          <a:prstGeom prst="roundRect">
            <a:avLst>
              <a:gd name="adj" fmla="val 16667"/>
            </a:avLst>
          </a:pr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25" name="Google Shape;125;g26c4be7d09b_0_47"/>
          <p:cNvSpPr/>
          <p:nvPr/>
        </p:nvSpPr>
        <p:spPr>
          <a:xfrm>
            <a:off x="9705620" y="2549528"/>
            <a:ext cx="1811600" cy="626000"/>
          </a:xfrm>
          <a:prstGeom prst="roundRect">
            <a:avLst>
              <a:gd name="adj" fmla="val 16667"/>
            </a:avLst>
          </a:prstGeom>
          <a:solidFill>
            <a:schemeClr val="lt1"/>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pic>
        <p:nvPicPr>
          <p:cNvPr id="126" name="Google Shape;126;g26c4be7d09b_0_47"/>
          <p:cNvPicPr preferRelativeResize="0"/>
          <p:nvPr/>
        </p:nvPicPr>
        <p:blipFill rotWithShape="1">
          <a:blip r:embed="rId3">
            <a:alphaModFix/>
          </a:blip>
          <a:srcRect/>
          <a:stretch/>
        </p:blipFill>
        <p:spPr>
          <a:xfrm>
            <a:off x="10345561" y="2661067"/>
            <a:ext cx="1633203" cy="555459"/>
          </a:xfrm>
          <a:prstGeom prst="rect">
            <a:avLst/>
          </a:prstGeom>
          <a:noFill/>
          <a:ln>
            <a:noFill/>
          </a:ln>
        </p:spPr>
      </p:pic>
      <p:pic>
        <p:nvPicPr>
          <p:cNvPr id="127" name="Google Shape;127;g26c4be7d09b_0_47"/>
          <p:cNvPicPr preferRelativeResize="0"/>
          <p:nvPr/>
        </p:nvPicPr>
        <p:blipFill rotWithShape="1">
          <a:blip r:embed="rId4">
            <a:alphaModFix/>
          </a:blip>
          <a:srcRect/>
          <a:stretch/>
        </p:blipFill>
        <p:spPr>
          <a:xfrm>
            <a:off x="10349730" y="4547911"/>
            <a:ext cx="1671452" cy="555456"/>
          </a:xfrm>
          <a:prstGeom prst="rect">
            <a:avLst/>
          </a:prstGeom>
          <a:noFill/>
          <a:ln>
            <a:noFill/>
          </a:ln>
        </p:spPr>
      </p:pic>
      <p:pic>
        <p:nvPicPr>
          <p:cNvPr id="128" name="Google Shape;128;g26c4be7d09b_0_47"/>
          <p:cNvPicPr preferRelativeResize="0"/>
          <p:nvPr/>
        </p:nvPicPr>
        <p:blipFill rotWithShape="1">
          <a:blip r:embed="rId5">
            <a:alphaModFix/>
          </a:blip>
          <a:srcRect/>
          <a:stretch/>
        </p:blipFill>
        <p:spPr>
          <a:xfrm>
            <a:off x="10279812" y="3668480"/>
            <a:ext cx="1811600" cy="415397"/>
          </a:xfrm>
          <a:prstGeom prst="rect">
            <a:avLst/>
          </a:prstGeom>
          <a:noFill/>
          <a:ln>
            <a:noFill/>
          </a:ln>
        </p:spPr>
      </p:pic>
      <p:sp>
        <p:nvSpPr>
          <p:cNvPr id="129" name="Google Shape;129;g26c4be7d09b_0_47"/>
          <p:cNvSpPr txBox="1"/>
          <p:nvPr/>
        </p:nvSpPr>
        <p:spPr>
          <a:xfrm>
            <a:off x="9987480" y="2078507"/>
            <a:ext cx="2308737" cy="338514"/>
          </a:xfrm>
          <a:prstGeom prst="rect">
            <a:avLst/>
          </a:prstGeom>
          <a:noFill/>
          <a:ln>
            <a:noFill/>
          </a:ln>
        </p:spPr>
        <p:txBody>
          <a:bodyPr spcFirstLastPara="1" wrap="square" lIns="91433" tIns="45700" rIns="91433" bIns="45700" anchor="t" anchorCtr="0">
            <a:spAutoFit/>
          </a:bodyPr>
          <a:lstStyle/>
          <a:p>
            <a:pPr algn="ctr">
              <a:buClr>
                <a:srgbClr val="000000"/>
              </a:buClr>
              <a:buSzPts val="2300"/>
            </a:pPr>
            <a:r>
              <a:rPr lang="en" sz="1600" b="1" dirty="0">
                <a:solidFill>
                  <a:schemeClr val="dk1"/>
                </a:solidFill>
                <a:latin typeface="Arial"/>
                <a:ea typeface="Arial"/>
                <a:cs typeface="Arial"/>
                <a:sym typeface="Arial"/>
              </a:rPr>
              <a:t>Our Investors</a:t>
            </a:r>
            <a:endParaRPr sz="1600" b="1" dirty="0">
              <a:solidFill>
                <a:schemeClr val="dk1"/>
              </a:solidFill>
              <a:latin typeface="Arial"/>
              <a:ea typeface="Arial"/>
              <a:cs typeface="Arial"/>
              <a:sym typeface="Arial"/>
            </a:endParaRPr>
          </a:p>
        </p:txBody>
      </p:sp>
      <p:cxnSp>
        <p:nvCxnSpPr>
          <p:cNvPr id="130" name="Google Shape;130;g26c4be7d09b_0_47"/>
          <p:cNvCxnSpPr/>
          <p:nvPr/>
        </p:nvCxnSpPr>
        <p:spPr>
          <a:xfrm>
            <a:off x="10155241" y="2349567"/>
            <a:ext cx="8800" cy="3053200"/>
          </a:xfrm>
          <a:prstGeom prst="straightConnector1">
            <a:avLst/>
          </a:prstGeom>
          <a:noFill/>
          <a:ln w="12700" cap="flat" cmpd="sng">
            <a:solidFill>
              <a:schemeClr val="accent4"/>
            </a:solidFill>
            <a:prstDash val="solid"/>
            <a:round/>
            <a:headEnd type="none" w="sm" len="sm"/>
            <a:tailEnd type="none" w="sm" len="sm"/>
          </a:ln>
        </p:spPr>
      </p:cxnSp>
      <p:sp>
        <p:nvSpPr>
          <p:cNvPr id="132" name="Google Shape;132;g26c4be7d09b_0_47"/>
          <p:cNvSpPr txBox="1"/>
          <p:nvPr/>
        </p:nvSpPr>
        <p:spPr>
          <a:xfrm>
            <a:off x="372892" y="146834"/>
            <a:ext cx="5544000" cy="666745"/>
          </a:xfrm>
          <a:prstGeom prst="rect">
            <a:avLst/>
          </a:prstGeom>
          <a:noFill/>
          <a:ln>
            <a:noFill/>
          </a:ln>
        </p:spPr>
        <p:txBody>
          <a:bodyPr spcFirstLastPara="1" wrap="square" lIns="91433" tIns="45700" rIns="91433" bIns="45700" anchor="t" anchorCtr="0">
            <a:spAutoFit/>
          </a:bodyPr>
          <a:lstStyle/>
          <a:p>
            <a:pPr>
              <a:buClr>
                <a:srgbClr val="000000"/>
              </a:buClr>
              <a:buSzPts val="2300"/>
            </a:pPr>
            <a:r>
              <a:rPr lang="en" sz="3733" b="1" dirty="0">
                <a:solidFill>
                  <a:schemeClr val="dk1"/>
                </a:solidFill>
              </a:rPr>
              <a:t>About Us</a:t>
            </a:r>
            <a:endParaRPr sz="3733" b="1" dirty="0">
              <a:solidFill>
                <a:schemeClr val="dk1"/>
              </a:solidFill>
              <a:latin typeface="Arial"/>
              <a:ea typeface="Arial"/>
              <a:cs typeface="Arial"/>
              <a:sym typeface="Arial"/>
            </a:endParaRPr>
          </a:p>
        </p:txBody>
      </p:sp>
      <p:pic>
        <p:nvPicPr>
          <p:cNvPr id="133" name="Google Shape;133;g26c4be7d09b_0_47">
            <a:hlinkClick r:id="rId6"/>
          </p:cNvPr>
          <p:cNvPicPr preferRelativeResize="0"/>
          <p:nvPr/>
        </p:nvPicPr>
        <p:blipFill rotWithShape="1">
          <a:blip r:embed="rId7">
            <a:alphaModFix/>
          </a:blip>
          <a:srcRect/>
          <a:stretch/>
        </p:blipFill>
        <p:spPr>
          <a:xfrm>
            <a:off x="10775346" y="6513899"/>
            <a:ext cx="366503" cy="268311"/>
          </a:xfrm>
          <a:prstGeom prst="rect">
            <a:avLst/>
          </a:prstGeom>
          <a:noFill/>
          <a:ln>
            <a:noFill/>
          </a:ln>
        </p:spPr>
      </p:pic>
      <p:sp>
        <p:nvSpPr>
          <p:cNvPr id="3" name="TextBox 2">
            <a:extLst>
              <a:ext uri="{FF2B5EF4-FFF2-40B4-BE49-F238E27FC236}">
                <a16:creationId xmlns:a16="http://schemas.microsoft.com/office/drawing/2014/main" id="{8E327073-3EA9-93BF-0641-2142A477F0A1}"/>
              </a:ext>
            </a:extLst>
          </p:cNvPr>
          <p:cNvSpPr txBox="1"/>
          <p:nvPr/>
        </p:nvSpPr>
        <p:spPr>
          <a:xfrm>
            <a:off x="1214077" y="6446800"/>
            <a:ext cx="6096000" cy="379656"/>
          </a:xfrm>
          <a:prstGeom prst="rect">
            <a:avLst/>
          </a:prstGeom>
          <a:noFill/>
        </p:spPr>
        <p:txBody>
          <a:bodyPr wrap="square">
            <a:spAutoFit/>
          </a:bodyPr>
          <a:lstStyle/>
          <a:p>
            <a:pPr>
              <a:buClr>
                <a:srgbClr val="000000"/>
              </a:buClr>
              <a:buSzPts val="2000"/>
            </a:pPr>
            <a:r>
              <a:rPr lang="en-US" sz="1867" b="1" dirty="0">
                <a:solidFill>
                  <a:schemeClr val="lt1"/>
                </a:solidFill>
                <a:latin typeface="Arial"/>
                <a:ea typeface="Arial"/>
                <a:cs typeface="Arial"/>
                <a:sym typeface="Arial"/>
              </a:rPr>
              <a:t>10,000+</a:t>
            </a:r>
            <a:r>
              <a:rPr lang="en-US" sz="1867" dirty="0">
                <a:solidFill>
                  <a:schemeClr val="lt1"/>
                </a:solidFill>
                <a:latin typeface="Arial"/>
                <a:ea typeface="Arial"/>
                <a:cs typeface="Arial"/>
                <a:sym typeface="Arial"/>
              </a:rPr>
              <a:t> Global Installations &amp; Counting</a:t>
            </a:r>
          </a:p>
        </p:txBody>
      </p:sp>
      <p:sp>
        <p:nvSpPr>
          <p:cNvPr id="169" name="Google Shape;169;g26c4be7d09b_0_64"/>
          <p:cNvSpPr txBox="1"/>
          <p:nvPr/>
        </p:nvSpPr>
        <p:spPr>
          <a:xfrm>
            <a:off x="301759" y="1499739"/>
            <a:ext cx="9685720" cy="4403729"/>
          </a:xfrm>
          <a:prstGeom prst="rect">
            <a:avLst/>
          </a:prstGeom>
          <a:noFill/>
          <a:ln>
            <a:noFill/>
          </a:ln>
        </p:spPr>
        <p:txBody>
          <a:bodyPr spcFirstLastPara="1" wrap="square" lIns="121900" tIns="121900" rIns="121900" bIns="121900" anchor="t" anchorCtr="0">
            <a:spAutoFit/>
          </a:bodyPr>
          <a:lstStyle/>
          <a:p>
            <a:pPr>
              <a:buClr>
                <a:schemeClr val="dk1"/>
              </a:buClr>
              <a:buSzPts val="1800"/>
            </a:pPr>
            <a:r>
              <a:rPr lang="en" sz="2400" b="1" dirty="0">
                <a:solidFill>
                  <a:schemeClr val="dk1"/>
                </a:solidFill>
              </a:rPr>
              <a:t>Nishant Kumar (Co-founder)</a:t>
            </a:r>
            <a:endParaRPr sz="2400" b="1" dirty="0">
              <a:solidFill>
                <a:schemeClr val="dk1"/>
              </a:solidFill>
            </a:endParaRPr>
          </a:p>
          <a:p>
            <a:pPr>
              <a:spcBef>
                <a:spcPts val="1333"/>
              </a:spcBef>
              <a:buClr>
                <a:schemeClr val="dk1"/>
              </a:buClr>
              <a:buSzPts val="1100"/>
            </a:pPr>
            <a:r>
              <a:rPr lang="en" sz="1400" dirty="0">
                <a:solidFill>
                  <a:schemeClr val="dk1"/>
                </a:solidFill>
              </a:rPr>
              <a:t>Nishant is a master of technology and a problem solver who doubles as a firefighter to heavy lift the technology challenges at hand at Devtron. He has worked hands-on across high throughput distributed systems, complex technology architecture in his past roles.</a:t>
            </a:r>
            <a:endParaRPr sz="1400" dirty="0">
              <a:solidFill>
                <a:schemeClr val="dk1"/>
              </a:solidFill>
            </a:endParaRPr>
          </a:p>
          <a:p>
            <a:pPr>
              <a:spcBef>
                <a:spcPts val="1333"/>
              </a:spcBef>
              <a:buClr>
                <a:srgbClr val="000000"/>
              </a:buClr>
              <a:buSzPts val="1800"/>
            </a:pPr>
            <a:r>
              <a:rPr lang="en" sz="1400" dirty="0">
                <a:solidFill>
                  <a:schemeClr val="dk1"/>
                </a:solidFill>
              </a:rPr>
              <a:t>Nishant is the brain behind the technology at Devtron.</a:t>
            </a:r>
          </a:p>
          <a:p>
            <a:pPr>
              <a:spcBef>
                <a:spcPts val="1333"/>
              </a:spcBef>
              <a:buClr>
                <a:srgbClr val="000000"/>
              </a:buClr>
              <a:buSzPts val="1800"/>
            </a:pPr>
            <a:endParaRPr sz="1400" dirty="0">
              <a:solidFill>
                <a:schemeClr val="dk1"/>
              </a:solidFill>
            </a:endParaRPr>
          </a:p>
          <a:p>
            <a:pPr>
              <a:buClr>
                <a:schemeClr val="dk1"/>
              </a:buClr>
              <a:buSzPts val="1800"/>
            </a:pPr>
            <a:endParaRPr sz="1400" dirty="0">
              <a:solidFill>
                <a:schemeClr val="dk1"/>
              </a:solidFill>
            </a:endParaRPr>
          </a:p>
          <a:p>
            <a:pPr>
              <a:buClr>
                <a:srgbClr val="000000"/>
              </a:buClr>
              <a:buSzPts val="1800"/>
            </a:pPr>
            <a:r>
              <a:rPr lang="en" sz="2400" b="1" dirty="0">
                <a:solidFill>
                  <a:schemeClr val="dk1"/>
                </a:solidFill>
              </a:rPr>
              <a:t>Manish Verma (Core team member)</a:t>
            </a:r>
            <a:endParaRPr sz="2400" b="1" dirty="0">
              <a:solidFill>
                <a:schemeClr val="dk1"/>
              </a:solidFill>
            </a:endParaRPr>
          </a:p>
          <a:p>
            <a:pPr>
              <a:spcBef>
                <a:spcPts val="1333"/>
              </a:spcBef>
            </a:pPr>
            <a:r>
              <a:rPr lang="en" sz="1400" dirty="0">
                <a:solidFill>
                  <a:schemeClr val="dk1"/>
                </a:solidFill>
                <a:highlight>
                  <a:srgbClr val="FFFFFF"/>
                </a:highlight>
                <a:latin typeface="Roboto"/>
                <a:ea typeface="Roboto"/>
                <a:cs typeface="Roboto"/>
                <a:sym typeface="Roboto"/>
              </a:rPr>
              <a:t>Manish is a telecom industry veteran with more than 25 years of experience across a spectrum of sales &amp; business management, as well as technology strategy &amp; portfolio development. He has successfully developed and grown a targeted portfolio across telco cloud, orchestration, automation, analytics, voice and data core over next generation infrastructure etc. leading to more than tripling of the business across the India market under him.</a:t>
            </a:r>
            <a:endParaRPr sz="1400" dirty="0">
              <a:solidFill>
                <a:schemeClr val="dk1"/>
              </a:solidFill>
              <a:highlight>
                <a:srgbClr val="FFFFFF"/>
              </a:highlight>
              <a:latin typeface="Roboto"/>
              <a:ea typeface="Roboto"/>
              <a:cs typeface="Roboto"/>
              <a:sym typeface="Roboto"/>
            </a:endParaRPr>
          </a:p>
          <a:p>
            <a:pPr>
              <a:spcBef>
                <a:spcPts val="1333"/>
              </a:spcBef>
            </a:pPr>
            <a:r>
              <a:rPr lang="en" sz="1400" dirty="0">
                <a:solidFill>
                  <a:schemeClr val="dk1"/>
                </a:solidFill>
                <a:highlight>
                  <a:srgbClr val="FFFFFF"/>
                </a:highlight>
                <a:latin typeface="Roboto"/>
                <a:ea typeface="Roboto"/>
                <a:cs typeface="Roboto"/>
                <a:sym typeface="Roboto"/>
              </a:rPr>
              <a:t>Manish is leading the Telco vertical at Devtron and is working actively with customers and partners to grow our outreach at a fast pace. </a:t>
            </a:r>
            <a:endParaRPr sz="1400" dirty="0">
              <a:solidFill>
                <a:schemeClr val="dk1"/>
              </a:solidFill>
              <a:highlight>
                <a:srgbClr val="FFFFFF"/>
              </a:highlight>
              <a:latin typeface="Roboto"/>
              <a:ea typeface="Roboto"/>
              <a:cs typeface="Roboto"/>
              <a:sym typeface="Roboto"/>
            </a:endParaRPr>
          </a:p>
        </p:txBody>
      </p:sp>
    </p:spTree>
    <p:extLst>
      <p:ext uri="{BB962C8B-B14F-4D97-AF65-F5344CB8AC3E}">
        <p14:creationId xmlns:p14="http://schemas.microsoft.com/office/powerpoint/2010/main" val="1806764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6c4be7d09b_0_47"/>
          <p:cNvSpPr/>
          <p:nvPr/>
        </p:nvSpPr>
        <p:spPr>
          <a:xfrm>
            <a:off x="-2567" y="6446801"/>
            <a:ext cx="12192000" cy="415399"/>
          </a:xfrm>
          <a:prstGeom prst="rect">
            <a:avLst/>
          </a:prstGeom>
          <a:solidFill>
            <a:srgbClr val="1D67D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32" name="Google Shape;132;g26c4be7d09b_0_47"/>
          <p:cNvSpPr txBox="1"/>
          <p:nvPr/>
        </p:nvSpPr>
        <p:spPr>
          <a:xfrm>
            <a:off x="372892" y="146834"/>
            <a:ext cx="5544000" cy="666745"/>
          </a:xfrm>
          <a:prstGeom prst="rect">
            <a:avLst/>
          </a:prstGeom>
          <a:noFill/>
          <a:ln>
            <a:noFill/>
          </a:ln>
        </p:spPr>
        <p:txBody>
          <a:bodyPr spcFirstLastPara="1" wrap="square" lIns="91433" tIns="45700" rIns="91433" bIns="45700" anchor="t" anchorCtr="0">
            <a:spAutoFit/>
          </a:bodyPr>
          <a:lstStyle/>
          <a:p>
            <a:pPr>
              <a:buClr>
                <a:srgbClr val="000000"/>
              </a:buClr>
              <a:buSzPts val="2300"/>
            </a:pPr>
            <a:r>
              <a:rPr lang="en-US" sz="3733" b="1" dirty="0">
                <a:solidFill>
                  <a:schemeClr val="dk1"/>
                </a:solidFill>
                <a:latin typeface="Arial"/>
                <a:ea typeface="Arial"/>
                <a:cs typeface="Arial"/>
                <a:sym typeface="Arial"/>
              </a:rPr>
              <a:t>Our Customers</a:t>
            </a:r>
            <a:endParaRPr sz="3733" b="1" dirty="0">
              <a:solidFill>
                <a:schemeClr val="dk1"/>
              </a:solidFill>
              <a:latin typeface="Arial"/>
              <a:ea typeface="Arial"/>
              <a:cs typeface="Arial"/>
              <a:sym typeface="Arial"/>
            </a:endParaRPr>
          </a:p>
        </p:txBody>
      </p:sp>
      <p:pic>
        <p:nvPicPr>
          <p:cNvPr id="133" name="Google Shape;133;g26c4be7d09b_0_47">
            <a:hlinkClick r:id="rId3"/>
          </p:cNvPr>
          <p:cNvPicPr preferRelativeResize="0"/>
          <p:nvPr/>
        </p:nvPicPr>
        <p:blipFill rotWithShape="1">
          <a:blip r:embed="rId4">
            <a:alphaModFix/>
          </a:blip>
          <a:srcRect/>
          <a:stretch/>
        </p:blipFill>
        <p:spPr>
          <a:xfrm>
            <a:off x="10775346" y="6513899"/>
            <a:ext cx="366503" cy="268311"/>
          </a:xfrm>
          <a:prstGeom prst="rect">
            <a:avLst/>
          </a:prstGeom>
          <a:noFill/>
          <a:ln>
            <a:noFill/>
          </a:ln>
        </p:spPr>
      </p:pic>
      <p:sp>
        <p:nvSpPr>
          <p:cNvPr id="3" name="TextBox 2">
            <a:extLst>
              <a:ext uri="{FF2B5EF4-FFF2-40B4-BE49-F238E27FC236}">
                <a16:creationId xmlns:a16="http://schemas.microsoft.com/office/drawing/2014/main" id="{8E327073-3EA9-93BF-0641-2142A477F0A1}"/>
              </a:ext>
            </a:extLst>
          </p:cNvPr>
          <p:cNvSpPr txBox="1"/>
          <p:nvPr/>
        </p:nvSpPr>
        <p:spPr>
          <a:xfrm>
            <a:off x="1214077" y="6446800"/>
            <a:ext cx="6096000" cy="379656"/>
          </a:xfrm>
          <a:prstGeom prst="rect">
            <a:avLst/>
          </a:prstGeom>
          <a:noFill/>
        </p:spPr>
        <p:txBody>
          <a:bodyPr wrap="square">
            <a:spAutoFit/>
          </a:bodyPr>
          <a:lstStyle/>
          <a:p>
            <a:pPr>
              <a:buClr>
                <a:srgbClr val="000000"/>
              </a:buClr>
              <a:buSzPts val="2000"/>
            </a:pPr>
            <a:r>
              <a:rPr lang="en-US" sz="1867" b="1" dirty="0">
                <a:solidFill>
                  <a:schemeClr val="lt1"/>
                </a:solidFill>
                <a:latin typeface="Arial"/>
                <a:ea typeface="Arial"/>
                <a:cs typeface="Arial"/>
                <a:sym typeface="Arial"/>
              </a:rPr>
              <a:t>10,000+</a:t>
            </a:r>
            <a:r>
              <a:rPr lang="en-US" sz="1867" dirty="0">
                <a:solidFill>
                  <a:schemeClr val="lt1"/>
                </a:solidFill>
                <a:latin typeface="Arial"/>
                <a:ea typeface="Arial"/>
                <a:cs typeface="Arial"/>
                <a:sym typeface="Arial"/>
              </a:rPr>
              <a:t> Global Installations &amp; Counting</a:t>
            </a:r>
          </a:p>
        </p:txBody>
      </p:sp>
      <p:graphicFrame>
        <p:nvGraphicFramePr>
          <p:cNvPr id="174" name="Google Shape;174;g26c4be7d09b_0_0"/>
          <p:cNvGraphicFramePr/>
          <p:nvPr>
            <p:extLst>
              <p:ext uri="{D42A27DB-BD31-4B8C-83A1-F6EECF244321}">
                <p14:modId xmlns:p14="http://schemas.microsoft.com/office/powerpoint/2010/main" val="3672294093"/>
              </p:ext>
            </p:extLst>
          </p:nvPr>
        </p:nvGraphicFramePr>
        <p:xfrm>
          <a:off x="315573" y="1560276"/>
          <a:ext cx="11351877" cy="975320"/>
        </p:xfrm>
        <a:graphic>
          <a:graphicData uri="http://schemas.openxmlformats.org/drawingml/2006/table">
            <a:tbl>
              <a:tblPr>
                <a:noFill/>
              </a:tblPr>
              <a:tblGrid>
                <a:gridCol w="1891979">
                  <a:extLst>
                    <a:ext uri="{9D8B030D-6E8A-4147-A177-3AD203B41FA5}">
                      <a16:colId xmlns:a16="http://schemas.microsoft.com/office/drawing/2014/main" val="20000"/>
                    </a:ext>
                  </a:extLst>
                </a:gridCol>
                <a:gridCol w="1708660">
                  <a:extLst>
                    <a:ext uri="{9D8B030D-6E8A-4147-A177-3AD203B41FA5}">
                      <a16:colId xmlns:a16="http://schemas.microsoft.com/office/drawing/2014/main" val="20001"/>
                    </a:ext>
                  </a:extLst>
                </a:gridCol>
                <a:gridCol w="2259648">
                  <a:extLst>
                    <a:ext uri="{9D8B030D-6E8A-4147-A177-3AD203B41FA5}">
                      <a16:colId xmlns:a16="http://schemas.microsoft.com/office/drawing/2014/main" val="20002"/>
                    </a:ext>
                  </a:extLst>
                </a:gridCol>
                <a:gridCol w="1707632">
                  <a:extLst>
                    <a:ext uri="{9D8B030D-6E8A-4147-A177-3AD203B41FA5}">
                      <a16:colId xmlns:a16="http://schemas.microsoft.com/office/drawing/2014/main" val="20003"/>
                    </a:ext>
                  </a:extLst>
                </a:gridCol>
                <a:gridCol w="1891979">
                  <a:extLst>
                    <a:ext uri="{9D8B030D-6E8A-4147-A177-3AD203B41FA5}">
                      <a16:colId xmlns:a16="http://schemas.microsoft.com/office/drawing/2014/main" val="20004"/>
                    </a:ext>
                  </a:extLst>
                </a:gridCol>
                <a:gridCol w="1891979">
                  <a:extLst>
                    <a:ext uri="{9D8B030D-6E8A-4147-A177-3AD203B41FA5}">
                      <a16:colId xmlns:a16="http://schemas.microsoft.com/office/drawing/2014/main" val="20005"/>
                    </a:ext>
                  </a:extLst>
                </a:gridCol>
              </a:tblGrid>
              <a:tr h="975320">
                <a:tc>
                  <a:txBody>
                    <a:bodyPr/>
                    <a:lstStyle/>
                    <a:p>
                      <a:pPr marL="0" lvl="0" indent="0" algn="ctr" rtl="0">
                        <a:spcBef>
                          <a:spcPts val="0"/>
                        </a:spcBef>
                        <a:spcAft>
                          <a:spcPts val="0"/>
                        </a:spcAft>
                        <a:buNone/>
                      </a:pPr>
                      <a:r>
                        <a:rPr lang="en" sz="1800" b="1" u="sng" dirty="0"/>
                        <a:t>Fintech</a:t>
                      </a:r>
                      <a:endParaRPr sz="1800" b="1" u="sng" dirty="0"/>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b="1" u="sng" dirty="0"/>
                        <a:t>Telecom</a:t>
                      </a:r>
                      <a:endParaRPr sz="1800" b="1" u="sng" dirty="0"/>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b="1" u="sng" dirty="0"/>
                        <a:t>AI/ML/</a:t>
                      </a:r>
                    </a:p>
                    <a:p>
                      <a:pPr marL="0" lvl="0" indent="0" algn="ctr" rtl="0">
                        <a:spcBef>
                          <a:spcPts val="0"/>
                        </a:spcBef>
                        <a:spcAft>
                          <a:spcPts val="0"/>
                        </a:spcAft>
                        <a:buNone/>
                      </a:pPr>
                      <a:r>
                        <a:rPr lang="en" sz="1800" b="1" u="sng" dirty="0"/>
                        <a:t>Big Data</a:t>
                      </a:r>
                      <a:endParaRPr sz="1800" b="1" u="sng" dirty="0"/>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b="1" u="sng" dirty="0"/>
                        <a:t>Automotive</a:t>
                      </a:r>
                      <a:endParaRPr sz="1800" b="1" u="sng" dirty="0"/>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b="1" u="sng" dirty="0"/>
                        <a:t>IoT/</a:t>
                      </a:r>
                    </a:p>
                    <a:p>
                      <a:pPr marL="0" lvl="0" indent="0" algn="ctr" rtl="0">
                        <a:spcBef>
                          <a:spcPts val="0"/>
                        </a:spcBef>
                        <a:spcAft>
                          <a:spcPts val="0"/>
                        </a:spcAft>
                        <a:buNone/>
                      </a:pPr>
                      <a:r>
                        <a:rPr lang="en" sz="1800" b="1" u="sng" dirty="0"/>
                        <a:t>Gaming</a:t>
                      </a:r>
                      <a:endParaRPr sz="1800" b="1" u="sng" dirty="0"/>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b="1" u="sng" dirty="0"/>
                        <a:t>Other Enterprises</a:t>
                      </a:r>
                      <a:endParaRPr sz="1800" b="1" u="sng" dirty="0"/>
                    </a:p>
                  </a:txBody>
                  <a:tcPr marL="121900" marR="121900" marT="121900" marB="121900">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pic>
        <p:nvPicPr>
          <p:cNvPr id="176" name="Google Shape;176;g26c4be7d09b_0_0"/>
          <p:cNvPicPr preferRelativeResize="0"/>
          <p:nvPr/>
        </p:nvPicPr>
        <p:blipFill rotWithShape="1">
          <a:blip r:embed="rId5">
            <a:alphaModFix/>
          </a:blip>
          <a:srcRect/>
          <a:stretch/>
        </p:blipFill>
        <p:spPr>
          <a:xfrm>
            <a:off x="8114195" y="3069694"/>
            <a:ext cx="1365499" cy="200217"/>
          </a:xfrm>
          <a:prstGeom prst="rect">
            <a:avLst/>
          </a:prstGeom>
          <a:noFill/>
          <a:ln>
            <a:noFill/>
          </a:ln>
        </p:spPr>
      </p:pic>
      <p:pic>
        <p:nvPicPr>
          <p:cNvPr id="177" name="Google Shape;177;g26c4be7d09b_0_0"/>
          <p:cNvPicPr preferRelativeResize="0"/>
          <p:nvPr/>
        </p:nvPicPr>
        <p:blipFill rotWithShape="1">
          <a:blip r:embed="rId6">
            <a:alphaModFix/>
          </a:blip>
          <a:srcRect/>
          <a:stretch/>
        </p:blipFill>
        <p:spPr>
          <a:xfrm>
            <a:off x="524552" y="2303205"/>
            <a:ext cx="1627725" cy="708779"/>
          </a:xfrm>
          <a:prstGeom prst="rect">
            <a:avLst/>
          </a:prstGeom>
          <a:noFill/>
          <a:ln>
            <a:noFill/>
          </a:ln>
        </p:spPr>
      </p:pic>
      <p:pic>
        <p:nvPicPr>
          <p:cNvPr id="178" name="Google Shape;178;g26c4be7d09b_0_0"/>
          <p:cNvPicPr preferRelativeResize="0"/>
          <p:nvPr/>
        </p:nvPicPr>
        <p:blipFill rotWithShape="1">
          <a:blip r:embed="rId7">
            <a:alphaModFix/>
          </a:blip>
          <a:srcRect/>
          <a:stretch/>
        </p:blipFill>
        <p:spPr>
          <a:xfrm>
            <a:off x="8013042" y="2418661"/>
            <a:ext cx="1506333" cy="477880"/>
          </a:xfrm>
          <a:prstGeom prst="rect">
            <a:avLst/>
          </a:prstGeom>
          <a:noFill/>
          <a:ln>
            <a:noFill/>
          </a:ln>
        </p:spPr>
      </p:pic>
      <p:pic>
        <p:nvPicPr>
          <p:cNvPr id="179" name="Google Shape;179;g26c4be7d09b_0_0"/>
          <p:cNvPicPr preferRelativeResize="0"/>
          <p:nvPr/>
        </p:nvPicPr>
        <p:blipFill rotWithShape="1">
          <a:blip r:embed="rId8">
            <a:alphaModFix/>
          </a:blip>
          <a:srcRect/>
          <a:stretch/>
        </p:blipFill>
        <p:spPr>
          <a:xfrm>
            <a:off x="10082762" y="3601061"/>
            <a:ext cx="1365500" cy="323839"/>
          </a:xfrm>
          <a:prstGeom prst="rect">
            <a:avLst/>
          </a:prstGeom>
          <a:noFill/>
          <a:ln>
            <a:noFill/>
          </a:ln>
        </p:spPr>
      </p:pic>
      <p:pic>
        <p:nvPicPr>
          <p:cNvPr id="180" name="Google Shape;180;g26c4be7d09b_0_0"/>
          <p:cNvPicPr preferRelativeResize="0"/>
          <p:nvPr/>
        </p:nvPicPr>
        <p:blipFill rotWithShape="1">
          <a:blip r:embed="rId9">
            <a:alphaModFix/>
          </a:blip>
          <a:srcRect/>
          <a:stretch/>
        </p:blipFill>
        <p:spPr>
          <a:xfrm>
            <a:off x="4408922" y="2468753"/>
            <a:ext cx="1443364" cy="377688"/>
          </a:xfrm>
          <a:prstGeom prst="rect">
            <a:avLst/>
          </a:prstGeom>
          <a:noFill/>
          <a:ln>
            <a:noFill/>
          </a:ln>
        </p:spPr>
      </p:pic>
      <p:pic>
        <p:nvPicPr>
          <p:cNvPr id="181" name="Google Shape;181;g26c4be7d09b_0_0"/>
          <p:cNvPicPr preferRelativeResize="0"/>
          <p:nvPr/>
        </p:nvPicPr>
        <p:blipFill rotWithShape="1">
          <a:blip r:embed="rId10">
            <a:alphaModFix/>
          </a:blip>
          <a:srcRect/>
          <a:stretch/>
        </p:blipFill>
        <p:spPr>
          <a:xfrm>
            <a:off x="585251" y="4488379"/>
            <a:ext cx="1506333" cy="333400"/>
          </a:xfrm>
          <a:prstGeom prst="rect">
            <a:avLst/>
          </a:prstGeom>
          <a:noFill/>
          <a:ln>
            <a:noFill/>
          </a:ln>
        </p:spPr>
      </p:pic>
      <p:pic>
        <p:nvPicPr>
          <p:cNvPr id="182" name="Google Shape;182;g26c4be7d09b_0_0"/>
          <p:cNvPicPr preferRelativeResize="0"/>
          <p:nvPr/>
        </p:nvPicPr>
        <p:blipFill rotWithShape="1">
          <a:blip r:embed="rId11">
            <a:alphaModFix/>
          </a:blip>
          <a:srcRect/>
          <a:stretch/>
        </p:blipFill>
        <p:spPr>
          <a:xfrm>
            <a:off x="10207095" y="3069695"/>
            <a:ext cx="1116800" cy="318080"/>
          </a:xfrm>
          <a:prstGeom prst="rect">
            <a:avLst/>
          </a:prstGeom>
          <a:noFill/>
          <a:ln>
            <a:noFill/>
          </a:ln>
        </p:spPr>
      </p:pic>
      <p:pic>
        <p:nvPicPr>
          <p:cNvPr id="183" name="Google Shape;183;g26c4be7d09b_0_0"/>
          <p:cNvPicPr preferRelativeResize="0"/>
          <p:nvPr/>
        </p:nvPicPr>
        <p:blipFill rotWithShape="1">
          <a:blip r:embed="rId12">
            <a:alphaModFix/>
          </a:blip>
          <a:srcRect t="43724" r="724" b="35205"/>
          <a:stretch/>
        </p:blipFill>
        <p:spPr>
          <a:xfrm>
            <a:off x="10170089" y="4598808"/>
            <a:ext cx="1190800" cy="220333"/>
          </a:xfrm>
          <a:prstGeom prst="rect">
            <a:avLst/>
          </a:prstGeom>
          <a:noFill/>
          <a:ln>
            <a:noFill/>
          </a:ln>
        </p:spPr>
      </p:pic>
      <p:pic>
        <p:nvPicPr>
          <p:cNvPr id="184" name="Google Shape;184;g26c4be7d09b_0_0"/>
          <p:cNvPicPr preferRelativeResize="0"/>
          <p:nvPr/>
        </p:nvPicPr>
        <p:blipFill rotWithShape="1">
          <a:blip r:embed="rId13">
            <a:alphaModFix/>
          </a:blip>
          <a:srcRect/>
          <a:stretch/>
        </p:blipFill>
        <p:spPr>
          <a:xfrm>
            <a:off x="10043827" y="4068360"/>
            <a:ext cx="1443400" cy="296235"/>
          </a:xfrm>
          <a:prstGeom prst="rect">
            <a:avLst/>
          </a:prstGeom>
          <a:noFill/>
          <a:ln>
            <a:noFill/>
          </a:ln>
        </p:spPr>
      </p:pic>
      <p:pic>
        <p:nvPicPr>
          <p:cNvPr id="185" name="Google Shape;185;g26c4be7d09b_0_0"/>
          <p:cNvPicPr preferRelativeResize="0"/>
          <p:nvPr/>
        </p:nvPicPr>
        <p:blipFill rotWithShape="1">
          <a:blip r:embed="rId14">
            <a:alphaModFix/>
          </a:blip>
          <a:srcRect l="17518" t="36893" r="20576" b="38701"/>
          <a:stretch/>
        </p:blipFill>
        <p:spPr>
          <a:xfrm>
            <a:off x="8126469" y="3552330"/>
            <a:ext cx="1443400" cy="258383"/>
          </a:xfrm>
          <a:prstGeom prst="rect">
            <a:avLst/>
          </a:prstGeom>
          <a:noFill/>
          <a:ln>
            <a:noFill/>
          </a:ln>
        </p:spPr>
      </p:pic>
      <p:pic>
        <p:nvPicPr>
          <p:cNvPr id="186" name="Google Shape;186;g26c4be7d09b_0_0"/>
          <p:cNvPicPr preferRelativeResize="0"/>
          <p:nvPr/>
        </p:nvPicPr>
        <p:blipFill rotWithShape="1">
          <a:blip r:embed="rId15">
            <a:alphaModFix/>
          </a:blip>
          <a:srcRect/>
          <a:stretch/>
        </p:blipFill>
        <p:spPr>
          <a:xfrm>
            <a:off x="4377454" y="3488896"/>
            <a:ext cx="1506333" cy="321827"/>
          </a:xfrm>
          <a:prstGeom prst="rect">
            <a:avLst/>
          </a:prstGeom>
          <a:noFill/>
          <a:ln>
            <a:noFill/>
          </a:ln>
        </p:spPr>
      </p:pic>
      <p:pic>
        <p:nvPicPr>
          <p:cNvPr id="189" name="Google Shape;189;g26c4be7d09b_0_0"/>
          <p:cNvPicPr preferRelativeResize="0"/>
          <p:nvPr/>
        </p:nvPicPr>
        <p:blipFill rotWithShape="1">
          <a:blip r:embed="rId16">
            <a:alphaModFix/>
          </a:blip>
          <a:srcRect/>
          <a:stretch/>
        </p:blipFill>
        <p:spPr>
          <a:xfrm>
            <a:off x="10465593" y="2382725"/>
            <a:ext cx="599833" cy="519512"/>
          </a:xfrm>
          <a:prstGeom prst="rect">
            <a:avLst/>
          </a:prstGeom>
          <a:noFill/>
          <a:ln>
            <a:noFill/>
          </a:ln>
        </p:spPr>
      </p:pic>
      <p:pic>
        <p:nvPicPr>
          <p:cNvPr id="190" name="Google Shape;190;g26c4be7d09b_0_0"/>
          <p:cNvPicPr preferRelativeResize="0"/>
          <p:nvPr/>
        </p:nvPicPr>
        <p:blipFill rotWithShape="1">
          <a:blip r:embed="rId17">
            <a:alphaModFix/>
          </a:blip>
          <a:srcRect r="65121"/>
          <a:stretch/>
        </p:blipFill>
        <p:spPr>
          <a:xfrm>
            <a:off x="6704343" y="2418729"/>
            <a:ext cx="599829" cy="477735"/>
          </a:xfrm>
          <a:prstGeom prst="rect">
            <a:avLst/>
          </a:prstGeom>
          <a:noFill/>
          <a:ln>
            <a:noFill/>
          </a:ln>
        </p:spPr>
      </p:pic>
      <p:pic>
        <p:nvPicPr>
          <p:cNvPr id="191" name="Google Shape;191;g26c4be7d09b_0_0"/>
          <p:cNvPicPr preferRelativeResize="0"/>
          <p:nvPr/>
        </p:nvPicPr>
        <p:blipFill rotWithShape="1">
          <a:blip r:embed="rId18">
            <a:alphaModFix/>
          </a:blip>
          <a:srcRect/>
          <a:stretch/>
        </p:blipFill>
        <p:spPr>
          <a:xfrm>
            <a:off x="937643" y="3516794"/>
            <a:ext cx="801544" cy="694215"/>
          </a:xfrm>
          <a:prstGeom prst="rect">
            <a:avLst/>
          </a:prstGeom>
          <a:noFill/>
          <a:ln>
            <a:noFill/>
          </a:ln>
        </p:spPr>
      </p:pic>
      <p:pic>
        <p:nvPicPr>
          <p:cNvPr id="192" name="Google Shape;192;g26c4be7d09b_0_0"/>
          <p:cNvPicPr preferRelativeResize="0"/>
          <p:nvPr/>
        </p:nvPicPr>
        <p:blipFill rotWithShape="1">
          <a:blip r:embed="rId19">
            <a:alphaModFix/>
          </a:blip>
          <a:srcRect/>
          <a:stretch/>
        </p:blipFill>
        <p:spPr>
          <a:xfrm>
            <a:off x="10082732" y="4886655"/>
            <a:ext cx="1365515" cy="333400"/>
          </a:xfrm>
          <a:prstGeom prst="rect">
            <a:avLst/>
          </a:prstGeom>
          <a:noFill/>
          <a:ln>
            <a:noFill/>
          </a:ln>
        </p:spPr>
      </p:pic>
      <p:pic>
        <p:nvPicPr>
          <p:cNvPr id="193" name="Google Shape;193;g26c4be7d09b_0_0"/>
          <p:cNvPicPr preferRelativeResize="0"/>
          <p:nvPr/>
        </p:nvPicPr>
        <p:blipFill rotWithShape="1">
          <a:blip r:embed="rId20">
            <a:alphaModFix/>
          </a:blip>
          <a:srcRect/>
          <a:stretch/>
        </p:blipFill>
        <p:spPr>
          <a:xfrm>
            <a:off x="4447856" y="3024864"/>
            <a:ext cx="1365501" cy="289859"/>
          </a:xfrm>
          <a:prstGeom prst="rect">
            <a:avLst/>
          </a:prstGeom>
          <a:noFill/>
          <a:ln>
            <a:noFill/>
          </a:ln>
        </p:spPr>
      </p:pic>
      <p:pic>
        <p:nvPicPr>
          <p:cNvPr id="194" name="Google Shape;194;g26c4be7d09b_0_0"/>
          <p:cNvPicPr preferRelativeResize="0"/>
          <p:nvPr/>
        </p:nvPicPr>
        <p:blipFill rotWithShape="1">
          <a:blip r:embed="rId21">
            <a:alphaModFix/>
          </a:blip>
          <a:srcRect/>
          <a:stretch/>
        </p:blipFill>
        <p:spPr>
          <a:xfrm>
            <a:off x="780004" y="3059618"/>
            <a:ext cx="1116821" cy="220356"/>
          </a:xfrm>
          <a:prstGeom prst="rect">
            <a:avLst/>
          </a:prstGeom>
          <a:noFill/>
          <a:ln>
            <a:noFill/>
          </a:ln>
        </p:spPr>
      </p:pic>
      <p:sp>
        <p:nvSpPr>
          <p:cNvPr id="197" name="Google Shape;197;g26c4be7d09b_0_0"/>
          <p:cNvSpPr txBox="1"/>
          <p:nvPr/>
        </p:nvSpPr>
        <p:spPr>
          <a:xfrm>
            <a:off x="4541633" y="5553047"/>
            <a:ext cx="3103600" cy="399200"/>
          </a:xfrm>
          <a:prstGeom prst="rect">
            <a:avLst/>
          </a:prstGeom>
          <a:noFill/>
          <a:ln>
            <a:noFill/>
          </a:ln>
        </p:spPr>
        <p:txBody>
          <a:bodyPr spcFirstLastPara="1" wrap="square" lIns="121900" tIns="121900" rIns="121900" bIns="121900" anchor="ctr" anchorCtr="0">
            <a:noAutofit/>
          </a:bodyPr>
          <a:lstStyle/>
          <a:p>
            <a:pPr algn="ctr">
              <a:buClr>
                <a:schemeClr val="dk1"/>
              </a:buClr>
              <a:buSzPts val="1800"/>
            </a:pPr>
            <a:r>
              <a:rPr lang="en" sz="2400" i="1" dirty="0">
                <a:solidFill>
                  <a:srgbClr val="1D67D3"/>
                </a:solidFill>
                <a:latin typeface="Arial"/>
                <a:ea typeface="Arial"/>
                <a:cs typeface="Arial"/>
                <a:sym typeface="Arial"/>
              </a:rPr>
              <a:t>and many more...</a:t>
            </a:r>
            <a:endParaRPr sz="2400" i="1" dirty="0">
              <a:solidFill>
                <a:srgbClr val="1D67D3"/>
              </a:solidFill>
              <a:latin typeface="Arial"/>
              <a:ea typeface="Arial"/>
              <a:cs typeface="Arial"/>
              <a:sym typeface="Arial"/>
            </a:endParaRPr>
          </a:p>
        </p:txBody>
      </p:sp>
      <p:pic>
        <p:nvPicPr>
          <p:cNvPr id="198" name="Google Shape;198;g26c4be7d09b_0_0"/>
          <p:cNvPicPr preferRelativeResize="0"/>
          <p:nvPr/>
        </p:nvPicPr>
        <p:blipFill>
          <a:blip r:embed="rId22">
            <a:alphaModFix/>
          </a:blip>
          <a:stretch>
            <a:fillRect/>
          </a:stretch>
        </p:blipFill>
        <p:spPr>
          <a:xfrm>
            <a:off x="4447869" y="3984895"/>
            <a:ext cx="1443400" cy="263168"/>
          </a:xfrm>
          <a:prstGeom prst="rect">
            <a:avLst/>
          </a:prstGeom>
          <a:noFill/>
          <a:ln>
            <a:noFill/>
          </a:ln>
        </p:spPr>
      </p:pic>
      <p:pic>
        <p:nvPicPr>
          <p:cNvPr id="1026" name="Picture 2">
            <a:extLst>
              <a:ext uri="{FF2B5EF4-FFF2-40B4-BE49-F238E27FC236}">
                <a16:creationId xmlns:a16="http://schemas.microsoft.com/office/drawing/2014/main" id="{44E41165-4661-B467-40B4-4D5742CA68E1}"/>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60182" y="2537956"/>
            <a:ext cx="939295" cy="218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552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6" name="Group 65">
            <a:extLst>
              <a:ext uri="{FF2B5EF4-FFF2-40B4-BE49-F238E27FC236}">
                <a16:creationId xmlns:a16="http://schemas.microsoft.com/office/drawing/2014/main" id="{F7795A49-428B-CA35-FB09-E9C366336516}"/>
              </a:ext>
            </a:extLst>
          </p:cNvPr>
          <p:cNvGrpSpPr/>
          <p:nvPr/>
        </p:nvGrpSpPr>
        <p:grpSpPr>
          <a:xfrm>
            <a:off x="3647523" y="2040719"/>
            <a:ext cx="1445207" cy="3004772"/>
            <a:chOff x="4116583" y="505110"/>
            <a:chExt cx="1083905" cy="2253579"/>
          </a:xfrm>
        </p:grpSpPr>
        <p:sp>
          <p:nvSpPr>
            <p:cNvPr id="52" name="Rectangle: Rounded Corners 51">
              <a:extLst>
                <a:ext uri="{FF2B5EF4-FFF2-40B4-BE49-F238E27FC236}">
                  <a16:creationId xmlns:a16="http://schemas.microsoft.com/office/drawing/2014/main" id="{29502822-839D-A390-8B2D-3CC168FB773E}"/>
                </a:ext>
              </a:extLst>
            </p:cNvPr>
            <p:cNvSpPr/>
            <p:nvPr/>
          </p:nvSpPr>
          <p:spPr>
            <a:xfrm>
              <a:off x="4116583" y="505110"/>
              <a:ext cx="1083905" cy="2253579"/>
            </a:xfrm>
            <a:prstGeom prst="roundRect">
              <a:avLst>
                <a:gd name="adj" fmla="val 900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te-IN" sz="1600" dirty="0"/>
            </a:p>
          </p:txBody>
        </p:sp>
        <p:sp>
          <p:nvSpPr>
            <p:cNvPr id="24" name="Google Shape;183;g2c5120d2955_0_21">
              <a:extLst>
                <a:ext uri="{FF2B5EF4-FFF2-40B4-BE49-F238E27FC236}">
                  <a16:creationId xmlns:a16="http://schemas.microsoft.com/office/drawing/2014/main" id="{68D61231-726E-FA6D-24E3-E731B2F60F51}"/>
                </a:ext>
              </a:extLst>
            </p:cNvPr>
            <p:cNvSpPr/>
            <p:nvPr/>
          </p:nvSpPr>
          <p:spPr>
            <a:xfrm>
              <a:off x="4193610" y="1897114"/>
              <a:ext cx="929850" cy="459150"/>
            </a:xfrm>
            <a:prstGeom prst="rect">
              <a:avLst/>
            </a:prstGeom>
            <a:noFill/>
            <a:ln w="9525" cap="flat" cmpd="sng">
              <a:solidFill>
                <a:schemeClr val="dk2"/>
              </a:solidFill>
              <a:prstDash val="solid"/>
              <a:round/>
              <a:headEnd type="none" w="sm" len="sm"/>
              <a:tailEnd type="none" w="sm" len="sm"/>
            </a:ln>
          </p:spPr>
          <p:txBody>
            <a:bodyPr spcFirstLastPara="1" wrap="square" lIns="60951" tIns="60951" rIns="60951" bIns="60951" anchor="ctr" anchorCtr="0">
              <a:noAutofit/>
            </a:bodyPr>
            <a:lstStyle/>
            <a:p>
              <a:pPr algn="ctr"/>
              <a:r>
                <a:rPr lang="en-US" sz="1467" dirty="0"/>
                <a:t>Multi-Cluster</a:t>
              </a:r>
              <a:endParaRPr sz="1467" dirty="0"/>
            </a:p>
            <a:p>
              <a:pPr algn="ctr"/>
              <a:r>
                <a:rPr lang="en-US" sz="1467" dirty="0"/>
                <a:t>Workflow</a:t>
              </a:r>
              <a:endParaRPr sz="1467" dirty="0"/>
            </a:p>
          </p:txBody>
        </p:sp>
        <p:sp>
          <p:nvSpPr>
            <p:cNvPr id="6" name="Google Shape;165;g2c5120d2955_0_21">
              <a:extLst>
                <a:ext uri="{FF2B5EF4-FFF2-40B4-BE49-F238E27FC236}">
                  <a16:creationId xmlns:a16="http://schemas.microsoft.com/office/drawing/2014/main" id="{161F7FE3-CBAF-A4DB-EAD2-FE77793F03DA}"/>
                </a:ext>
              </a:extLst>
            </p:cNvPr>
            <p:cNvSpPr/>
            <p:nvPr/>
          </p:nvSpPr>
          <p:spPr>
            <a:xfrm>
              <a:off x="4186363" y="925377"/>
              <a:ext cx="944345" cy="326675"/>
            </a:xfrm>
            <a:prstGeom prst="rect">
              <a:avLst/>
            </a:prstGeom>
            <a:noFill/>
            <a:ln w="9525" cap="flat" cmpd="sng">
              <a:solidFill>
                <a:schemeClr val="dk2"/>
              </a:solidFill>
              <a:prstDash val="solid"/>
              <a:round/>
              <a:headEnd type="none" w="sm" len="sm"/>
              <a:tailEnd type="none" w="sm" len="sm"/>
            </a:ln>
          </p:spPr>
          <p:txBody>
            <a:bodyPr spcFirstLastPara="1" wrap="square" lIns="60951" tIns="60951" rIns="60951" bIns="60951" anchor="ctr" anchorCtr="0">
              <a:noAutofit/>
            </a:bodyPr>
            <a:lstStyle/>
            <a:p>
              <a:pPr algn="ctr"/>
              <a:r>
                <a:rPr lang="en-US" sz="1467" dirty="0"/>
                <a:t>Collaboration Engine</a:t>
              </a:r>
              <a:endParaRPr sz="1467" dirty="0"/>
            </a:p>
          </p:txBody>
        </p:sp>
        <p:sp>
          <p:nvSpPr>
            <p:cNvPr id="10" name="Google Shape;169;g2c5120d2955_0_21">
              <a:extLst>
                <a:ext uri="{FF2B5EF4-FFF2-40B4-BE49-F238E27FC236}">
                  <a16:creationId xmlns:a16="http://schemas.microsoft.com/office/drawing/2014/main" id="{81DC47E1-AD4D-BF23-1545-1D33C118C2E9}"/>
                </a:ext>
              </a:extLst>
            </p:cNvPr>
            <p:cNvSpPr/>
            <p:nvPr/>
          </p:nvSpPr>
          <p:spPr>
            <a:xfrm>
              <a:off x="4186363" y="1409486"/>
              <a:ext cx="944346" cy="319674"/>
            </a:xfrm>
            <a:prstGeom prst="rect">
              <a:avLst/>
            </a:prstGeom>
            <a:noFill/>
            <a:ln w="9525" cap="flat" cmpd="sng">
              <a:solidFill>
                <a:schemeClr val="dk2"/>
              </a:solidFill>
              <a:prstDash val="solid"/>
              <a:round/>
              <a:headEnd type="none" w="sm" len="sm"/>
              <a:tailEnd type="none" w="sm" len="sm"/>
            </a:ln>
          </p:spPr>
          <p:txBody>
            <a:bodyPr spcFirstLastPara="1" wrap="square" lIns="60951" tIns="60951" rIns="60951" bIns="60951" anchor="ctr" anchorCtr="0">
              <a:noAutofit/>
            </a:bodyPr>
            <a:lstStyle/>
            <a:p>
              <a:pPr algn="ctr"/>
              <a:r>
                <a:rPr lang="en-US" sz="1467" dirty="0"/>
                <a:t>Configuration Engine</a:t>
              </a:r>
              <a:endParaRPr sz="1467" dirty="0"/>
            </a:p>
          </p:txBody>
        </p:sp>
      </p:grpSp>
      <p:sp>
        <p:nvSpPr>
          <p:cNvPr id="37" name="Google Shape;179;g2c5120d2955_0_21">
            <a:extLst>
              <a:ext uri="{FF2B5EF4-FFF2-40B4-BE49-F238E27FC236}">
                <a16:creationId xmlns:a16="http://schemas.microsoft.com/office/drawing/2014/main" id="{56E2A067-5DCF-AAFB-6EBF-9C10768019DA}"/>
              </a:ext>
            </a:extLst>
          </p:cNvPr>
          <p:cNvSpPr/>
          <p:nvPr/>
        </p:nvSpPr>
        <p:spPr>
          <a:xfrm>
            <a:off x="1703243" y="2337852"/>
            <a:ext cx="942800" cy="6122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a:t>GitOps Engine</a:t>
            </a:r>
            <a:endParaRPr sz="1600"/>
          </a:p>
        </p:txBody>
      </p:sp>
      <p:grpSp>
        <p:nvGrpSpPr>
          <p:cNvPr id="58" name="Group 57">
            <a:extLst>
              <a:ext uri="{FF2B5EF4-FFF2-40B4-BE49-F238E27FC236}">
                <a16:creationId xmlns:a16="http://schemas.microsoft.com/office/drawing/2014/main" id="{4CBA6F4E-5970-265A-BFF9-45C855CA7A24}"/>
              </a:ext>
            </a:extLst>
          </p:cNvPr>
          <p:cNvGrpSpPr/>
          <p:nvPr/>
        </p:nvGrpSpPr>
        <p:grpSpPr>
          <a:xfrm>
            <a:off x="6914392" y="2052696"/>
            <a:ext cx="1375886" cy="1757704"/>
            <a:chOff x="6137710" y="473784"/>
            <a:chExt cx="1031915" cy="1318278"/>
          </a:xfrm>
        </p:grpSpPr>
        <p:sp>
          <p:nvSpPr>
            <p:cNvPr id="45" name="Rectangle: Rounded Corners 44">
              <a:extLst>
                <a:ext uri="{FF2B5EF4-FFF2-40B4-BE49-F238E27FC236}">
                  <a16:creationId xmlns:a16="http://schemas.microsoft.com/office/drawing/2014/main" id="{07ECC2BE-9205-D951-C0A3-8293693C2304}"/>
                </a:ext>
              </a:extLst>
            </p:cNvPr>
            <p:cNvSpPr/>
            <p:nvPr/>
          </p:nvSpPr>
          <p:spPr>
            <a:xfrm>
              <a:off x="6137710" y="473784"/>
              <a:ext cx="1002450" cy="1318278"/>
            </a:xfrm>
            <a:prstGeom prst="roundRect">
              <a:avLst>
                <a:gd name="adj" fmla="val 900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te-IN" sz="1600" dirty="0"/>
            </a:p>
          </p:txBody>
        </p:sp>
        <p:sp>
          <p:nvSpPr>
            <p:cNvPr id="8" name="Google Shape;167;g2c5120d2955_0_21">
              <a:extLst>
                <a:ext uri="{FF2B5EF4-FFF2-40B4-BE49-F238E27FC236}">
                  <a16:creationId xmlns:a16="http://schemas.microsoft.com/office/drawing/2014/main" id="{007DD7B1-9713-B8EF-AF30-5EC1F0FC079C}"/>
                </a:ext>
              </a:extLst>
            </p:cNvPr>
            <p:cNvSpPr/>
            <p:nvPr/>
          </p:nvSpPr>
          <p:spPr>
            <a:xfrm>
              <a:off x="6278590" y="934018"/>
              <a:ext cx="707100" cy="296850"/>
            </a:xfrm>
            <a:prstGeom prst="rect">
              <a:avLst/>
            </a:prstGeom>
            <a:noFill/>
            <a:ln w="9525" cap="flat" cmpd="sng">
              <a:solidFill>
                <a:schemeClr val="dk2"/>
              </a:solidFill>
              <a:prstDash val="solid"/>
              <a:round/>
              <a:headEnd type="none" w="sm" len="sm"/>
              <a:tailEnd type="none" w="sm" len="sm"/>
            </a:ln>
          </p:spPr>
          <p:txBody>
            <a:bodyPr spcFirstLastPara="1" wrap="square" lIns="60951" tIns="60951" rIns="60951" bIns="60951" anchor="ctr" anchorCtr="0">
              <a:noAutofit/>
            </a:bodyPr>
            <a:lstStyle/>
            <a:p>
              <a:pPr algn="ctr"/>
              <a:r>
                <a:rPr lang="en-US" sz="1467" dirty="0"/>
                <a:t>Notifier</a:t>
              </a:r>
              <a:endParaRPr sz="1467" dirty="0"/>
            </a:p>
          </p:txBody>
        </p:sp>
        <p:sp>
          <p:nvSpPr>
            <p:cNvPr id="9" name="Google Shape;168;g2c5120d2955_0_21">
              <a:extLst>
                <a:ext uri="{FF2B5EF4-FFF2-40B4-BE49-F238E27FC236}">
                  <a16:creationId xmlns:a16="http://schemas.microsoft.com/office/drawing/2014/main" id="{04F5A6E4-390D-212E-C3B2-0614193F573A}"/>
                </a:ext>
              </a:extLst>
            </p:cNvPr>
            <p:cNvSpPr/>
            <p:nvPr/>
          </p:nvSpPr>
          <p:spPr>
            <a:xfrm>
              <a:off x="6278590" y="1361499"/>
              <a:ext cx="707100" cy="296850"/>
            </a:xfrm>
            <a:prstGeom prst="rect">
              <a:avLst/>
            </a:prstGeom>
            <a:noFill/>
            <a:ln w="9525" cap="flat" cmpd="sng">
              <a:solidFill>
                <a:schemeClr val="dk2"/>
              </a:solidFill>
              <a:prstDash val="solid"/>
              <a:round/>
              <a:headEnd type="none" w="sm" len="sm"/>
              <a:tailEnd type="none" w="sm" len="sm"/>
            </a:ln>
          </p:spPr>
          <p:txBody>
            <a:bodyPr spcFirstLastPara="1" wrap="square" lIns="60951" tIns="60951" rIns="60951" bIns="60951" anchor="ctr" anchorCtr="0">
              <a:noAutofit/>
            </a:bodyPr>
            <a:lstStyle/>
            <a:p>
              <a:pPr algn="ctr"/>
              <a:r>
                <a:rPr lang="en-US" sz="1467" dirty="0"/>
                <a:t>Watcher</a:t>
              </a:r>
              <a:endParaRPr sz="1467" dirty="0"/>
            </a:p>
          </p:txBody>
        </p:sp>
        <p:sp>
          <p:nvSpPr>
            <p:cNvPr id="46" name="TextBox 45">
              <a:extLst>
                <a:ext uri="{FF2B5EF4-FFF2-40B4-BE49-F238E27FC236}">
                  <a16:creationId xmlns:a16="http://schemas.microsoft.com/office/drawing/2014/main" id="{A27252FF-E19F-B424-D300-2CA3879B49EA}"/>
                </a:ext>
              </a:extLst>
            </p:cNvPr>
            <p:cNvSpPr txBox="1"/>
            <p:nvPr/>
          </p:nvSpPr>
          <p:spPr>
            <a:xfrm>
              <a:off x="6260385" y="512829"/>
              <a:ext cx="909240" cy="346249"/>
            </a:xfrm>
            <a:prstGeom prst="rect">
              <a:avLst/>
            </a:prstGeom>
            <a:noFill/>
          </p:spPr>
          <p:txBody>
            <a:bodyPr wrap="none" rtlCol="0">
              <a:spAutoFit/>
            </a:bodyPr>
            <a:lstStyle/>
            <a:p>
              <a:r>
                <a:rPr lang="en-US" sz="2400" dirty="0"/>
                <a:t>Monitor</a:t>
              </a:r>
            </a:p>
          </p:txBody>
        </p:sp>
      </p:grpSp>
      <p:grpSp>
        <p:nvGrpSpPr>
          <p:cNvPr id="118" name="Group 117">
            <a:extLst>
              <a:ext uri="{FF2B5EF4-FFF2-40B4-BE49-F238E27FC236}">
                <a16:creationId xmlns:a16="http://schemas.microsoft.com/office/drawing/2014/main" id="{F9B6A418-8BE6-634F-8CFE-C0B126E039E5}"/>
              </a:ext>
            </a:extLst>
          </p:cNvPr>
          <p:cNvGrpSpPr/>
          <p:nvPr/>
        </p:nvGrpSpPr>
        <p:grpSpPr>
          <a:xfrm>
            <a:off x="5235410" y="4958395"/>
            <a:ext cx="2343063" cy="1264919"/>
            <a:chOff x="3457151" y="3759003"/>
            <a:chExt cx="1757297" cy="948689"/>
          </a:xfrm>
        </p:grpSpPr>
        <p:sp>
          <p:nvSpPr>
            <p:cNvPr id="25" name="Google Shape;184;g2c5120d2955_0_21">
              <a:extLst>
                <a:ext uri="{FF2B5EF4-FFF2-40B4-BE49-F238E27FC236}">
                  <a16:creationId xmlns:a16="http://schemas.microsoft.com/office/drawing/2014/main" id="{B5167267-11E6-4746-4048-E08AC0649494}"/>
                </a:ext>
              </a:extLst>
            </p:cNvPr>
            <p:cNvSpPr/>
            <p:nvPr/>
          </p:nvSpPr>
          <p:spPr>
            <a:xfrm>
              <a:off x="3457151" y="4480409"/>
              <a:ext cx="1757296" cy="227283"/>
            </a:xfrm>
            <a:prstGeom prst="rect">
              <a:avLst/>
            </a:prstGeom>
            <a:noFill/>
            <a:ln w="9525" cap="flat" cmpd="sng">
              <a:solidFill>
                <a:schemeClr val="dk2"/>
              </a:solidFill>
              <a:prstDash val="solid"/>
              <a:round/>
              <a:headEnd type="none" w="sm" len="sm"/>
              <a:tailEnd type="none" w="sm" len="sm"/>
            </a:ln>
          </p:spPr>
          <p:txBody>
            <a:bodyPr spcFirstLastPara="1" wrap="square" lIns="60951" tIns="60951" rIns="60951" bIns="60951" anchor="ctr" anchorCtr="0">
              <a:noAutofit/>
            </a:bodyPr>
            <a:lstStyle/>
            <a:p>
              <a:pPr algn="ctr"/>
              <a:r>
                <a:rPr lang="en-US" sz="1467"/>
                <a:t>IAAS</a:t>
              </a:r>
              <a:endParaRPr sz="1467"/>
            </a:p>
          </p:txBody>
        </p:sp>
        <p:sp>
          <p:nvSpPr>
            <p:cNvPr id="26" name="Google Shape;185;g2c5120d2955_0_21">
              <a:extLst>
                <a:ext uri="{FF2B5EF4-FFF2-40B4-BE49-F238E27FC236}">
                  <a16:creationId xmlns:a16="http://schemas.microsoft.com/office/drawing/2014/main" id="{E60409DE-E236-4C41-EB05-924CBCAFDDE2}"/>
                </a:ext>
              </a:extLst>
            </p:cNvPr>
            <p:cNvSpPr/>
            <p:nvPr/>
          </p:nvSpPr>
          <p:spPr>
            <a:xfrm>
              <a:off x="4159122" y="4002964"/>
              <a:ext cx="1055325" cy="239049"/>
            </a:xfrm>
            <a:prstGeom prst="rect">
              <a:avLst/>
            </a:prstGeom>
            <a:noFill/>
            <a:ln w="9525" cap="flat" cmpd="sng">
              <a:solidFill>
                <a:schemeClr val="dk2"/>
              </a:solidFill>
              <a:prstDash val="solid"/>
              <a:round/>
              <a:headEnd type="none" w="sm" len="sm"/>
              <a:tailEnd type="none" w="sm" len="sm"/>
            </a:ln>
          </p:spPr>
          <p:txBody>
            <a:bodyPr spcFirstLastPara="1" wrap="square" lIns="60951" tIns="60951" rIns="60951" bIns="60951" anchor="ctr" anchorCtr="0">
              <a:noAutofit/>
            </a:bodyPr>
            <a:lstStyle/>
            <a:p>
              <a:pPr algn="ctr"/>
              <a:r>
                <a:rPr lang="en-US" sz="1467"/>
                <a:t>Cloud</a:t>
              </a:r>
              <a:endParaRPr sz="1467"/>
            </a:p>
          </p:txBody>
        </p:sp>
        <p:sp>
          <p:nvSpPr>
            <p:cNvPr id="27" name="Google Shape;186;g2c5120d2955_0_21">
              <a:extLst>
                <a:ext uri="{FF2B5EF4-FFF2-40B4-BE49-F238E27FC236}">
                  <a16:creationId xmlns:a16="http://schemas.microsoft.com/office/drawing/2014/main" id="{F4206620-D47A-9F84-C069-B05DC2B9E405}"/>
                </a:ext>
              </a:extLst>
            </p:cNvPr>
            <p:cNvSpPr/>
            <p:nvPr/>
          </p:nvSpPr>
          <p:spPr>
            <a:xfrm>
              <a:off x="4566372" y="3759003"/>
              <a:ext cx="642450" cy="238396"/>
            </a:xfrm>
            <a:prstGeom prst="rect">
              <a:avLst/>
            </a:prstGeom>
            <a:noFill/>
            <a:ln w="9525" cap="flat" cmpd="sng">
              <a:solidFill>
                <a:schemeClr val="dk2"/>
              </a:solidFill>
              <a:prstDash val="solid"/>
              <a:round/>
              <a:headEnd type="none" w="sm" len="sm"/>
              <a:tailEnd type="none" w="sm" len="sm"/>
            </a:ln>
          </p:spPr>
          <p:txBody>
            <a:bodyPr spcFirstLastPara="1" wrap="square" lIns="60951" tIns="60951" rIns="60951" bIns="60951" anchor="ctr" anchorCtr="0">
              <a:noAutofit/>
            </a:bodyPr>
            <a:lstStyle/>
            <a:p>
              <a:pPr algn="ctr"/>
              <a:r>
                <a:rPr lang="en-US" sz="1467"/>
                <a:t>Edge</a:t>
              </a:r>
              <a:endParaRPr sz="1467"/>
            </a:p>
          </p:txBody>
        </p:sp>
        <p:sp>
          <p:nvSpPr>
            <p:cNvPr id="29" name="Google Shape;188;g2c5120d2955_0_21">
              <a:extLst>
                <a:ext uri="{FF2B5EF4-FFF2-40B4-BE49-F238E27FC236}">
                  <a16:creationId xmlns:a16="http://schemas.microsoft.com/office/drawing/2014/main" id="{5490BB45-7873-C069-6BF1-BDFC839BD35D}"/>
                </a:ext>
              </a:extLst>
            </p:cNvPr>
            <p:cNvSpPr/>
            <p:nvPr/>
          </p:nvSpPr>
          <p:spPr>
            <a:xfrm>
              <a:off x="3780497" y="4230883"/>
              <a:ext cx="1433951" cy="238396"/>
            </a:xfrm>
            <a:prstGeom prst="rect">
              <a:avLst/>
            </a:prstGeom>
            <a:noFill/>
            <a:ln w="9525" cap="flat" cmpd="sng">
              <a:solidFill>
                <a:schemeClr val="dk2"/>
              </a:solidFill>
              <a:prstDash val="solid"/>
              <a:round/>
              <a:headEnd type="none" w="sm" len="sm"/>
              <a:tailEnd type="none" w="sm" len="sm"/>
            </a:ln>
          </p:spPr>
          <p:txBody>
            <a:bodyPr spcFirstLastPara="1" wrap="square" lIns="60951" tIns="60951" rIns="60951" bIns="60951" anchor="ctr" anchorCtr="0">
              <a:noAutofit/>
            </a:bodyPr>
            <a:lstStyle/>
            <a:p>
              <a:pPr algn="ctr"/>
              <a:r>
                <a:rPr lang="en-US" sz="1467"/>
                <a:t>Network</a:t>
              </a:r>
              <a:endParaRPr sz="1467"/>
            </a:p>
          </p:txBody>
        </p:sp>
      </p:grpSp>
      <p:cxnSp>
        <p:nvCxnSpPr>
          <p:cNvPr id="30" name="Google Shape;189;g2c5120d2955_0_21">
            <a:extLst>
              <a:ext uri="{FF2B5EF4-FFF2-40B4-BE49-F238E27FC236}">
                <a16:creationId xmlns:a16="http://schemas.microsoft.com/office/drawing/2014/main" id="{67A63C32-F949-4535-0D9F-87E2E1ECF814}"/>
              </a:ext>
            </a:extLst>
          </p:cNvPr>
          <p:cNvCxnSpPr>
            <a:cxnSpLocks/>
            <a:stCxn id="24" idx="2"/>
            <a:endCxn id="27" idx="0"/>
          </p:cNvCxnSpPr>
          <p:nvPr/>
        </p:nvCxnSpPr>
        <p:spPr>
          <a:xfrm>
            <a:off x="4370126" y="4508925"/>
            <a:ext cx="2772545" cy="449471"/>
          </a:xfrm>
          <a:prstGeom prst="straightConnector1">
            <a:avLst/>
          </a:prstGeom>
          <a:noFill/>
          <a:ln w="3175" cap="flat" cmpd="sng">
            <a:solidFill>
              <a:schemeClr val="accent6">
                <a:lumMod val="75000"/>
              </a:schemeClr>
            </a:solidFill>
            <a:prstDash val="dashDot"/>
            <a:round/>
            <a:headEnd type="none" w="med" len="med"/>
            <a:tailEnd type="none" w="med" len="med"/>
          </a:ln>
        </p:spPr>
      </p:cxnSp>
      <p:cxnSp>
        <p:nvCxnSpPr>
          <p:cNvPr id="32" name="Google Shape;191;g2c5120d2955_0_21">
            <a:extLst>
              <a:ext uri="{FF2B5EF4-FFF2-40B4-BE49-F238E27FC236}">
                <a16:creationId xmlns:a16="http://schemas.microsoft.com/office/drawing/2014/main" id="{599558A2-9C68-D0DC-1A1B-48D12EF15D1C}"/>
              </a:ext>
            </a:extLst>
          </p:cNvPr>
          <p:cNvCxnSpPr>
            <a:cxnSpLocks/>
            <a:stCxn id="24" idx="2"/>
            <a:endCxn id="29" idx="0"/>
          </p:cNvCxnSpPr>
          <p:nvPr/>
        </p:nvCxnSpPr>
        <p:spPr>
          <a:xfrm>
            <a:off x="4370126" y="4508925"/>
            <a:ext cx="2252380" cy="1078644"/>
          </a:xfrm>
          <a:prstGeom prst="straightConnector1">
            <a:avLst/>
          </a:prstGeom>
          <a:noFill/>
          <a:ln w="3175" cap="flat" cmpd="sng">
            <a:solidFill>
              <a:schemeClr val="accent6">
                <a:lumMod val="75000"/>
              </a:schemeClr>
            </a:solidFill>
            <a:prstDash val="dashDot"/>
            <a:round/>
            <a:headEnd type="none" w="med" len="med"/>
            <a:tailEnd type="none" w="med" len="med"/>
          </a:ln>
        </p:spPr>
      </p:cxnSp>
      <p:cxnSp>
        <p:nvCxnSpPr>
          <p:cNvPr id="33" name="Google Shape;192;g2c5120d2955_0_21">
            <a:extLst>
              <a:ext uri="{FF2B5EF4-FFF2-40B4-BE49-F238E27FC236}">
                <a16:creationId xmlns:a16="http://schemas.microsoft.com/office/drawing/2014/main" id="{67105DBF-5698-9EC9-814E-240D22A08C76}"/>
              </a:ext>
            </a:extLst>
          </p:cNvPr>
          <p:cNvCxnSpPr>
            <a:cxnSpLocks/>
            <a:stCxn id="24" idx="2"/>
            <a:endCxn id="25" idx="0"/>
          </p:cNvCxnSpPr>
          <p:nvPr/>
        </p:nvCxnSpPr>
        <p:spPr>
          <a:xfrm>
            <a:off x="4370126" y="4508925"/>
            <a:ext cx="2036815" cy="1411345"/>
          </a:xfrm>
          <a:prstGeom prst="straightConnector1">
            <a:avLst/>
          </a:prstGeom>
          <a:noFill/>
          <a:ln w="3175" cap="flat" cmpd="sng">
            <a:solidFill>
              <a:schemeClr val="accent6">
                <a:lumMod val="75000"/>
              </a:schemeClr>
            </a:solidFill>
            <a:prstDash val="dashDot"/>
            <a:round/>
            <a:headEnd type="none" w="med" len="med"/>
            <a:tailEnd type="none" w="med" len="med"/>
          </a:ln>
        </p:spPr>
      </p:cxnSp>
      <p:cxnSp>
        <p:nvCxnSpPr>
          <p:cNvPr id="34" name="Google Shape;193;g2c5120d2955_0_21">
            <a:extLst>
              <a:ext uri="{FF2B5EF4-FFF2-40B4-BE49-F238E27FC236}">
                <a16:creationId xmlns:a16="http://schemas.microsoft.com/office/drawing/2014/main" id="{B8C06C75-957A-624D-43EC-F1E390A6C64C}"/>
              </a:ext>
            </a:extLst>
          </p:cNvPr>
          <p:cNvCxnSpPr>
            <a:cxnSpLocks/>
            <a:stCxn id="24" idx="2"/>
            <a:endCxn id="26" idx="0"/>
          </p:cNvCxnSpPr>
          <p:nvPr/>
        </p:nvCxnSpPr>
        <p:spPr>
          <a:xfrm>
            <a:off x="4370126" y="4508924"/>
            <a:ext cx="2504796" cy="774752"/>
          </a:xfrm>
          <a:prstGeom prst="straightConnector1">
            <a:avLst/>
          </a:prstGeom>
          <a:noFill/>
          <a:ln w="3175" cap="flat" cmpd="sng">
            <a:solidFill>
              <a:schemeClr val="accent6">
                <a:lumMod val="75000"/>
              </a:schemeClr>
            </a:solidFill>
            <a:prstDash val="dashDot"/>
            <a:round/>
            <a:headEnd type="none" w="med" len="med"/>
            <a:tailEnd type="none" w="med" len="med"/>
          </a:ln>
        </p:spPr>
      </p:cxnSp>
      <p:sp>
        <p:nvSpPr>
          <p:cNvPr id="48" name="TextBox 47">
            <a:extLst>
              <a:ext uri="{FF2B5EF4-FFF2-40B4-BE49-F238E27FC236}">
                <a16:creationId xmlns:a16="http://schemas.microsoft.com/office/drawing/2014/main" id="{EE773A01-0BDC-FE9F-8A42-07B9EB2C9426}"/>
              </a:ext>
            </a:extLst>
          </p:cNvPr>
          <p:cNvSpPr txBox="1"/>
          <p:nvPr/>
        </p:nvSpPr>
        <p:spPr>
          <a:xfrm>
            <a:off x="3579093" y="2055671"/>
            <a:ext cx="1593824" cy="379656"/>
          </a:xfrm>
          <a:prstGeom prst="rect">
            <a:avLst/>
          </a:prstGeom>
          <a:noFill/>
        </p:spPr>
        <p:txBody>
          <a:bodyPr wrap="square">
            <a:spAutoFit/>
          </a:bodyPr>
          <a:lstStyle/>
          <a:p>
            <a:r>
              <a:rPr lang="en-US" sz="1867" dirty="0"/>
              <a:t>Orchestrator</a:t>
            </a:r>
            <a:endParaRPr lang="te-IN" sz="2400" dirty="0"/>
          </a:p>
        </p:txBody>
      </p:sp>
      <p:sp>
        <p:nvSpPr>
          <p:cNvPr id="51" name="Rectangle: Rounded Corners 50">
            <a:extLst>
              <a:ext uri="{FF2B5EF4-FFF2-40B4-BE49-F238E27FC236}">
                <a16:creationId xmlns:a16="http://schemas.microsoft.com/office/drawing/2014/main" id="{80989E22-7279-A025-01A9-563A874452AE}"/>
              </a:ext>
            </a:extLst>
          </p:cNvPr>
          <p:cNvSpPr/>
          <p:nvPr/>
        </p:nvSpPr>
        <p:spPr>
          <a:xfrm>
            <a:off x="5332973" y="2052695"/>
            <a:ext cx="1336600" cy="2559999"/>
          </a:xfrm>
          <a:prstGeom prst="roundRect">
            <a:avLst>
              <a:gd name="adj" fmla="val 9002"/>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te-IN" sz="1600" dirty="0"/>
          </a:p>
        </p:txBody>
      </p:sp>
      <p:sp>
        <p:nvSpPr>
          <p:cNvPr id="5" name="Google Shape;164;g2c5120d2955_0_21">
            <a:extLst>
              <a:ext uri="{FF2B5EF4-FFF2-40B4-BE49-F238E27FC236}">
                <a16:creationId xmlns:a16="http://schemas.microsoft.com/office/drawing/2014/main" id="{EC3793DD-9240-B54C-244D-134441531F10}"/>
              </a:ext>
            </a:extLst>
          </p:cNvPr>
          <p:cNvSpPr/>
          <p:nvPr/>
        </p:nvSpPr>
        <p:spPr>
          <a:xfrm>
            <a:off x="5406548" y="2761784"/>
            <a:ext cx="1156200" cy="411355"/>
          </a:xfrm>
          <a:prstGeom prst="rect">
            <a:avLst/>
          </a:prstGeom>
          <a:noFill/>
          <a:ln w="9525" cap="flat" cmpd="sng">
            <a:solidFill>
              <a:schemeClr val="dk2"/>
            </a:solidFill>
            <a:prstDash val="solid"/>
            <a:round/>
            <a:headEnd type="none" w="sm" len="sm"/>
            <a:tailEnd type="none" w="sm" len="sm"/>
          </a:ln>
        </p:spPr>
        <p:txBody>
          <a:bodyPr spcFirstLastPara="1" wrap="square" lIns="60951" tIns="60951" rIns="60951" bIns="60951" anchor="ctr" anchorCtr="0">
            <a:noAutofit/>
          </a:bodyPr>
          <a:lstStyle/>
          <a:p>
            <a:pPr algn="ctr"/>
            <a:r>
              <a:rPr lang="en-US" sz="1467" dirty="0"/>
              <a:t>Approval Engine</a:t>
            </a:r>
            <a:endParaRPr sz="1467" dirty="0"/>
          </a:p>
        </p:txBody>
      </p:sp>
      <p:sp>
        <p:nvSpPr>
          <p:cNvPr id="50" name="TextBox 49">
            <a:extLst>
              <a:ext uri="{FF2B5EF4-FFF2-40B4-BE49-F238E27FC236}">
                <a16:creationId xmlns:a16="http://schemas.microsoft.com/office/drawing/2014/main" id="{7D808E36-07EF-4B47-12CC-5D28D33DA4CD}"/>
              </a:ext>
            </a:extLst>
          </p:cNvPr>
          <p:cNvSpPr txBox="1"/>
          <p:nvPr/>
        </p:nvSpPr>
        <p:spPr>
          <a:xfrm>
            <a:off x="5061091" y="2052697"/>
            <a:ext cx="1815477" cy="666977"/>
          </a:xfrm>
          <a:prstGeom prst="rect">
            <a:avLst/>
          </a:prstGeom>
          <a:noFill/>
        </p:spPr>
        <p:txBody>
          <a:bodyPr wrap="square">
            <a:spAutoFit/>
          </a:bodyPr>
          <a:lstStyle/>
          <a:p>
            <a:pPr algn="ctr"/>
            <a:r>
              <a:rPr lang="en-US" sz="1867" dirty="0"/>
              <a:t>Policy </a:t>
            </a:r>
          </a:p>
          <a:p>
            <a:pPr algn="ctr"/>
            <a:r>
              <a:rPr lang="en-US" sz="1867" dirty="0"/>
              <a:t>Engine</a:t>
            </a:r>
          </a:p>
        </p:txBody>
      </p:sp>
      <p:sp>
        <p:nvSpPr>
          <p:cNvPr id="56" name="TextBox 55">
            <a:extLst>
              <a:ext uri="{FF2B5EF4-FFF2-40B4-BE49-F238E27FC236}">
                <a16:creationId xmlns:a16="http://schemas.microsoft.com/office/drawing/2014/main" id="{2FCE2F18-3278-BFFC-6DC5-4F7EC75C41D7}"/>
              </a:ext>
            </a:extLst>
          </p:cNvPr>
          <p:cNvSpPr txBox="1"/>
          <p:nvPr/>
        </p:nvSpPr>
        <p:spPr>
          <a:xfrm>
            <a:off x="983788" y="3935355"/>
            <a:ext cx="1651744" cy="318100"/>
          </a:xfrm>
          <a:prstGeom prst="rect">
            <a:avLst/>
          </a:prstGeom>
          <a:noFill/>
        </p:spPr>
        <p:txBody>
          <a:bodyPr wrap="square">
            <a:spAutoFit/>
          </a:bodyPr>
          <a:lstStyle/>
          <a:p>
            <a:pPr algn="ctr"/>
            <a:endParaRPr lang="en-US" sz="1467" dirty="0"/>
          </a:p>
        </p:txBody>
      </p:sp>
      <p:grpSp>
        <p:nvGrpSpPr>
          <p:cNvPr id="96" name="Group 95">
            <a:extLst>
              <a:ext uri="{FF2B5EF4-FFF2-40B4-BE49-F238E27FC236}">
                <a16:creationId xmlns:a16="http://schemas.microsoft.com/office/drawing/2014/main" id="{454A1F57-20AD-EA42-A9E5-317403B5C3F8}"/>
              </a:ext>
            </a:extLst>
          </p:cNvPr>
          <p:cNvGrpSpPr/>
          <p:nvPr/>
        </p:nvGrpSpPr>
        <p:grpSpPr>
          <a:xfrm>
            <a:off x="621703" y="4607685"/>
            <a:ext cx="3367216" cy="1773084"/>
            <a:chOff x="6470979" y="3697206"/>
            <a:chExt cx="2525412" cy="1329813"/>
          </a:xfrm>
        </p:grpSpPr>
        <p:grpSp>
          <p:nvGrpSpPr>
            <p:cNvPr id="90" name="Group 89">
              <a:extLst>
                <a:ext uri="{FF2B5EF4-FFF2-40B4-BE49-F238E27FC236}">
                  <a16:creationId xmlns:a16="http://schemas.microsoft.com/office/drawing/2014/main" id="{68BCD598-4C90-86A7-C9F0-28AA08BB8F6E}"/>
                </a:ext>
              </a:extLst>
            </p:cNvPr>
            <p:cNvGrpSpPr/>
            <p:nvPr/>
          </p:nvGrpSpPr>
          <p:grpSpPr>
            <a:xfrm>
              <a:off x="6470979" y="4584634"/>
              <a:ext cx="2525412" cy="442385"/>
              <a:chOff x="5943950" y="4389243"/>
              <a:chExt cx="2525412" cy="442385"/>
            </a:xfrm>
          </p:grpSpPr>
          <p:pic>
            <p:nvPicPr>
              <p:cNvPr id="2052" name="Picture 4">
                <a:extLst>
                  <a:ext uri="{FF2B5EF4-FFF2-40B4-BE49-F238E27FC236}">
                    <a16:creationId xmlns:a16="http://schemas.microsoft.com/office/drawing/2014/main" id="{1CA3C3C5-43C8-9814-E94A-F6BD82FE4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9191" y="4472748"/>
                <a:ext cx="240789" cy="24078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4673989-C20C-6DD9-46B0-2B5EED6D6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950" y="4406114"/>
                <a:ext cx="425514" cy="42551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VMware Tanzu Certifications and Resources for Cloud Providers">
                <a:extLst>
                  <a:ext uri="{FF2B5EF4-FFF2-40B4-BE49-F238E27FC236}">
                    <a16:creationId xmlns:a16="http://schemas.microsoft.com/office/drawing/2014/main" id="{E015FFF5-DD23-60FE-02A3-3CC3285BD4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2947" y="4446711"/>
                <a:ext cx="333376" cy="32895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OpenShift - Wikipedia">
                <a:extLst>
                  <a:ext uri="{FF2B5EF4-FFF2-40B4-BE49-F238E27FC236}">
                    <a16:creationId xmlns:a16="http://schemas.microsoft.com/office/drawing/2014/main" id="{DE085F0D-8AB3-A7F4-0584-320F85E762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03545" y="4463364"/>
                <a:ext cx="271605" cy="29038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Microsoft Azure - VaiSulWeb">
                <a:extLst>
                  <a:ext uri="{FF2B5EF4-FFF2-40B4-BE49-F238E27FC236}">
                    <a16:creationId xmlns:a16="http://schemas.microsoft.com/office/drawing/2014/main" id="{5ABE1931-C92B-52A9-45EF-3EFDF31980C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95542" y="4440805"/>
                <a:ext cx="273820" cy="27382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Amazon Web Services - Wikipedia">
                <a:extLst>
                  <a:ext uri="{FF2B5EF4-FFF2-40B4-BE49-F238E27FC236}">
                    <a16:creationId xmlns:a16="http://schemas.microsoft.com/office/drawing/2014/main" id="{6032357C-817F-6699-B994-DA73907BEB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8821" y="4489104"/>
                <a:ext cx="324002" cy="194401"/>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Unleash the full potential of GCP - with meshStack">
                <a:extLst>
                  <a:ext uri="{FF2B5EF4-FFF2-40B4-BE49-F238E27FC236}">
                    <a16:creationId xmlns:a16="http://schemas.microsoft.com/office/drawing/2014/main" id="{25CC76E5-4D93-B859-69D3-C8E338250CC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11947" y="4389243"/>
                <a:ext cx="380250" cy="380250"/>
              </a:xfrm>
              <a:prstGeom prst="rect">
                <a:avLst/>
              </a:prstGeom>
              <a:noFill/>
              <a:extLst>
                <a:ext uri="{909E8E84-426E-40DD-AFC4-6F175D3DCCD1}">
                  <a14:hiddenFill xmlns:a14="http://schemas.microsoft.com/office/drawing/2010/main">
                    <a:solidFill>
                      <a:srgbClr val="FFFFFF"/>
                    </a:solidFill>
                  </a14:hiddenFill>
                </a:ext>
              </a:extLst>
            </p:spPr>
          </p:pic>
        </p:grpSp>
        <p:pic>
          <p:nvPicPr>
            <p:cNvPr id="2070" name="Picture 22" descr="What is Helm?">
              <a:extLst>
                <a:ext uri="{FF2B5EF4-FFF2-40B4-BE49-F238E27FC236}">
                  <a16:creationId xmlns:a16="http://schemas.microsoft.com/office/drawing/2014/main" id="{E8A37C6C-3F6D-38BA-44F4-C0C5D1950B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054988" y="4080044"/>
              <a:ext cx="257434" cy="29685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kubernetes&quot; Icon - Download for free – Iconduck">
              <a:extLst>
                <a:ext uri="{FF2B5EF4-FFF2-40B4-BE49-F238E27FC236}">
                  <a16:creationId xmlns:a16="http://schemas.microsoft.com/office/drawing/2014/main" id="{3DB457BE-093B-EDD7-9BB9-93F4F32F142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554452" y="4080044"/>
              <a:ext cx="303536" cy="296850"/>
            </a:xfrm>
            <a:prstGeom prst="rect">
              <a:avLst/>
            </a:prstGeom>
            <a:noFill/>
            <a:extLst>
              <a:ext uri="{909E8E84-426E-40DD-AFC4-6F175D3DCCD1}">
                <a14:hiddenFill xmlns:a14="http://schemas.microsoft.com/office/drawing/2010/main">
                  <a:solidFill>
                    <a:srgbClr val="FFFFFF"/>
                  </a:solidFill>
                </a14:hiddenFill>
              </a:ext>
            </a:extLst>
          </p:spPr>
        </p:pic>
        <p:sp>
          <p:nvSpPr>
            <p:cNvPr id="91" name="Rectangle: Rounded Corners 90">
              <a:extLst>
                <a:ext uri="{FF2B5EF4-FFF2-40B4-BE49-F238E27FC236}">
                  <a16:creationId xmlns:a16="http://schemas.microsoft.com/office/drawing/2014/main" id="{D2D73E83-09C6-ACAE-EBDF-966C753184D2}"/>
                </a:ext>
              </a:extLst>
            </p:cNvPr>
            <p:cNvSpPr/>
            <p:nvPr/>
          </p:nvSpPr>
          <p:spPr>
            <a:xfrm>
              <a:off x="7375721" y="3697206"/>
              <a:ext cx="1102130" cy="296850"/>
            </a:xfrm>
            <a:prstGeom prst="roundRect">
              <a:avLst>
                <a:gd name="adj" fmla="val 9002"/>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t>Multi-Cluster</a:t>
              </a:r>
              <a:endParaRPr lang="te-IN" sz="1600" dirty="0"/>
            </a:p>
          </p:txBody>
        </p:sp>
      </p:grpSp>
      <p:grpSp>
        <p:nvGrpSpPr>
          <p:cNvPr id="126" name="Group 125">
            <a:extLst>
              <a:ext uri="{FF2B5EF4-FFF2-40B4-BE49-F238E27FC236}">
                <a16:creationId xmlns:a16="http://schemas.microsoft.com/office/drawing/2014/main" id="{0AA60C72-DFD2-CED2-6E5A-85A19012BAF9}"/>
              </a:ext>
            </a:extLst>
          </p:cNvPr>
          <p:cNvGrpSpPr/>
          <p:nvPr/>
        </p:nvGrpSpPr>
        <p:grpSpPr>
          <a:xfrm>
            <a:off x="3883163" y="1052402"/>
            <a:ext cx="5637967" cy="812532"/>
            <a:chOff x="2573705" y="281296"/>
            <a:chExt cx="4228475" cy="609399"/>
          </a:xfrm>
        </p:grpSpPr>
        <p:sp>
          <p:nvSpPr>
            <p:cNvPr id="97" name="Rectangle: Rounded Corners 96">
              <a:extLst>
                <a:ext uri="{FF2B5EF4-FFF2-40B4-BE49-F238E27FC236}">
                  <a16:creationId xmlns:a16="http://schemas.microsoft.com/office/drawing/2014/main" id="{02A3D9A7-81B4-648D-D808-3F0575569F51}"/>
                </a:ext>
              </a:extLst>
            </p:cNvPr>
            <p:cNvSpPr/>
            <p:nvPr/>
          </p:nvSpPr>
          <p:spPr>
            <a:xfrm>
              <a:off x="2573705" y="312933"/>
              <a:ext cx="4228475" cy="577762"/>
            </a:xfrm>
            <a:prstGeom prst="roundRect">
              <a:avLst>
                <a:gd name="adj" fmla="val 20981"/>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te-IN" sz="1600" dirty="0"/>
            </a:p>
          </p:txBody>
        </p:sp>
        <p:sp>
          <p:nvSpPr>
            <p:cNvPr id="100" name="TextBox 99">
              <a:extLst>
                <a:ext uri="{FF2B5EF4-FFF2-40B4-BE49-F238E27FC236}">
                  <a16:creationId xmlns:a16="http://schemas.microsoft.com/office/drawing/2014/main" id="{5B165DF3-0922-41D6-14FE-50ECA4BE51EC}"/>
                </a:ext>
              </a:extLst>
            </p:cNvPr>
            <p:cNvSpPr txBox="1"/>
            <p:nvPr/>
          </p:nvSpPr>
          <p:spPr>
            <a:xfrm>
              <a:off x="4103962" y="281296"/>
              <a:ext cx="1002450" cy="530915"/>
            </a:xfrm>
            <a:prstGeom prst="rect">
              <a:avLst/>
            </a:prstGeom>
            <a:noFill/>
          </p:spPr>
          <p:txBody>
            <a:bodyPr wrap="square">
              <a:spAutoFit/>
            </a:bodyPr>
            <a:lstStyle/>
            <a:p>
              <a:pPr algn="ctr"/>
              <a:r>
                <a:rPr lang="en-US" sz="2400" dirty="0" err="1">
                  <a:solidFill>
                    <a:srgbClr val="000000"/>
                  </a:solidFill>
                  <a:latin typeface="Arial"/>
                  <a:cs typeface="Arial"/>
                </a:rPr>
                <a:t>Devtron</a:t>
              </a:r>
              <a:r>
                <a:rPr lang="en-US" sz="1600" dirty="0"/>
                <a:t> UI</a:t>
              </a:r>
              <a:endParaRPr lang="te-IN" sz="1600" dirty="0"/>
            </a:p>
          </p:txBody>
        </p:sp>
        <p:sp>
          <p:nvSpPr>
            <p:cNvPr id="101" name="Google Shape;164;g2c5120d2955_0_21">
              <a:extLst>
                <a:ext uri="{FF2B5EF4-FFF2-40B4-BE49-F238E27FC236}">
                  <a16:creationId xmlns:a16="http://schemas.microsoft.com/office/drawing/2014/main" id="{FCB0DAEC-9A73-48F5-1305-F3437E9C0F8B}"/>
                </a:ext>
              </a:extLst>
            </p:cNvPr>
            <p:cNvSpPr/>
            <p:nvPr/>
          </p:nvSpPr>
          <p:spPr>
            <a:xfrm>
              <a:off x="5250279" y="518039"/>
              <a:ext cx="867150" cy="276260"/>
            </a:xfrm>
            <a:prstGeom prst="rect">
              <a:avLst/>
            </a:prstGeom>
            <a:noFill/>
            <a:ln w="9525" cap="flat" cmpd="sng">
              <a:solidFill>
                <a:schemeClr val="dk2"/>
              </a:solidFill>
              <a:prstDash val="solid"/>
              <a:round/>
              <a:headEnd type="none" w="sm" len="sm"/>
              <a:tailEnd type="none" w="sm" len="sm"/>
            </a:ln>
          </p:spPr>
          <p:txBody>
            <a:bodyPr spcFirstLastPara="1" wrap="square" lIns="60951" tIns="60951" rIns="60951" bIns="60951" anchor="ctr" anchorCtr="0">
              <a:noAutofit/>
            </a:bodyPr>
            <a:lstStyle/>
            <a:p>
              <a:pPr algn="ctr"/>
              <a:r>
                <a:rPr lang="en-US" sz="1467" dirty="0"/>
                <a:t>Console</a:t>
              </a:r>
              <a:endParaRPr sz="1467" dirty="0"/>
            </a:p>
          </p:txBody>
        </p:sp>
        <p:sp>
          <p:nvSpPr>
            <p:cNvPr id="102" name="Google Shape;164;g2c5120d2955_0_21">
              <a:extLst>
                <a:ext uri="{FF2B5EF4-FFF2-40B4-BE49-F238E27FC236}">
                  <a16:creationId xmlns:a16="http://schemas.microsoft.com/office/drawing/2014/main" id="{D7D31498-FF81-288C-632D-F42E3800AB20}"/>
                </a:ext>
              </a:extLst>
            </p:cNvPr>
            <p:cNvSpPr/>
            <p:nvPr/>
          </p:nvSpPr>
          <p:spPr>
            <a:xfrm>
              <a:off x="2950978" y="517292"/>
              <a:ext cx="1040956" cy="276260"/>
            </a:xfrm>
            <a:prstGeom prst="rect">
              <a:avLst/>
            </a:prstGeom>
            <a:noFill/>
            <a:ln w="9525" cap="flat" cmpd="sng">
              <a:solidFill>
                <a:schemeClr val="dk2"/>
              </a:solidFill>
              <a:prstDash val="solid"/>
              <a:round/>
              <a:headEnd type="none" w="sm" len="sm"/>
              <a:tailEnd type="none" w="sm" len="sm"/>
            </a:ln>
          </p:spPr>
          <p:txBody>
            <a:bodyPr spcFirstLastPara="1" wrap="square" lIns="60951" tIns="60951" rIns="60951" bIns="60951" anchor="ctr" anchorCtr="0">
              <a:noAutofit/>
            </a:bodyPr>
            <a:lstStyle/>
            <a:p>
              <a:pPr algn="ctr"/>
              <a:r>
                <a:rPr lang="en-US" sz="1467" dirty="0"/>
                <a:t>Customizable  Wizards</a:t>
              </a:r>
              <a:endParaRPr sz="1467" dirty="0"/>
            </a:p>
          </p:txBody>
        </p:sp>
      </p:grpSp>
      <p:grpSp>
        <p:nvGrpSpPr>
          <p:cNvPr id="109" name="Group 108">
            <a:extLst>
              <a:ext uri="{FF2B5EF4-FFF2-40B4-BE49-F238E27FC236}">
                <a16:creationId xmlns:a16="http://schemas.microsoft.com/office/drawing/2014/main" id="{3B5079B1-FB45-554A-D375-B28E4EBED5E3}"/>
              </a:ext>
            </a:extLst>
          </p:cNvPr>
          <p:cNvGrpSpPr/>
          <p:nvPr/>
        </p:nvGrpSpPr>
        <p:grpSpPr>
          <a:xfrm>
            <a:off x="8495813" y="2009880"/>
            <a:ext cx="1336600" cy="1796379"/>
            <a:chOff x="7052538" y="966534"/>
            <a:chExt cx="1002450" cy="1347284"/>
          </a:xfrm>
        </p:grpSpPr>
        <p:sp>
          <p:nvSpPr>
            <p:cNvPr id="54" name="Rectangle: Rounded Corners 53">
              <a:extLst>
                <a:ext uri="{FF2B5EF4-FFF2-40B4-BE49-F238E27FC236}">
                  <a16:creationId xmlns:a16="http://schemas.microsoft.com/office/drawing/2014/main" id="{475E3249-122B-6994-764A-777A27A0AE01}"/>
                </a:ext>
              </a:extLst>
            </p:cNvPr>
            <p:cNvSpPr/>
            <p:nvPr/>
          </p:nvSpPr>
          <p:spPr>
            <a:xfrm>
              <a:off x="7052538" y="966534"/>
              <a:ext cx="1002450" cy="1347284"/>
            </a:xfrm>
            <a:prstGeom prst="roundRect">
              <a:avLst>
                <a:gd name="adj" fmla="val 16010"/>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te-IN" sz="1600" dirty="0"/>
            </a:p>
          </p:txBody>
        </p:sp>
        <p:sp>
          <p:nvSpPr>
            <p:cNvPr id="104" name="TextBox 103">
              <a:extLst>
                <a:ext uri="{FF2B5EF4-FFF2-40B4-BE49-F238E27FC236}">
                  <a16:creationId xmlns:a16="http://schemas.microsoft.com/office/drawing/2014/main" id="{3005EA38-F447-6A50-EC43-FB3FF0FAE713}"/>
                </a:ext>
              </a:extLst>
            </p:cNvPr>
            <p:cNvSpPr txBox="1"/>
            <p:nvPr/>
          </p:nvSpPr>
          <p:spPr>
            <a:xfrm>
              <a:off x="7052538" y="1017485"/>
              <a:ext cx="1002450" cy="500233"/>
            </a:xfrm>
            <a:prstGeom prst="rect">
              <a:avLst/>
            </a:prstGeom>
            <a:noFill/>
          </p:spPr>
          <p:txBody>
            <a:bodyPr wrap="square">
              <a:spAutoFit/>
            </a:bodyPr>
            <a:lstStyle/>
            <a:p>
              <a:pPr algn="ctr"/>
              <a:r>
                <a:rPr lang="en-US" sz="1867" dirty="0"/>
                <a:t>Storage Engine</a:t>
              </a:r>
              <a:endParaRPr lang="te-IN" sz="1867" dirty="0"/>
            </a:p>
          </p:txBody>
        </p:sp>
      </p:grpSp>
      <p:grpSp>
        <p:nvGrpSpPr>
          <p:cNvPr id="95" name="Group 94">
            <a:extLst>
              <a:ext uri="{FF2B5EF4-FFF2-40B4-BE49-F238E27FC236}">
                <a16:creationId xmlns:a16="http://schemas.microsoft.com/office/drawing/2014/main" id="{A71A75DD-B97C-3679-622F-4E8BF2362A9E}"/>
              </a:ext>
            </a:extLst>
          </p:cNvPr>
          <p:cNvGrpSpPr/>
          <p:nvPr/>
        </p:nvGrpSpPr>
        <p:grpSpPr>
          <a:xfrm>
            <a:off x="8836831" y="3014809"/>
            <a:ext cx="654565" cy="657976"/>
            <a:chOff x="5763879" y="2595500"/>
            <a:chExt cx="490924" cy="493482"/>
          </a:xfrm>
        </p:grpSpPr>
        <p:sp>
          <p:nvSpPr>
            <p:cNvPr id="92" name="Flowchart: Magnetic Disk 91">
              <a:extLst>
                <a:ext uri="{FF2B5EF4-FFF2-40B4-BE49-F238E27FC236}">
                  <a16:creationId xmlns:a16="http://schemas.microsoft.com/office/drawing/2014/main" id="{8DA05935-81CD-19BE-04C0-C10BA8B7D346}"/>
                </a:ext>
              </a:extLst>
            </p:cNvPr>
            <p:cNvSpPr/>
            <p:nvPr/>
          </p:nvSpPr>
          <p:spPr>
            <a:xfrm>
              <a:off x="5763879" y="2873688"/>
              <a:ext cx="490924" cy="215294"/>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te-IN" sz="2400"/>
            </a:p>
          </p:txBody>
        </p:sp>
        <p:sp>
          <p:nvSpPr>
            <p:cNvPr id="93" name="Flowchart: Magnetic Disk 92">
              <a:extLst>
                <a:ext uri="{FF2B5EF4-FFF2-40B4-BE49-F238E27FC236}">
                  <a16:creationId xmlns:a16="http://schemas.microsoft.com/office/drawing/2014/main" id="{0C2B2331-0650-F3A3-28C1-FB46C26D56F7}"/>
                </a:ext>
              </a:extLst>
            </p:cNvPr>
            <p:cNvSpPr/>
            <p:nvPr/>
          </p:nvSpPr>
          <p:spPr>
            <a:xfrm>
              <a:off x="5763879" y="2734594"/>
              <a:ext cx="490924" cy="215294"/>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te-IN" sz="2400"/>
            </a:p>
          </p:txBody>
        </p:sp>
        <p:sp>
          <p:nvSpPr>
            <p:cNvPr id="94" name="Flowchart: Magnetic Disk 93">
              <a:extLst>
                <a:ext uri="{FF2B5EF4-FFF2-40B4-BE49-F238E27FC236}">
                  <a16:creationId xmlns:a16="http://schemas.microsoft.com/office/drawing/2014/main" id="{F526850E-FB09-5EA2-471D-CB51C354D0B1}"/>
                </a:ext>
              </a:extLst>
            </p:cNvPr>
            <p:cNvSpPr/>
            <p:nvPr/>
          </p:nvSpPr>
          <p:spPr>
            <a:xfrm>
              <a:off x="5763879" y="2595500"/>
              <a:ext cx="490924" cy="215294"/>
            </a:xfrm>
            <a:prstGeom prst="flowChartMagneticDisk">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te-IN" sz="2400"/>
            </a:p>
          </p:txBody>
        </p:sp>
      </p:grpSp>
      <p:sp>
        <p:nvSpPr>
          <p:cNvPr id="123" name="TextBox 122">
            <a:extLst>
              <a:ext uri="{FF2B5EF4-FFF2-40B4-BE49-F238E27FC236}">
                <a16:creationId xmlns:a16="http://schemas.microsoft.com/office/drawing/2014/main" id="{6D0AEFBE-0353-EFC8-0D12-791A2D1C7281}"/>
              </a:ext>
            </a:extLst>
          </p:cNvPr>
          <p:cNvSpPr txBox="1"/>
          <p:nvPr/>
        </p:nvSpPr>
        <p:spPr>
          <a:xfrm>
            <a:off x="9537019" y="5083008"/>
            <a:ext cx="2987741" cy="461665"/>
          </a:xfrm>
          <a:prstGeom prst="rect">
            <a:avLst/>
          </a:prstGeom>
          <a:noFill/>
        </p:spPr>
        <p:txBody>
          <a:bodyPr wrap="none" rtlCol="0">
            <a:spAutoFit/>
          </a:bodyPr>
          <a:lstStyle/>
          <a:p>
            <a:r>
              <a:rPr lang="en-US" sz="2400" dirty="0"/>
              <a:t>Technologies built on</a:t>
            </a:r>
            <a:endParaRPr lang="te-IN" sz="2400" dirty="0"/>
          </a:p>
        </p:txBody>
      </p:sp>
      <p:sp>
        <p:nvSpPr>
          <p:cNvPr id="124" name="Google Shape;164;g2c5120d2955_0_21">
            <a:extLst>
              <a:ext uri="{FF2B5EF4-FFF2-40B4-BE49-F238E27FC236}">
                <a16:creationId xmlns:a16="http://schemas.microsoft.com/office/drawing/2014/main" id="{215D4091-2371-EE3E-F33F-4EC93EBEC1C1}"/>
              </a:ext>
            </a:extLst>
          </p:cNvPr>
          <p:cNvSpPr/>
          <p:nvPr/>
        </p:nvSpPr>
        <p:spPr>
          <a:xfrm>
            <a:off x="5404076" y="3323579"/>
            <a:ext cx="1156200" cy="411355"/>
          </a:xfrm>
          <a:prstGeom prst="rect">
            <a:avLst/>
          </a:prstGeom>
          <a:noFill/>
          <a:ln w="9525" cap="flat" cmpd="sng">
            <a:solidFill>
              <a:schemeClr val="dk2"/>
            </a:solidFill>
            <a:prstDash val="solid"/>
            <a:round/>
            <a:headEnd type="none" w="sm" len="sm"/>
            <a:tailEnd type="none" w="sm" len="sm"/>
          </a:ln>
        </p:spPr>
        <p:txBody>
          <a:bodyPr spcFirstLastPara="1" wrap="square" lIns="60951" tIns="60951" rIns="60951" bIns="60951" anchor="ctr" anchorCtr="0">
            <a:noAutofit/>
          </a:bodyPr>
          <a:lstStyle/>
          <a:p>
            <a:pPr algn="ctr"/>
            <a:r>
              <a:rPr lang="en-US" sz="1467" dirty="0"/>
              <a:t>Hierarchical Security</a:t>
            </a:r>
            <a:endParaRPr sz="1467" dirty="0"/>
          </a:p>
        </p:txBody>
      </p:sp>
      <p:sp>
        <p:nvSpPr>
          <p:cNvPr id="125" name="Google Shape;188;g26c4be7d09b_0_0">
            <a:extLst>
              <a:ext uri="{FF2B5EF4-FFF2-40B4-BE49-F238E27FC236}">
                <a16:creationId xmlns:a16="http://schemas.microsoft.com/office/drawing/2014/main" id="{7D6A9688-4F2A-A73F-CAED-45E66F477D5E}"/>
              </a:ext>
            </a:extLst>
          </p:cNvPr>
          <p:cNvSpPr txBox="1"/>
          <p:nvPr/>
        </p:nvSpPr>
        <p:spPr>
          <a:xfrm>
            <a:off x="372892" y="146834"/>
            <a:ext cx="5544000" cy="666745"/>
          </a:xfrm>
          <a:prstGeom prst="rect">
            <a:avLst/>
          </a:prstGeom>
          <a:noFill/>
          <a:ln>
            <a:noFill/>
          </a:ln>
        </p:spPr>
        <p:txBody>
          <a:bodyPr spcFirstLastPara="1" wrap="square" lIns="91433" tIns="45700" rIns="91433" bIns="45700" anchor="t" anchorCtr="0">
            <a:spAutoFit/>
          </a:bodyPr>
          <a:lstStyle/>
          <a:p>
            <a:pPr>
              <a:buClr>
                <a:srgbClr val="000000"/>
              </a:buClr>
              <a:buSzPts val="2300"/>
            </a:pPr>
            <a:r>
              <a:rPr lang="en-US" sz="3733" b="1" dirty="0">
                <a:solidFill>
                  <a:schemeClr val="dk1"/>
                </a:solidFill>
                <a:latin typeface="Arial"/>
                <a:ea typeface="Arial"/>
                <a:cs typeface="Arial"/>
                <a:sym typeface="Arial"/>
              </a:rPr>
              <a:t>Solution Overview</a:t>
            </a:r>
            <a:endParaRPr sz="3733" b="1" dirty="0">
              <a:solidFill>
                <a:schemeClr val="dk1"/>
              </a:solidFill>
              <a:latin typeface="Arial"/>
              <a:ea typeface="Arial"/>
              <a:cs typeface="Arial"/>
              <a:sym typeface="Arial"/>
            </a:endParaRPr>
          </a:p>
        </p:txBody>
      </p:sp>
      <p:grpSp>
        <p:nvGrpSpPr>
          <p:cNvPr id="2051" name="Group 2050">
            <a:extLst>
              <a:ext uri="{FF2B5EF4-FFF2-40B4-BE49-F238E27FC236}">
                <a16:creationId xmlns:a16="http://schemas.microsoft.com/office/drawing/2014/main" id="{BD388863-24E8-072B-FA1C-BC157634D85A}"/>
              </a:ext>
            </a:extLst>
          </p:cNvPr>
          <p:cNvGrpSpPr/>
          <p:nvPr/>
        </p:nvGrpSpPr>
        <p:grpSpPr>
          <a:xfrm>
            <a:off x="8600220" y="5534434"/>
            <a:ext cx="3492009" cy="1031567"/>
            <a:chOff x="6450164" y="4277825"/>
            <a:chExt cx="2619007" cy="773675"/>
          </a:xfrm>
        </p:grpSpPr>
        <p:grpSp>
          <p:nvGrpSpPr>
            <p:cNvPr id="120" name="Group 119">
              <a:extLst>
                <a:ext uri="{FF2B5EF4-FFF2-40B4-BE49-F238E27FC236}">
                  <a16:creationId xmlns:a16="http://schemas.microsoft.com/office/drawing/2014/main" id="{449201AE-1F46-787D-C8F0-3F768A349CAB}"/>
                </a:ext>
              </a:extLst>
            </p:cNvPr>
            <p:cNvGrpSpPr/>
            <p:nvPr/>
          </p:nvGrpSpPr>
          <p:grpSpPr>
            <a:xfrm>
              <a:off x="6618721" y="4277825"/>
              <a:ext cx="2450450" cy="773675"/>
              <a:chOff x="6539118" y="3164998"/>
              <a:chExt cx="2450450" cy="773675"/>
            </a:xfrm>
          </p:grpSpPr>
          <p:pic>
            <p:nvPicPr>
              <p:cNvPr id="121" name="Picture 28">
                <a:extLst>
                  <a:ext uri="{FF2B5EF4-FFF2-40B4-BE49-F238E27FC236}">
                    <a16:creationId xmlns:a16="http://schemas.microsoft.com/office/drawing/2014/main" id="{3F2E07CE-7A76-F870-B301-8EE89B5ED22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39118" y="3164998"/>
                <a:ext cx="2364120" cy="773675"/>
              </a:xfrm>
              <a:prstGeom prst="rect">
                <a:avLst/>
              </a:prstGeom>
              <a:noFill/>
              <a:extLst>
                <a:ext uri="{909E8E84-426E-40DD-AFC4-6F175D3DCCD1}">
                  <a14:hiddenFill xmlns:a14="http://schemas.microsoft.com/office/drawing/2010/main">
                    <a:solidFill>
                      <a:srgbClr val="FFFFFF"/>
                    </a:solidFill>
                  </a14:hiddenFill>
                </a:ext>
              </a:extLst>
            </p:spPr>
          </p:pic>
          <p:pic>
            <p:nvPicPr>
              <p:cNvPr id="122" name="Picture 32" descr="ElasticSearch | SUE Cloud &amp; IT Professionals">
                <a:extLst>
                  <a:ext uri="{FF2B5EF4-FFF2-40B4-BE49-F238E27FC236}">
                    <a16:creationId xmlns:a16="http://schemas.microsoft.com/office/drawing/2014/main" id="{1E46F668-9B67-E9DA-1974-3DAA4C5BB24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63357" y="3570354"/>
                <a:ext cx="326211" cy="326211"/>
              </a:xfrm>
              <a:prstGeom prst="rect">
                <a:avLst/>
              </a:prstGeom>
              <a:noFill/>
              <a:extLst>
                <a:ext uri="{909E8E84-426E-40DD-AFC4-6F175D3DCCD1}">
                  <a14:hiddenFill xmlns:a14="http://schemas.microsoft.com/office/drawing/2010/main">
                    <a:solidFill>
                      <a:srgbClr val="FFFFFF"/>
                    </a:solidFill>
                  </a14:hiddenFill>
                </a:ext>
              </a:extLst>
            </p:spPr>
          </p:pic>
        </p:grpSp>
        <p:pic>
          <p:nvPicPr>
            <p:cNvPr id="2082" name="Picture 34" descr="REDFISH | DMTF">
              <a:extLst>
                <a:ext uri="{FF2B5EF4-FFF2-40B4-BE49-F238E27FC236}">
                  <a16:creationId xmlns:a16="http://schemas.microsoft.com/office/drawing/2014/main" id="{D3A0EBB1-3A9E-FDB6-9312-12548C4B497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50164" y="4714973"/>
              <a:ext cx="405684" cy="28595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097904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5" name="Google Shape;175;g26c4be7d09b_0_0"/>
          <p:cNvSpPr/>
          <p:nvPr/>
        </p:nvSpPr>
        <p:spPr>
          <a:xfrm>
            <a:off x="-2567" y="6367294"/>
            <a:ext cx="12192000" cy="494905"/>
          </a:xfrm>
          <a:prstGeom prst="rect">
            <a:avLst/>
          </a:prstGeom>
          <a:solidFill>
            <a:srgbClr val="1D67D3"/>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latin typeface="Arial"/>
              <a:ea typeface="Arial"/>
              <a:cs typeface="Arial"/>
              <a:sym typeface="Arial"/>
            </a:endParaRPr>
          </a:p>
        </p:txBody>
      </p:sp>
      <p:sp>
        <p:nvSpPr>
          <p:cNvPr id="187" name="Google Shape;187;g26c4be7d09b_0_0"/>
          <p:cNvSpPr txBox="1"/>
          <p:nvPr/>
        </p:nvSpPr>
        <p:spPr>
          <a:xfrm>
            <a:off x="1672705" y="5311041"/>
            <a:ext cx="2432108" cy="615513"/>
          </a:xfrm>
          <a:prstGeom prst="rect">
            <a:avLst/>
          </a:prstGeom>
          <a:noFill/>
          <a:ln>
            <a:noFill/>
          </a:ln>
        </p:spPr>
        <p:txBody>
          <a:bodyPr spcFirstLastPara="1" wrap="square" lIns="121900" tIns="121900" rIns="121900" bIns="121900" anchor="t" anchorCtr="0">
            <a:spAutoFit/>
          </a:bodyPr>
          <a:lstStyle>
            <a:defPPr marR="0" lvl="0" algn="l" rtl="0">
              <a:lnSpc>
                <a:spcPct val="100000"/>
              </a:lnSpc>
              <a:spcBef>
                <a:spcPts val="0"/>
              </a:spcBef>
              <a:spcAft>
                <a:spcPts val="0"/>
              </a:spcAft>
            </a:defPPr>
            <a:lvl1pPr marL="0" indent="0" algn="ctr">
              <a:buSzPts val="2000"/>
              <a:buNone/>
              <a:defRPr>
                <a:solidFill>
                  <a:schemeClr val="tx1"/>
                </a:solidFill>
              </a:defRPr>
            </a:lvl1pPr>
          </a:lstStyle>
          <a:p>
            <a:r>
              <a:rPr lang="en" sz="2400" dirty="0"/>
              <a:t>Functional Flow</a:t>
            </a:r>
            <a:endParaRPr sz="2400" dirty="0"/>
          </a:p>
        </p:txBody>
      </p:sp>
      <p:pic>
        <p:nvPicPr>
          <p:cNvPr id="195" name="Google Shape;195;g26c4be7d09b_0_0">
            <a:hlinkClick r:id="rId3"/>
          </p:cNvPr>
          <p:cNvPicPr preferRelativeResize="0"/>
          <p:nvPr/>
        </p:nvPicPr>
        <p:blipFill rotWithShape="1">
          <a:blip r:embed="rId4">
            <a:alphaModFix/>
          </a:blip>
          <a:srcRect/>
          <a:stretch/>
        </p:blipFill>
        <p:spPr>
          <a:xfrm>
            <a:off x="10795964" y="6367294"/>
            <a:ext cx="443216" cy="406553"/>
          </a:xfrm>
          <a:prstGeom prst="rect">
            <a:avLst/>
          </a:prstGeom>
          <a:noFill/>
          <a:ln>
            <a:noFill/>
          </a:ln>
        </p:spPr>
      </p:pic>
      <p:pic>
        <p:nvPicPr>
          <p:cNvPr id="4" name="Picture 3">
            <a:extLst>
              <a:ext uri="{FF2B5EF4-FFF2-40B4-BE49-F238E27FC236}">
                <a16:creationId xmlns:a16="http://schemas.microsoft.com/office/drawing/2014/main" id="{AF13CF59-ED50-3239-2924-1204AE18E5A8}"/>
              </a:ext>
            </a:extLst>
          </p:cNvPr>
          <p:cNvPicPr>
            <a:picLocks noChangeAspect="1"/>
          </p:cNvPicPr>
          <p:nvPr/>
        </p:nvPicPr>
        <p:blipFill>
          <a:blip r:embed="rId5"/>
          <a:stretch>
            <a:fillRect/>
          </a:stretch>
        </p:blipFill>
        <p:spPr>
          <a:xfrm>
            <a:off x="44437" y="965964"/>
            <a:ext cx="6004731" cy="4260803"/>
          </a:xfrm>
          <a:prstGeom prst="rect">
            <a:avLst/>
          </a:prstGeom>
          <a:ln>
            <a:noFill/>
          </a:ln>
          <a:effectLst>
            <a:outerShdw blurRad="292100" dist="139700" dir="2700000" algn="tl" rotWithShape="0">
              <a:srgbClr val="333333">
                <a:alpha val="65000"/>
              </a:srgbClr>
            </a:outerShdw>
          </a:effectLst>
        </p:spPr>
      </p:pic>
      <p:sp>
        <p:nvSpPr>
          <p:cNvPr id="188" name="Google Shape;188;g26c4be7d09b_0_0"/>
          <p:cNvSpPr txBox="1"/>
          <p:nvPr/>
        </p:nvSpPr>
        <p:spPr>
          <a:xfrm>
            <a:off x="372892" y="146834"/>
            <a:ext cx="5544000" cy="666745"/>
          </a:xfrm>
          <a:prstGeom prst="rect">
            <a:avLst/>
          </a:prstGeom>
          <a:noFill/>
          <a:ln>
            <a:noFill/>
          </a:ln>
        </p:spPr>
        <p:txBody>
          <a:bodyPr spcFirstLastPara="1" wrap="square" lIns="91433" tIns="45700" rIns="91433" bIns="45700" anchor="t" anchorCtr="0">
            <a:spAutoFit/>
          </a:bodyPr>
          <a:lstStyle/>
          <a:p>
            <a:pPr>
              <a:buClr>
                <a:srgbClr val="000000"/>
              </a:buClr>
              <a:buSzPts val="2300"/>
            </a:pPr>
            <a:r>
              <a:rPr lang="en-US" sz="3733" b="1" dirty="0">
                <a:solidFill>
                  <a:schemeClr val="dk1"/>
                </a:solidFill>
                <a:latin typeface="Arial"/>
                <a:ea typeface="Arial"/>
                <a:cs typeface="Arial"/>
                <a:sym typeface="Arial"/>
              </a:rPr>
              <a:t>Architecture</a:t>
            </a:r>
            <a:endParaRPr sz="3733" b="1" dirty="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48B65891-B095-524D-8E71-10A69D0230E4}"/>
              </a:ext>
            </a:extLst>
          </p:cNvPr>
          <p:cNvPicPr>
            <a:picLocks noChangeAspect="1"/>
          </p:cNvPicPr>
          <p:nvPr/>
        </p:nvPicPr>
        <p:blipFill>
          <a:blip r:embed="rId6"/>
          <a:stretch>
            <a:fillRect/>
          </a:stretch>
        </p:blipFill>
        <p:spPr>
          <a:xfrm>
            <a:off x="6260151" y="1256689"/>
            <a:ext cx="5857719" cy="3886840"/>
          </a:xfrm>
          <a:prstGeom prst="rect">
            <a:avLst/>
          </a:prstGeom>
          <a:ln>
            <a:noFill/>
          </a:ln>
          <a:effectLst>
            <a:outerShdw blurRad="292100" dist="139700" dir="2700000" algn="tl" rotWithShape="0">
              <a:srgbClr val="333333">
                <a:alpha val="65000"/>
              </a:srgbClr>
            </a:outerShdw>
          </a:effectLst>
        </p:spPr>
      </p:pic>
      <p:sp>
        <p:nvSpPr>
          <p:cNvPr id="9" name="Google Shape;187;g26c4be7d09b_0_0">
            <a:extLst>
              <a:ext uri="{FF2B5EF4-FFF2-40B4-BE49-F238E27FC236}">
                <a16:creationId xmlns:a16="http://schemas.microsoft.com/office/drawing/2014/main" id="{6BA87B27-5188-C9D8-9C20-8A25B4DE289C}"/>
              </a:ext>
            </a:extLst>
          </p:cNvPr>
          <p:cNvSpPr txBox="1"/>
          <p:nvPr/>
        </p:nvSpPr>
        <p:spPr>
          <a:xfrm>
            <a:off x="7453660" y="5226768"/>
            <a:ext cx="3785521" cy="615513"/>
          </a:xfrm>
          <a:prstGeom prst="rect">
            <a:avLst/>
          </a:prstGeom>
          <a:noFill/>
          <a:ln>
            <a:noFill/>
          </a:ln>
        </p:spPr>
        <p:txBody>
          <a:bodyPr spcFirstLastPara="1" wrap="square" lIns="121900" tIns="121900" rIns="121900" bIns="121900" anchor="t" anchorCtr="0">
            <a:spAutoFit/>
          </a:bodyPr>
          <a:lstStyle/>
          <a:p>
            <a:pPr algn="ctr">
              <a:buClr>
                <a:srgbClr val="000000"/>
              </a:buClr>
              <a:buSzPts val="2000"/>
            </a:pPr>
            <a:r>
              <a:rPr lang="en" sz="2400" dirty="0"/>
              <a:t>Hireachcial components</a:t>
            </a:r>
            <a:endParaRPr sz="2400" dirty="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346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6427C-42C6-5FB1-3B07-B0658A55DC25}"/>
              </a:ext>
            </a:extLst>
          </p:cNvPr>
          <p:cNvSpPr>
            <a:spLocks noGrp="1"/>
          </p:cNvSpPr>
          <p:nvPr>
            <p:ph type="ctrTitle"/>
          </p:nvPr>
        </p:nvSpPr>
        <p:spPr/>
        <p:txBody>
          <a:bodyPr/>
          <a:lstStyle/>
          <a:p>
            <a:endParaRPr lang="te-IN"/>
          </a:p>
        </p:txBody>
      </p:sp>
      <p:sp>
        <p:nvSpPr>
          <p:cNvPr id="3" name="Subtitle 2">
            <a:extLst>
              <a:ext uri="{FF2B5EF4-FFF2-40B4-BE49-F238E27FC236}">
                <a16:creationId xmlns:a16="http://schemas.microsoft.com/office/drawing/2014/main" id="{2B6C1CA7-F70F-6B27-8450-4B671CCE3553}"/>
              </a:ext>
            </a:extLst>
          </p:cNvPr>
          <p:cNvSpPr>
            <a:spLocks noGrp="1"/>
          </p:cNvSpPr>
          <p:nvPr>
            <p:ph type="subTitle" idx="1"/>
          </p:nvPr>
        </p:nvSpPr>
        <p:spPr/>
        <p:txBody>
          <a:bodyPr/>
          <a:lstStyle/>
          <a:p>
            <a:endParaRPr lang="te-IN"/>
          </a:p>
        </p:txBody>
      </p:sp>
    </p:spTree>
    <p:extLst>
      <p:ext uri="{BB962C8B-B14F-4D97-AF65-F5344CB8AC3E}">
        <p14:creationId xmlns:p14="http://schemas.microsoft.com/office/powerpoint/2010/main" val="3690109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TotalTime>
  <Words>448</Words>
  <Application>Microsoft Office PowerPoint</Application>
  <PresentationFormat>Widescreen</PresentationFormat>
  <Paragraphs>60</Paragraphs>
  <Slides>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Mudiganti, Seshu Kumar</dc:creator>
  <cp:lastModifiedBy>Mudiganti, Seshu Kumar</cp:lastModifiedBy>
  <cp:revision>2</cp:revision>
  <dcterms:created xsi:type="dcterms:W3CDTF">2024-03-22T14:13:34Z</dcterms:created>
  <dcterms:modified xsi:type="dcterms:W3CDTF">2024-03-22T14:34:00Z</dcterms:modified>
</cp:coreProperties>
</file>