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8.jpg" ContentType="image/jp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27.jpg" ContentType="image/jpg"/>
  <Override PartName="/ppt/media/image28.jpg" ContentType="image/jpg"/>
  <Override PartName="/ppt/media/image29.jpg" ContentType="image/jpg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256" r:id="rId3"/>
    <p:sldId id="292" r:id="rId4"/>
    <p:sldId id="762" r:id="rId5"/>
    <p:sldId id="259" r:id="rId6"/>
    <p:sldId id="285" r:id="rId7"/>
    <p:sldId id="287" r:id="rId8"/>
    <p:sldId id="716" r:id="rId9"/>
    <p:sldId id="744" r:id="rId10"/>
    <p:sldId id="745" r:id="rId11"/>
    <p:sldId id="751" r:id="rId12"/>
    <p:sldId id="753" r:id="rId13"/>
    <p:sldId id="754" r:id="rId14"/>
    <p:sldId id="293" r:id="rId15"/>
    <p:sldId id="717" r:id="rId16"/>
    <p:sldId id="718" r:id="rId17"/>
    <p:sldId id="749" r:id="rId18"/>
    <p:sldId id="761" r:id="rId19"/>
    <p:sldId id="277" r:id="rId20"/>
    <p:sldId id="278" r:id="rId21"/>
    <p:sldId id="279" r:id="rId22"/>
    <p:sldId id="755" r:id="rId23"/>
    <p:sldId id="756" r:id="rId24"/>
    <p:sldId id="757" r:id="rId25"/>
    <p:sldId id="758" r:id="rId26"/>
    <p:sldId id="759" r:id="rId27"/>
    <p:sldId id="760" r:id="rId28"/>
    <p:sldId id="291" r:id="rId29"/>
    <p:sldId id="730" r:id="rId30"/>
    <p:sldId id="731" r:id="rId31"/>
    <p:sldId id="702" r:id="rId32"/>
    <p:sldId id="700" r:id="rId33"/>
    <p:sldId id="75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6A394F-8F7A-4E92-BB47-E9C0AA2D656E}" v="263" dt="2023-09-01T05:24:58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diganti, Seshu Kumar" userId="f5706599-0511-47d4-a44f-3ad6f3573381" providerId="ADAL" clId="{266A394F-8F7A-4E92-BB47-E9C0AA2D656E}"/>
    <pc:docChg chg="undo custSel addSld delSld modSld sldOrd">
      <pc:chgData name="Mudiganti, Seshu Kumar" userId="f5706599-0511-47d4-a44f-3ad6f3573381" providerId="ADAL" clId="{266A394F-8F7A-4E92-BB47-E9C0AA2D656E}" dt="2023-09-01T05:36:42.910" v="1264"/>
      <pc:docMkLst>
        <pc:docMk/>
      </pc:docMkLst>
      <pc:sldChg chg="modSp mod">
        <pc:chgData name="Mudiganti, Seshu Kumar" userId="f5706599-0511-47d4-a44f-3ad6f3573381" providerId="ADAL" clId="{266A394F-8F7A-4E92-BB47-E9C0AA2D656E}" dt="2023-08-31T15:55:20.157" v="619" actId="20577"/>
        <pc:sldMkLst>
          <pc:docMk/>
          <pc:sldMk cId="3496535773" sldId="256"/>
        </pc:sldMkLst>
        <pc:spChg chg="mod">
          <ac:chgData name="Mudiganti, Seshu Kumar" userId="f5706599-0511-47d4-a44f-3ad6f3573381" providerId="ADAL" clId="{266A394F-8F7A-4E92-BB47-E9C0AA2D656E}" dt="2023-08-31T15:55:20.157" v="619" actId="20577"/>
          <ac:spMkLst>
            <pc:docMk/>
            <pc:sldMk cId="3496535773" sldId="256"/>
            <ac:spMk id="2" creationId="{84DCB4F5-5C30-15FC-7AC2-84C1DB365E72}"/>
          </ac:spMkLst>
        </pc:spChg>
      </pc:sldChg>
      <pc:sldChg chg="addSp modSp add mod">
        <pc:chgData name="Mudiganti, Seshu Kumar" userId="f5706599-0511-47d4-a44f-3ad6f3573381" providerId="ADAL" clId="{266A394F-8F7A-4E92-BB47-E9C0AA2D656E}" dt="2023-08-31T15:57:20.419" v="667" actId="1076"/>
        <pc:sldMkLst>
          <pc:docMk/>
          <pc:sldMk cId="0" sldId="259"/>
        </pc:sldMkLst>
        <pc:spChg chg="mod">
          <ac:chgData name="Mudiganti, Seshu Kumar" userId="f5706599-0511-47d4-a44f-3ad6f3573381" providerId="ADAL" clId="{266A394F-8F7A-4E92-BB47-E9C0AA2D656E}" dt="2023-08-31T15:57:12.089" v="665" actId="21"/>
          <ac:spMkLst>
            <pc:docMk/>
            <pc:sldMk cId="0" sldId="259"/>
            <ac:spMk id="12" creationId="{00000000-0000-0000-0000-000000000000}"/>
          </ac:spMkLst>
        </pc:spChg>
        <pc:spChg chg="mod">
          <ac:chgData name="Mudiganti, Seshu Kumar" userId="f5706599-0511-47d4-a44f-3ad6f3573381" providerId="ADAL" clId="{266A394F-8F7A-4E92-BB47-E9C0AA2D656E}" dt="2023-08-31T15:55:46.922" v="637" actId="20577"/>
          <ac:spMkLst>
            <pc:docMk/>
            <pc:sldMk cId="0" sldId="259"/>
            <ac:spMk id="23" creationId="{00000000-0000-0000-0000-000000000000}"/>
          </ac:spMkLst>
        </pc:spChg>
        <pc:spChg chg="mod">
          <ac:chgData name="Mudiganti, Seshu Kumar" userId="f5706599-0511-47d4-a44f-3ad6f3573381" providerId="ADAL" clId="{266A394F-8F7A-4E92-BB47-E9C0AA2D656E}" dt="2023-08-29T18:17:26.637" v="6"/>
          <ac:spMkLst>
            <pc:docMk/>
            <pc:sldMk cId="0" sldId="259"/>
            <ac:spMk id="24" creationId="{00000000-0000-0000-0000-000000000000}"/>
          </ac:spMkLst>
        </pc:spChg>
        <pc:spChg chg="add mod">
          <ac:chgData name="Mudiganti, Seshu Kumar" userId="f5706599-0511-47d4-a44f-3ad6f3573381" providerId="ADAL" clId="{266A394F-8F7A-4E92-BB47-E9C0AA2D656E}" dt="2023-08-31T15:57:20.419" v="667" actId="1076"/>
          <ac:spMkLst>
            <pc:docMk/>
            <pc:sldMk cId="0" sldId="259"/>
            <ac:spMk id="26" creationId="{EB564650-FF94-CC6F-53D7-3E90940714B4}"/>
          </ac:spMkLst>
        </pc:spChg>
      </pc:sldChg>
      <pc:sldChg chg="add del">
        <pc:chgData name="Mudiganti, Seshu Kumar" userId="f5706599-0511-47d4-a44f-3ad6f3573381" providerId="ADAL" clId="{266A394F-8F7A-4E92-BB47-E9C0AA2D656E}" dt="2023-08-31T14:52:29.432" v="419" actId="47"/>
        <pc:sldMkLst>
          <pc:docMk/>
          <pc:sldMk cId="4100872071" sldId="268"/>
        </pc:sldMkLst>
      </pc:sldChg>
      <pc:sldChg chg="add del">
        <pc:chgData name="Mudiganti, Seshu Kumar" userId="f5706599-0511-47d4-a44f-3ad6f3573381" providerId="ADAL" clId="{266A394F-8F7A-4E92-BB47-E9C0AA2D656E}" dt="2023-08-31T15:07:33.875" v="438" actId="47"/>
        <pc:sldMkLst>
          <pc:docMk/>
          <pc:sldMk cId="1284158237" sldId="269"/>
        </pc:sldMkLst>
      </pc:sldChg>
      <pc:sldChg chg="addSp delSp modSp add del mod ord">
        <pc:chgData name="Mudiganti, Seshu Kumar" userId="f5706599-0511-47d4-a44f-3ad6f3573381" providerId="ADAL" clId="{266A394F-8F7A-4E92-BB47-E9C0AA2D656E}" dt="2023-08-31T15:14:51.348" v="460" actId="47"/>
        <pc:sldMkLst>
          <pc:docMk/>
          <pc:sldMk cId="1753484992" sldId="273"/>
        </pc:sldMkLst>
        <pc:spChg chg="del">
          <ac:chgData name="Mudiganti, Seshu Kumar" userId="f5706599-0511-47d4-a44f-3ad6f3573381" providerId="ADAL" clId="{266A394F-8F7A-4E92-BB47-E9C0AA2D656E}" dt="2023-08-31T15:14:36.872" v="457" actId="21"/>
          <ac:spMkLst>
            <pc:docMk/>
            <pc:sldMk cId="1753484992" sldId="273"/>
            <ac:spMk id="2" creationId="{69B42315-65C8-4092-9D31-6B43E8CF6D1E}"/>
          </ac:spMkLst>
        </pc:spChg>
        <pc:spChg chg="del">
          <ac:chgData name="Mudiganti, Seshu Kumar" userId="f5706599-0511-47d4-a44f-3ad6f3573381" providerId="ADAL" clId="{266A394F-8F7A-4E92-BB47-E9C0AA2D656E}" dt="2023-08-31T15:14:36.872" v="457" actId="21"/>
          <ac:spMkLst>
            <pc:docMk/>
            <pc:sldMk cId="1753484992" sldId="273"/>
            <ac:spMk id="9" creationId="{7AB00D9E-B850-4E51-9353-B5BE7C1C51D7}"/>
          </ac:spMkLst>
        </pc:spChg>
        <pc:spChg chg="del">
          <ac:chgData name="Mudiganti, Seshu Kumar" userId="f5706599-0511-47d4-a44f-3ad6f3573381" providerId="ADAL" clId="{266A394F-8F7A-4E92-BB47-E9C0AA2D656E}" dt="2023-08-31T15:14:36.872" v="457" actId="21"/>
          <ac:spMkLst>
            <pc:docMk/>
            <pc:sldMk cId="1753484992" sldId="273"/>
            <ac:spMk id="10" creationId="{008B70C5-1FFD-4A42-B4E9-2DB28C58930E}"/>
          </ac:spMkLst>
        </pc:spChg>
        <pc:spChg chg="del">
          <ac:chgData name="Mudiganti, Seshu Kumar" userId="f5706599-0511-47d4-a44f-3ad6f3573381" providerId="ADAL" clId="{266A394F-8F7A-4E92-BB47-E9C0AA2D656E}" dt="2023-08-31T15:14:36.872" v="457" actId="21"/>
          <ac:spMkLst>
            <pc:docMk/>
            <pc:sldMk cId="1753484992" sldId="273"/>
            <ac:spMk id="11" creationId="{200F7685-A7E2-4AD9-ACE1-72144E7984C5}"/>
          </ac:spMkLst>
        </pc:spChg>
        <pc:spChg chg="del">
          <ac:chgData name="Mudiganti, Seshu Kumar" userId="f5706599-0511-47d4-a44f-3ad6f3573381" providerId="ADAL" clId="{266A394F-8F7A-4E92-BB47-E9C0AA2D656E}" dt="2023-08-31T15:14:36.872" v="457" actId="21"/>
          <ac:spMkLst>
            <pc:docMk/>
            <pc:sldMk cId="1753484992" sldId="273"/>
            <ac:spMk id="12" creationId="{476C28A8-5996-4AD0-98A0-C80885C13E9C}"/>
          </ac:spMkLst>
        </pc:spChg>
        <pc:spChg chg="del">
          <ac:chgData name="Mudiganti, Seshu Kumar" userId="f5706599-0511-47d4-a44f-3ad6f3573381" providerId="ADAL" clId="{266A394F-8F7A-4E92-BB47-E9C0AA2D656E}" dt="2023-08-31T15:14:36.872" v="457" actId="21"/>
          <ac:spMkLst>
            <pc:docMk/>
            <pc:sldMk cId="1753484992" sldId="273"/>
            <ac:spMk id="13" creationId="{05761E54-19BE-41CA-B620-4BE8783ECE74}"/>
          </ac:spMkLst>
        </pc:spChg>
        <pc:spChg chg="del">
          <ac:chgData name="Mudiganti, Seshu Kumar" userId="f5706599-0511-47d4-a44f-3ad6f3573381" providerId="ADAL" clId="{266A394F-8F7A-4E92-BB47-E9C0AA2D656E}" dt="2023-08-31T15:14:36.872" v="457" actId="21"/>
          <ac:spMkLst>
            <pc:docMk/>
            <pc:sldMk cId="1753484992" sldId="273"/>
            <ac:spMk id="14" creationId="{7DEDD532-6FEA-481D-A4A1-14F79543BD4A}"/>
          </ac:spMkLst>
        </pc:spChg>
        <pc:spChg chg="del">
          <ac:chgData name="Mudiganti, Seshu Kumar" userId="f5706599-0511-47d4-a44f-3ad6f3573381" providerId="ADAL" clId="{266A394F-8F7A-4E92-BB47-E9C0AA2D656E}" dt="2023-08-31T15:14:36.872" v="457" actId="21"/>
          <ac:spMkLst>
            <pc:docMk/>
            <pc:sldMk cId="1753484992" sldId="273"/>
            <ac:spMk id="15" creationId="{EA8E11BF-0C37-4B4E-A29D-9DD46757D976}"/>
          </ac:spMkLst>
        </pc:spChg>
        <pc:spChg chg="del">
          <ac:chgData name="Mudiganti, Seshu Kumar" userId="f5706599-0511-47d4-a44f-3ad6f3573381" providerId="ADAL" clId="{266A394F-8F7A-4E92-BB47-E9C0AA2D656E}" dt="2023-08-31T15:14:36.872" v="457" actId="21"/>
          <ac:spMkLst>
            <pc:docMk/>
            <pc:sldMk cId="1753484992" sldId="273"/>
            <ac:spMk id="16" creationId="{6AF221F8-37CD-4A00-A161-39D408B5FEFA}"/>
          </ac:spMkLst>
        </pc:spChg>
        <pc:spChg chg="del">
          <ac:chgData name="Mudiganti, Seshu Kumar" userId="f5706599-0511-47d4-a44f-3ad6f3573381" providerId="ADAL" clId="{266A394F-8F7A-4E92-BB47-E9C0AA2D656E}" dt="2023-08-31T15:14:36.872" v="457" actId="21"/>
          <ac:spMkLst>
            <pc:docMk/>
            <pc:sldMk cId="1753484992" sldId="273"/>
            <ac:spMk id="17" creationId="{00000000-0000-0000-0000-000000000000}"/>
          </ac:spMkLst>
        </pc:spChg>
        <pc:spChg chg="add mod">
          <ac:chgData name="Mudiganti, Seshu Kumar" userId="f5706599-0511-47d4-a44f-3ad6f3573381" providerId="ADAL" clId="{266A394F-8F7A-4E92-BB47-E9C0AA2D656E}" dt="2023-08-31T15:14:36.872" v="457" actId="21"/>
          <ac:spMkLst>
            <pc:docMk/>
            <pc:sldMk cId="1753484992" sldId="273"/>
            <ac:spMk id="28" creationId="{8D69850A-1F36-D80E-F331-BEEB8B03C681}"/>
          </ac:spMkLst>
        </pc:spChg>
        <pc:grpChg chg="del">
          <ac:chgData name="Mudiganti, Seshu Kumar" userId="f5706599-0511-47d4-a44f-3ad6f3573381" providerId="ADAL" clId="{266A394F-8F7A-4E92-BB47-E9C0AA2D656E}" dt="2023-08-31T15:14:36.872" v="457" actId="21"/>
          <ac:grpSpMkLst>
            <pc:docMk/>
            <pc:sldMk cId="1753484992" sldId="273"/>
            <ac:grpSpMk id="8" creationId="{EBF8AC71-245B-4B98-1503-9880C7AD427F}"/>
          </ac:grpSpMkLst>
        </pc:grpChg>
        <pc:grpChg chg="del">
          <ac:chgData name="Mudiganti, Seshu Kumar" userId="f5706599-0511-47d4-a44f-3ad6f3573381" providerId="ADAL" clId="{266A394F-8F7A-4E92-BB47-E9C0AA2D656E}" dt="2023-08-31T15:14:36.872" v="457" actId="21"/>
          <ac:grpSpMkLst>
            <pc:docMk/>
            <pc:sldMk cId="1753484992" sldId="273"/>
            <ac:grpSpMk id="19" creationId="{7458F929-4CD7-739F-F66A-C0D11E74B9A0}"/>
          </ac:grpSpMkLst>
        </pc:grpChg>
        <pc:grpChg chg="del">
          <ac:chgData name="Mudiganti, Seshu Kumar" userId="f5706599-0511-47d4-a44f-3ad6f3573381" providerId="ADAL" clId="{266A394F-8F7A-4E92-BB47-E9C0AA2D656E}" dt="2023-08-31T15:14:36.872" v="457" actId="21"/>
          <ac:grpSpMkLst>
            <pc:docMk/>
            <pc:sldMk cId="1753484992" sldId="273"/>
            <ac:grpSpMk id="22" creationId="{DE1E48DB-F164-B03F-31FB-A84B038F5124}"/>
          </ac:grpSpMkLst>
        </pc:grpChg>
        <pc:grpChg chg="del">
          <ac:chgData name="Mudiganti, Seshu Kumar" userId="f5706599-0511-47d4-a44f-3ad6f3573381" providerId="ADAL" clId="{266A394F-8F7A-4E92-BB47-E9C0AA2D656E}" dt="2023-08-31T15:14:36.872" v="457" actId="21"/>
          <ac:grpSpMkLst>
            <pc:docMk/>
            <pc:sldMk cId="1753484992" sldId="273"/>
            <ac:grpSpMk id="25" creationId="{012C003A-A64B-687A-E8A8-9B79955382CD}"/>
          </ac:grpSpMkLst>
        </pc:grpChg>
        <pc:graphicFrameChg chg="del">
          <ac:chgData name="Mudiganti, Seshu Kumar" userId="f5706599-0511-47d4-a44f-3ad6f3573381" providerId="ADAL" clId="{266A394F-8F7A-4E92-BB47-E9C0AA2D656E}" dt="2023-08-31T15:14:36.872" v="457" actId="21"/>
          <ac:graphicFrameMkLst>
            <pc:docMk/>
            <pc:sldMk cId="1753484992" sldId="273"/>
            <ac:graphicFrameMk id="6" creationId="{A34CA65E-B45C-40BB-9DDA-44DBDFD570EC}"/>
          </ac:graphicFrameMkLst>
        </pc:graphicFrameChg>
        <pc:graphicFrameChg chg="del">
          <ac:chgData name="Mudiganti, Seshu Kumar" userId="f5706599-0511-47d4-a44f-3ad6f3573381" providerId="ADAL" clId="{266A394F-8F7A-4E92-BB47-E9C0AA2D656E}" dt="2023-08-31T15:14:36.872" v="457" actId="21"/>
          <ac:graphicFrameMkLst>
            <pc:docMk/>
            <pc:sldMk cId="1753484992" sldId="273"/>
            <ac:graphicFrameMk id="7" creationId="{97D8F19C-0BC8-4E3A-B7A9-0B58FD6A1C19}"/>
          </ac:graphicFrameMkLst>
        </pc:graphicFrameChg>
        <pc:cxnChg chg="del">
          <ac:chgData name="Mudiganti, Seshu Kumar" userId="f5706599-0511-47d4-a44f-3ad6f3573381" providerId="ADAL" clId="{266A394F-8F7A-4E92-BB47-E9C0AA2D656E}" dt="2023-08-31T15:14:36.872" v="457" actId="21"/>
          <ac:cxnSpMkLst>
            <pc:docMk/>
            <pc:sldMk cId="1753484992" sldId="273"/>
            <ac:cxnSpMk id="4" creationId="{00000000-0000-0000-0000-000000000000}"/>
          </ac:cxnSpMkLst>
        </pc:cxnChg>
      </pc:sldChg>
      <pc:sldChg chg="add del">
        <pc:chgData name="Mudiganti, Seshu Kumar" userId="f5706599-0511-47d4-a44f-3ad6f3573381" providerId="ADAL" clId="{266A394F-8F7A-4E92-BB47-E9C0AA2D656E}" dt="2023-08-31T17:31:22.255" v="1027" actId="47"/>
        <pc:sldMkLst>
          <pc:docMk/>
          <pc:sldMk cId="0" sldId="276"/>
        </pc:sldMkLst>
      </pc:sldChg>
      <pc:sldChg chg="modSp add">
        <pc:chgData name="Mudiganti, Seshu Kumar" userId="f5706599-0511-47d4-a44f-3ad6f3573381" providerId="ADAL" clId="{266A394F-8F7A-4E92-BB47-E9C0AA2D656E}" dt="2023-08-31T17:31:09.394" v="1026"/>
        <pc:sldMkLst>
          <pc:docMk/>
          <pc:sldMk cId="0" sldId="277"/>
        </pc:sldMkLst>
        <pc:spChg chg="mod">
          <ac:chgData name="Mudiganti, Seshu Kumar" userId="f5706599-0511-47d4-a44f-3ad6f3573381" providerId="ADAL" clId="{266A394F-8F7A-4E92-BB47-E9C0AA2D656E}" dt="2023-08-31T17:31:09.394" v="1026"/>
          <ac:spMkLst>
            <pc:docMk/>
            <pc:sldMk cId="0" sldId="277"/>
            <ac:spMk id="5" creationId="{00000000-0000-0000-0000-000000000000}"/>
          </ac:spMkLst>
        </pc:spChg>
      </pc:sldChg>
      <pc:sldChg chg="modSp add ord">
        <pc:chgData name="Mudiganti, Seshu Kumar" userId="f5706599-0511-47d4-a44f-3ad6f3573381" providerId="ADAL" clId="{266A394F-8F7A-4E92-BB47-E9C0AA2D656E}" dt="2023-08-31T17:31:38.308" v="1029"/>
        <pc:sldMkLst>
          <pc:docMk/>
          <pc:sldMk cId="0" sldId="278"/>
        </pc:sldMkLst>
        <pc:spChg chg="mod">
          <ac:chgData name="Mudiganti, Seshu Kumar" userId="f5706599-0511-47d4-a44f-3ad6f3573381" providerId="ADAL" clId="{266A394F-8F7A-4E92-BB47-E9C0AA2D656E}" dt="2023-08-31T17:31:09.394" v="1026"/>
          <ac:spMkLst>
            <pc:docMk/>
            <pc:sldMk cId="0" sldId="278"/>
            <ac:spMk id="5" creationId="{00000000-0000-0000-0000-000000000000}"/>
          </ac:spMkLst>
        </pc:spChg>
      </pc:sldChg>
      <pc:sldChg chg="modSp add ord">
        <pc:chgData name="Mudiganti, Seshu Kumar" userId="f5706599-0511-47d4-a44f-3ad6f3573381" providerId="ADAL" clId="{266A394F-8F7A-4E92-BB47-E9C0AA2D656E}" dt="2023-08-31T17:31:54.565" v="1031"/>
        <pc:sldMkLst>
          <pc:docMk/>
          <pc:sldMk cId="0" sldId="279"/>
        </pc:sldMkLst>
        <pc:spChg chg="mod">
          <ac:chgData name="Mudiganti, Seshu Kumar" userId="f5706599-0511-47d4-a44f-3ad6f3573381" providerId="ADAL" clId="{266A394F-8F7A-4E92-BB47-E9C0AA2D656E}" dt="2023-08-31T17:31:09.394" v="1026"/>
          <ac:spMkLst>
            <pc:docMk/>
            <pc:sldMk cId="0" sldId="279"/>
            <ac:spMk id="5" creationId="{00000000-0000-0000-0000-000000000000}"/>
          </ac:spMkLst>
        </pc:spChg>
      </pc:sldChg>
      <pc:sldChg chg="addSp modSp add del mod">
        <pc:chgData name="Mudiganti, Seshu Kumar" userId="f5706599-0511-47d4-a44f-3ad6f3573381" providerId="ADAL" clId="{266A394F-8F7A-4E92-BB47-E9C0AA2D656E}" dt="2023-08-31T15:54:02.012" v="597" actId="1076"/>
        <pc:sldMkLst>
          <pc:docMk/>
          <pc:sldMk cId="0" sldId="285"/>
        </pc:sldMkLst>
        <pc:spChg chg="mod">
          <ac:chgData name="Mudiganti, Seshu Kumar" userId="f5706599-0511-47d4-a44f-3ad6f3573381" providerId="ADAL" clId="{266A394F-8F7A-4E92-BB47-E9C0AA2D656E}" dt="2023-08-31T15:53:49.694" v="595" actId="1076"/>
          <ac:spMkLst>
            <pc:docMk/>
            <pc:sldMk cId="0" sldId="285"/>
            <ac:spMk id="4" creationId="{BFAB9D5B-1878-1D36-6E1D-4B08269EB4CB}"/>
          </ac:spMkLst>
        </pc:spChg>
        <pc:spChg chg="add mod">
          <ac:chgData name="Mudiganti, Seshu Kumar" userId="f5706599-0511-47d4-a44f-3ad6f3573381" providerId="ADAL" clId="{266A394F-8F7A-4E92-BB47-E9C0AA2D656E}" dt="2023-08-29T17:58:50.126" v="5" actId="1076"/>
          <ac:spMkLst>
            <pc:docMk/>
            <pc:sldMk cId="0" sldId="285"/>
            <ac:spMk id="5" creationId="{F595B34E-A477-1CDB-66BF-31D85058C4AC}"/>
          </ac:spMkLst>
        </pc:spChg>
        <pc:spChg chg="mod">
          <ac:chgData name="Mudiganti, Seshu Kumar" userId="f5706599-0511-47d4-a44f-3ad6f3573381" providerId="ADAL" clId="{266A394F-8F7A-4E92-BB47-E9C0AA2D656E}" dt="2023-08-31T15:53:55.216" v="596" actId="1076"/>
          <ac:spMkLst>
            <pc:docMk/>
            <pc:sldMk cId="0" sldId="285"/>
            <ac:spMk id="689" creationId="{00000000-0000-0000-0000-000000000000}"/>
          </ac:spMkLst>
        </pc:spChg>
        <pc:grpChg chg="mod">
          <ac:chgData name="Mudiganti, Seshu Kumar" userId="f5706599-0511-47d4-a44f-3ad6f3573381" providerId="ADAL" clId="{266A394F-8F7A-4E92-BB47-E9C0AA2D656E}" dt="2023-08-31T15:53:49.694" v="595" actId="1076"/>
          <ac:grpSpMkLst>
            <pc:docMk/>
            <pc:sldMk cId="0" sldId="285"/>
            <ac:grpSpMk id="2" creationId="{81D27A82-6E6D-1988-912F-29C0A16D83EB}"/>
          </ac:grpSpMkLst>
        </pc:grpChg>
        <pc:graphicFrameChg chg="mod">
          <ac:chgData name="Mudiganti, Seshu Kumar" userId="f5706599-0511-47d4-a44f-3ad6f3573381" providerId="ADAL" clId="{266A394F-8F7A-4E92-BB47-E9C0AA2D656E}" dt="2023-08-31T15:54:02.012" v="597" actId="1076"/>
          <ac:graphicFrameMkLst>
            <pc:docMk/>
            <pc:sldMk cId="0" sldId="285"/>
            <ac:graphicFrameMk id="6" creationId="{C72C3CCA-6102-FEC3-3EDD-282AFC46B2DA}"/>
          </ac:graphicFrameMkLst>
        </pc:graphicFrameChg>
      </pc:sldChg>
      <pc:sldChg chg="modSp add del mod">
        <pc:chgData name="Mudiganti, Seshu Kumar" userId="f5706599-0511-47d4-a44f-3ad6f3573381" providerId="ADAL" clId="{266A394F-8F7A-4E92-BB47-E9C0AA2D656E}" dt="2023-08-31T15:54:32.436" v="598" actId="6549"/>
        <pc:sldMkLst>
          <pc:docMk/>
          <pc:sldMk cId="0" sldId="287"/>
        </pc:sldMkLst>
        <pc:spChg chg="mod">
          <ac:chgData name="Mudiganti, Seshu Kumar" userId="f5706599-0511-47d4-a44f-3ad6f3573381" providerId="ADAL" clId="{266A394F-8F7A-4E92-BB47-E9C0AA2D656E}" dt="2023-08-31T15:54:32.436" v="598" actId="6549"/>
          <ac:spMkLst>
            <pc:docMk/>
            <pc:sldMk cId="0" sldId="287"/>
            <ac:spMk id="731" creationId="{00000000-0000-0000-0000-000000000000}"/>
          </ac:spMkLst>
        </pc:spChg>
      </pc:sldChg>
      <pc:sldChg chg="modSp add mod ord">
        <pc:chgData name="Mudiganti, Seshu Kumar" userId="f5706599-0511-47d4-a44f-3ad6f3573381" providerId="ADAL" clId="{266A394F-8F7A-4E92-BB47-E9C0AA2D656E}" dt="2023-08-31T17:21:32.790" v="1010" actId="6549"/>
        <pc:sldMkLst>
          <pc:docMk/>
          <pc:sldMk cId="0" sldId="291"/>
        </pc:sldMkLst>
        <pc:spChg chg="mod">
          <ac:chgData name="Mudiganti, Seshu Kumar" userId="f5706599-0511-47d4-a44f-3ad6f3573381" providerId="ADAL" clId="{266A394F-8F7A-4E92-BB47-E9C0AA2D656E}" dt="2023-08-31T17:21:32.790" v="1010" actId="6549"/>
          <ac:spMkLst>
            <pc:docMk/>
            <pc:sldMk cId="0" sldId="291"/>
            <ac:spMk id="769" creationId="{00000000-0000-0000-0000-000000000000}"/>
          </ac:spMkLst>
        </pc:spChg>
        <pc:spChg chg="mod">
          <ac:chgData name="Mudiganti, Seshu Kumar" userId="f5706599-0511-47d4-a44f-3ad6f3573381" providerId="ADAL" clId="{266A394F-8F7A-4E92-BB47-E9C0AA2D656E}" dt="2023-08-30T02:28:15.100" v="39" actId="14100"/>
          <ac:spMkLst>
            <pc:docMk/>
            <pc:sldMk cId="0" sldId="291"/>
            <ac:spMk id="772" creationId="{00000000-0000-0000-0000-000000000000}"/>
          </ac:spMkLst>
        </pc:spChg>
      </pc:sldChg>
      <pc:sldChg chg="delSp modSp add del mod ord">
        <pc:chgData name="Mudiganti, Seshu Kumar" userId="f5706599-0511-47d4-a44f-3ad6f3573381" providerId="ADAL" clId="{266A394F-8F7A-4E92-BB47-E9C0AA2D656E}" dt="2023-08-29T18:17:41.558" v="9" actId="1076"/>
        <pc:sldMkLst>
          <pc:docMk/>
          <pc:sldMk cId="0" sldId="292"/>
        </pc:sldMkLst>
        <pc:spChg chg="del">
          <ac:chgData name="Mudiganti, Seshu Kumar" userId="f5706599-0511-47d4-a44f-3ad6f3573381" providerId="ADAL" clId="{266A394F-8F7A-4E92-BB47-E9C0AA2D656E}" dt="2023-08-29T18:17:36.605" v="8" actId="478"/>
          <ac:spMkLst>
            <pc:docMk/>
            <pc:sldMk cId="0" sldId="292"/>
            <ac:spMk id="795" creationId="{00000000-0000-0000-0000-000000000000}"/>
          </ac:spMkLst>
        </pc:spChg>
        <pc:picChg chg="mod">
          <ac:chgData name="Mudiganti, Seshu Kumar" userId="f5706599-0511-47d4-a44f-3ad6f3573381" providerId="ADAL" clId="{266A394F-8F7A-4E92-BB47-E9C0AA2D656E}" dt="2023-08-29T18:17:41.558" v="9" actId="1076"/>
          <ac:picMkLst>
            <pc:docMk/>
            <pc:sldMk cId="0" sldId="292"/>
            <ac:picMk id="791" creationId="{00000000-0000-0000-0000-000000000000}"/>
          </ac:picMkLst>
        </pc:picChg>
        <pc:picChg chg="del">
          <ac:chgData name="Mudiganti, Seshu Kumar" userId="f5706599-0511-47d4-a44f-3ad6f3573381" providerId="ADAL" clId="{266A394F-8F7A-4E92-BB47-E9C0AA2D656E}" dt="2023-08-29T18:17:31.785" v="7" actId="478"/>
          <ac:picMkLst>
            <pc:docMk/>
            <pc:sldMk cId="0" sldId="292"/>
            <ac:picMk id="794" creationId="{00000000-0000-0000-0000-000000000000}"/>
          </ac:picMkLst>
        </pc:picChg>
      </pc:sldChg>
      <pc:sldChg chg="addSp delSp modSp new mod ord">
        <pc:chgData name="Mudiganti, Seshu Kumar" userId="f5706599-0511-47d4-a44f-3ad6f3573381" providerId="ADAL" clId="{266A394F-8F7A-4E92-BB47-E9C0AA2D656E}" dt="2023-09-01T05:24:58.941" v="1252" actId="20578"/>
        <pc:sldMkLst>
          <pc:docMk/>
          <pc:sldMk cId="3019219908" sldId="293"/>
        </pc:sldMkLst>
        <pc:spChg chg="mod">
          <ac:chgData name="Mudiganti, Seshu Kumar" userId="f5706599-0511-47d4-a44f-3ad6f3573381" providerId="ADAL" clId="{266A394F-8F7A-4E92-BB47-E9C0AA2D656E}" dt="2023-08-30T02:32:29.485" v="77" actId="207"/>
          <ac:spMkLst>
            <pc:docMk/>
            <pc:sldMk cId="3019219908" sldId="293"/>
            <ac:spMk id="2" creationId="{F5AB2E06-EAEC-6FB1-CBB8-B3EBB2F077F1}"/>
          </ac:spMkLst>
        </pc:spChg>
        <pc:spChg chg="del">
          <ac:chgData name="Mudiganti, Seshu Kumar" userId="f5706599-0511-47d4-a44f-3ad6f3573381" providerId="ADAL" clId="{266A394F-8F7A-4E92-BB47-E9C0AA2D656E}" dt="2023-08-30T02:29:20.091" v="41" actId="478"/>
          <ac:spMkLst>
            <pc:docMk/>
            <pc:sldMk cId="3019219908" sldId="293"/>
            <ac:spMk id="3" creationId="{575987A4-7EE0-78AD-D197-26C9C2AE5AA4}"/>
          </ac:spMkLst>
        </pc:spChg>
        <pc:spChg chg="add mod">
          <ac:chgData name="Mudiganti, Seshu Kumar" userId="f5706599-0511-47d4-a44f-3ad6f3573381" providerId="ADAL" clId="{266A394F-8F7A-4E92-BB47-E9C0AA2D656E}" dt="2023-08-30T03:02:49.234" v="366" actId="20577"/>
          <ac:spMkLst>
            <pc:docMk/>
            <pc:sldMk cId="3019219908" sldId="293"/>
            <ac:spMk id="5" creationId="{62E28E9E-D7AE-3A43-BF57-5D5506785998}"/>
          </ac:spMkLst>
        </pc:spChg>
        <pc:spChg chg="add del mod">
          <ac:chgData name="Mudiganti, Seshu Kumar" userId="f5706599-0511-47d4-a44f-3ad6f3573381" providerId="ADAL" clId="{266A394F-8F7A-4E92-BB47-E9C0AA2D656E}" dt="2023-08-30T02:49:28.185" v="221" actId="478"/>
          <ac:spMkLst>
            <pc:docMk/>
            <pc:sldMk cId="3019219908" sldId="293"/>
            <ac:spMk id="7" creationId="{C01042BD-6AA8-00DF-2DB0-49C6F9ABB768}"/>
          </ac:spMkLst>
        </pc:spChg>
        <pc:spChg chg="add del mod">
          <ac:chgData name="Mudiganti, Seshu Kumar" userId="f5706599-0511-47d4-a44f-3ad6f3573381" providerId="ADAL" clId="{266A394F-8F7A-4E92-BB47-E9C0AA2D656E}" dt="2023-08-30T02:49:37.265" v="226" actId="478"/>
          <ac:spMkLst>
            <pc:docMk/>
            <pc:sldMk cId="3019219908" sldId="293"/>
            <ac:spMk id="9" creationId="{598993EF-1F94-1AEA-44CA-02506BD818A4}"/>
          </ac:spMkLst>
        </pc:spChg>
        <pc:spChg chg="add del mod">
          <ac:chgData name="Mudiganti, Seshu Kumar" userId="f5706599-0511-47d4-a44f-3ad6f3573381" providerId="ADAL" clId="{266A394F-8F7A-4E92-BB47-E9C0AA2D656E}" dt="2023-08-30T02:49:40.791" v="227" actId="478"/>
          <ac:spMkLst>
            <pc:docMk/>
            <pc:sldMk cId="3019219908" sldId="293"/>
            <ac:spMk id="11" creationId="{46D1E321-E56A-F2FE-788F-582BB4443918}"/>
          </ac:spMkLst>
        </pc:spChg>
        <pc:spChg chg="add mod">
          <ac:chgData name="Mudiganti, Seshu Kumar" userId="f5706599-0511-47d4-a44f-3ad6f3573381" providerId="ADAL" clId="{266A394F-8F7A-4E92-BB47-E9C0AA2D656E}" dt="2023-08-30T02:51:18.645" v="273" actId="164"/>
          <ac:spMkLst>
            <pc:docMk/>
            <pc:sldMk cId="3019219908" sldId="293"/>
            <ac:spMk id="14" creationId="{766ADB43-9E6E-D301-BBB3-F0909C4DB4FE}"/>
          </ac:spMkLst>
        </pc:spChg>
        <pc:spChg chg="add mod">
          <ac:chgData name="Mudiganti, Seshu Kumar" userId="f5706599-0511-47d4-a44f-3ad6f3573381" providerId="ADAL" clId="{266A394F-8F7A-4E92-BB47-E9C0AA2D656E}" dt="2023-08-30T02:51:18.645" v="273" actId="164"/>
          <ac:spMkLst>
            <pc:docMk/>
            <pc:sldMk cId="3019219908" sldId="293"/>
            <ac:spMk id="15" creationId="{B083B71C-60CE-6E81-DA7F-0ADC033DE125}"/>
          </ac:spMkLst>
        </pc:spChg>
        <pc:spChg chg="add mod">
          <ac:chgData name="Mudiganti, Seshu Kumar" userId="f5706599-0511-47d4-a44f-3ad6f3573381" providerId="ADAL" clId="{266A394F-8F7A-4E92-BB47-E9C0AA2D656E}" dt="2023-08-30T02:51:18.645" v="273" actId="164"/>
          <ac:spMkLst>
            <pc:docMk/>
            <pc:sldMk cId="3019219908" sldId="293"/>
            <ac:spMk id="16" creationId="{206917FC-9AC3-ACCC-BFC4-19230E0A277C}"/>
          </ac:spMkLst>
        </pc:spChg>
        <pc:spChg chg="mod">
          <ac:chgData name="Mudiganti, Seshu Kumar" userId="f5706599-0511-47d4-a44f-3ad6f3573381" providerId="ADAL" clId="{266A394F-8F7A-4E92-BB47-E9C0AA2D656E}" dt="2023-08-30T02:51:24.401" v="274"/>
          <ac:spMkLst>
            <pc:docMk/>
            <pc:sldMk cId="3019219908" sldId="293"/>
            <ac:spMk id="19" creationId="{36D32F11-C8A7-AC7C-20FA-0623B552BE4C}"/>
          </ac:spMkLst>
        </pc:spChg>
        <pc:spChg chg="mod">
          <ac:chgData name="Mudiganti, Seshu Kumar" userId="f5706599-0511-47d4-a44f-3ad6f3573381" providerId="ADAL" clId="{266A394F-8F7A-4E92-BB47-E9C0AA2D656E}" dt="2023-08-30T02:51:24.401" v="274"/>
          <ac:spMkLst>
            <pc:docMk/>
            <pc:sldMk cId="3019219908" sldId="293"/>
            <ac:spMk id="20" creationId="{BD2DCFD3-3CA5-A868-9E32-5968BB15A099}"/>
          </ac:spMkLst>
        </pc:spChg>
        <pc:spChg chg="mod">
          <ac:chgData name="Mudiganti, Seshu Kumar" userId="f5706599-0511-47d4-a44f-3ad6f3573381" providerId="ADAL" clId="{266A394F-8F7A-4E92-BB47-E9C0AA2D656E}" dt="2023-08-30T02:51:24.401" v="274"/>
          <ac:spMkLst>
            <pc:docMk/>
            <pc:sldMk cId="3019219908" sldId="293"/>
            <ac:spMk id="21" creationId="{A1C9D461-B612-0EE8-9CFB-BE7AF05F895A}"/>
          </ac:spMkLst>
        </pc:spChg>
        <pc:spChg chg="mod">
          <ac:chgData name="Mudiganti, Seshu Kumar" userId="f5706599-0511-47d4-a44f-3ad6f3573381" providerId="ADAL" clId="{266A394F-8F7A-4E92-BB47-E9C0AA2D656E}" dt="2023-08-30T02:51:24.401" v="274"/>
          <ac:spMkLst>
            <pc:docMk/>
            <pc:sldMk cId="3019219908" sldId="293"/>
            <ac:spMk id="22" creationId="{F492ADF0-E321-5731-F80B-3299A153BA74}"/>
          </ac:spMkLst>
        </pc:spChg>
        <pc:spChg chg="add del mod">
          <ac:chgData name="Mudiganti, Seshu Kumar" userId="f5706599-0511-47d4-a44f-3ad6f3573381" providerId="ADAL" clId="{266A394F-8F7A-4E92-BB47-E9C0AA2D656E}" dt="2023-08-30T03:03:12.920" v="368" actId="21"/>
          <ac:spMkLst>
            <pc:docMk/>
            <pc:sldMk cId="3019219908" sldId="293"/>
            <ac:spMk id="24" creationId="{EEB169DD-7F2B-2B8C-C424-B68C5B71900F}"/>
          </ac:spMkLst>
        </pc:spChg>
        <pc:spChg chg="add">
          <ac:chgData name="Mudiganti, Seshu Kumar" userId="f5706599-0511-47d4-a44f-3ad6f3573381" providerId="ADAL" clId="{266A394F-8F7A-4E92-BB47-E9C0AA2D656E}" dt="2023-08-30T03:00:44.999" v="288" actId="11529"/>
          <ac:spMkLst>
            <pc:docMk/>
            <pc:sldMk cId="3019219908" sldId="293"/>
            <ac:spMk id="25" creationId="{CF58DD69-18B1-FCB3-ACBA-8A1C0AA89908}"/>
          </ac:spMkLst>
        </pc:spChg>
        <pc:spChg chg="add mod">
          <ac:chgData name="Mudiganti, Seshu Kumar" userId="f5706599-0511-47d4-a44f-3ad6f3573381" providerId="ADAL" clId="{266A394F-8F7A-4E92-BB47-E9C0AA2D656E}" dt="2023-08-30T03:02:06.577" v="324" actId="1076"/>
          <ac:spMkLst>
            <pc:docMk/>
            <pc:sldMk cId="3019219908" sldId="293"/>
            <ac:spMk id="26" creationId="{9D874615-584C-144F-81EB-D8016D24CE8F}"/>
          </ac:spMkLst>
        </pc:spChg>
        <pc:spChg chg="add mod">
          <ac:chgData name="Mudiganti, Seshu Kumar" userId="f5706599-0511-47d4-a44f-3ad6f3573381" providerId="ADAL" clId="{266A394F-8F7A-4E92-BB47-E9C0AA2D656E}" dt="2023-09-01T05:24:58.941" v="1252" actId="20578"/>
          <ac:spMkLst>
            <pc:docMk/>
            <pc:sldMk cId="3019219908" sldId="293"/>
            <ac:spMk id="28" creationId="{D833CD8E-D6E0-101C-8891-8CDA3ECA63B2}"/>
          </ac:spMkLst>
        </pc:spChg>
        <pc:spChg chg="add mod">
          <ac:chgData name="Mudiganti, Seshu Kumar" userId="f5706599-0511-47d4-a44f-3ad6f3573381" providerId="ADAL" clId="{266A394F-8F7A-4E92-BB47-E9C0AA2D656E}" dt="2023-08-31T15:59:34.761" v="674" actId="20577"/>
          <ac:spMkLst>
            <pc:docMk/>
            <pc:sldMk cId="3019219908" sldId="293"/>
            <ac:spMk id="29" creationId="{331AA6A5-7D86-3CDB-E4FD-F0E1E2B169FE}"/>
          </ac:spMkLst>
        </pc:spChg>
        <pc:spChg chg="add del mod">
          <ac:chgData name="Mudiganti, Seshu Kumar" userId="f5706599-0511-47d4-a44f-3ad6f3573381" providerId="ADAL" clId="{266A394F-8F7A-4E92-BB47-E9C0AA2D656E}" dt="2023-08-31T16:03:10.196" v="707" actId="21"/>
          <ac:spMkLst>
            <pc:docMk/>
            <pc:sldMk cId="3019219908" sldId="293"/>
            <ac:spMk id="31" creationId="{1D9B9E4C-B3AA-89A7-76CD-BBF4501D9880}"/>
          </ac:spMkLst>
        </pc:spChg>
        <pc:grpChg chg="add mod">
          <ac:chgData name="Mudiganti, Seshu Kumar" userId="f5706599-0511-47d4-a44f-3ad6f3573381" providerId="ADAL" clId="{266A394F-8F7A-4E92-BB47-E9C0AA2D656E}" dt="2023-08-30T02:51:18.645" v="273" actId="164"/>
          <ac:grpSpMkLst>
            <pc:docMk/>
            <pc:sldMk cId="3019219908" sldId="293"/>
            <ac:grpSpMk id="17" creationId="{F64AD1D5-7A58-5016-43B1-E8F3E3EE6943}"/>
          </ac:grpSpMkLst>
        </pc:grpChg>
        <pc:grpChg chg="add del mod">
          <ac:chgData name="Mudiganti, Seshu Kumar" userId="f5706599-0511-47d4-a44f-3ad6f3573381" providerId="ADAL" clId="{266A394F-8F7A-4E92-BB47-E9C0AA2D656E}" dt="2023-08-30T02:51:25" v="275"/>
          <ac:grpSpMkLst>
            <pc:docMk/>
            <pc:sldMk cId="3019219908" sldId="293"/>
            <ac:grpSpMk id="18" creationId="{C84203F2-F4B6-8001-DA39-37A9A11FAABF}"/>
          </ac:grpSpMkLst>
        </pc:grpChg>
        <pc:picChg chg="add del mod">
          <ac:chgData name="Mudiganti, Seshu Kumar" userId="f5706599-0511-47d4-a44f-3ad6f3573381" providerId="ADAL" clId="{266A394F-8F7A-4E92-BB47-E9C0AA2D656E}" dt="2023-08-30T02:49:29.810" v="222" actId="478"/>
          <ac:picMkLst>
            <pc:docMk/>
            <pc:sldMk cId="3019219908" sldId="293"/>
            <ac:picMk id="1026" creationId="{72146874-4E78-25B0-4522-4C45252E235F}"/>
          </ac:picMkLst>
        </pc:picChg>
        <pc:picChg chg="add del mod">
          <ac:chgData name="Mudiganti, Seshu Kumar" userId="f5706599-0511-47d4-a44f-3ad6f3573381" providerId="ADAL" clId="{266A394F-8F7A-4E92-BB47-E9C0AA2D656E}" dt="2023-08-30T02:48:29.612" v="211" actId="478"/>
          <ac:picMkLst>
            <pc:docMk/>
            <pc:sldMk cId="3019219908" sldId="293"/>
            <ac:picMk id="1028" creationId="{A79E2EE5-D767-49BC-3555-598FF34FF176}"/>
          </ac:picMkLst>
        </pc:picChg>
        <pc:picChg chg="add del mod">
          <ac:chgData name="Mudiganti, Seshu Kumar" userId="f5706599-0511-47d4-a44f-3ad6f3573381" providerId="ADAL" clId="{266A394F-8F7A-4E92-BB47-E9C0AA2D656E}" dt="2023-08-30T02:49:31.469" v="223" actId="478"/>
          <ac:picMkLst>
            <pc:docMk/>
            <pc:sldMk cId="3019219908" sldId="293"/>
            <ac:picMk id="1030" creationId="{4D58B32C-D402-DFA0-E5DC-4EC9C96A208E}"/>
          </ac:picMkLst>
        </pc:picChg>
        <pc:cxnChg chg="add del">
          <ac:chgData name="Mudiganti, Seshu Kumar" userId="f5706599-0511-47d4-a44f-3ad6f3573381" providerId="ADAL" clId="{266A394F-8F7A-4E92-BB47-E9C0AA2D656E}" dt="2023-08-30T02:49:33.968" v="224" actId="478"/>
          <ac:cxnSpMkLst>
            <pc:docMk/>
            <pc:sldMk cId="3019219908" sldId="293"/>
            <ac:cxnSpMk id="13" creationId="{7F541A8A-7255-08C4-F9A5-58F8457C1A7B}"/>
          </ac:cxnSpMkLst>
        </pc:cxnChg>
      </pc:sldChg>
      <pc:sldChg chg="addSp delSp modSp add del">
        <pc:chgData name="Mudiganti, Seshu Kumar" userId="f5706599-0511-47d4-a44f-3ad6f3573381" providerId="ADAL" clId="{266A394F-8F7A-4E92-BB47-E9C0AA2D656E}" dt="2023-08-31T16:50:02.599" v="910" actId="47"/>
        <pc:sldMkLst>
          <pc:docMk/>
          <pc:sldMk cId="4200965687" sldId="316"/>
        </pc:sldMkLst>
        <pc:spChg chg="del">
          <ac:chgData name="Mudiganti, Seshu Kumar" userId="f5706599-0511-47d4-a44f-3ad6f3573381" providerId="ADAL" clId="{266A394F-8F7A-4E92-BB47-E9C0AA2D656E}" dt="2023-08-31T16:49:52.417" v="907" actId="21"/>
          <ac:spMkLst>
            <pc:docMk/>
            <pc:sldMk cId="4200965687" sldId="316"/>
            <ac:spMk id="2" creationId="{BA339FA6-BDBF-496A-975C-3DF2CD548C73}"/>
          </ac:spMkLst>
        </pc:spChg>
        <pc:spChg chg="add mod">
          <ac:chgData name="Mudiganti, Seshu Kumar" userId="f5706599-0511-47d4-a44f-3ad6f3573381" providerId="ADAL" clId="{266A394F-8F7A-4E92-BB47-E9C0AA2D656E}" dt="2023-08-31T16:49:52.417" v="907" actId="21"/>
          <ac:spMkLst>
            <pc:docMk/>
            <pc:sldMk cId="4200965687" sldId="316"/>
            <ac:spMk id="3" creationId="{02CC385E-87B3-665D-202A-EBE7DFB0C37C}"/>
          </ac:spMkLst>
        </pc:spChg>
        <pc:spChg chg="del">
          <ac:chgData name="Mudiganti, Seshu Kumar" userId="f5706599-0511-47d4-a44f-3ad6f3573381" providerId="ADAL" clId="{266A394F-8F7A-4E92-BB47-E9C0AA2D656E}" dt="2023-08-31T16:49:52.417" v="907" actId="21"/>
          <ac:spMkLst>
            <pc:docMk/>
            <pc:sldMk cId="4200965687" sldId="316"/>
            <ac:spMk id="6" creationId="{A409A5F4-0609-4173-9296-F365FCD33460}"/>
          </ac:spMkLst>
        </pc:spChg>
        <pc:spChg chg="del">
          <ac:chgData name="Mudiganti, Seshu Kumar" userId="f5706599-0511-47d4-a44f-3ad6f3573381" providerId="ADAL" clId="{266A394F-8F7A-4E92-BB47-E9C0AA2D656E}" dt="2023-08-31T16:49:52.417" v="907" actId="21"/>
          <ac:spMkLst>
            <pc:docMk/>
            <pc:sldMk cId="4200965687" sldId="316"/>
            <ac:spMk id="8" creationId="{4A92F638-982B-4C3B-89DE-0BD09B2A1426}"/>
          </ac:spMkLst>
        </pc:spChg>
        <pc:picChg chg="del">
          <ac:chgData name="Mudiganti, Seshu Kumar" userId="f5706599-0511-47d4-a44f-3ad6f3573381" providerId="ADAL" clId="{266A394F-8F7A-4E92-BB47-E9C0AA2D656E}" dt="2023-08-31T16:49:52.417" v="907" actId="21"/>
          <ac:picMkLst>
            <pc:docMk/>
            <pc:sldMk cId="4200965687" sldId="316"/>
            <ac:picMk id="4" creationId="{C8BBC2B2-14E5-465A-A35E-27C06F03E7C1}"/>
          </ac:picMkLst>
        </pc:picChg>
        <pc:cxnChg chg="del">
          <ac:chgData name="Mudiganti, Seshu Kumar" userId="f5706599-0511-47d4-a44f-3ad6f3573381" providerId="ADAL" clId="{266A394F-8F7A-4E92-BB47-E9C0AA2D656E}" dt="2023-08-31T16:49:52.417" v="907" actId="21"/>
          <ac:cxnSpMkLst>
            <pc:docMk/>
            <pc:sldMk cId="4200965687" sldId="316"/>
            <ac:cxnSpMk id="5" creationId="{F1551031-BDFF-415B-91D3-9972D57ADC49}"/>
          </ac:cxnSpMkLst>
        </pc:cxnChg>
      </pc:sldChg>
      <pc:sldChg chg="addSp delSp modSp add del">
        <pc:chgData name="Mudiganti, Seshu Kumar" userId="f5706599-0511-47d4-a44f-3ad6f3573381" providerId="ADAL" clId="{266A394F-8F7A-4E92-BB47-E9C0AA2D656E}" dt="2023-08-31T16:55:04.755" v="933" actId="47"/>
        <pc:sldMkLst>
          <pc:docMk/>
          <pc:sldMk cId="2576711602" sldId="317"/>
        </pc:sldMkLst>
        <pc:spChg chg="del">
          <ac:chgData name="Mudiganti, Seshu Kumar" userId="f5706599-0511-47d4-a44f-3ad6f3573381" providerId="ADAL" clId="{266A394F-8F7A-4E92-BB47-E9C0AA2D656E}" dt="2023-08-31T16:51:38.110" v="926" actId="21"/>
          <ac:spMkLst>
            <pc:docMk/>
            <pc:sldMk cId="2576711602" sldId="317"/>
            <ac:spMk id="2" creationId="{BA339FA6-BDBF-496A-975C-3DF2CD548C73}"/>
          </ac:spMkLst>
        </pc:spChg>
        <pc:spChg chg="add mod">
          <ac:chgData name="Mudiganti, Seshu Kumar" userId="f5706599-0511-47d4-a44f-3ad6f3573381" providerId="ADAL" clId="{266A394F-8F7A-4E92-BB47-E9C0AA2D656E}" dt="2023-08-31T16:51:38.110" v="926" actId="21"/>
          <ac:spMkLst>
            <pc:docMk/>
            <pc:sldMk cId="2576711602" sldId="317"/>
            <ac:spMk id="3" creationId="{FADA0142-FD45-7596-B4D9-FCD2D1E441FE}"/>
          </ac:spMkLst>
        </pc:spChg>
        <pc:spChg chg="del">
          <ac:chgData name="Mudiganti, Seshu Kumar" userId="f5706599-0511-47d4-a44f-3ad6f3573381" providerId="ADAL" clId="{266A394F-8F7A-4E92-BB47-E9C0AA2D656E}" dt="2023-08-31T16:51:38.110" v="926" actId="21"/>
          <ac:spMkLst>
            <pc:docMk/>
            <pc:sldMk cId="2576711602" sldId="317"/>
            <ac:spMk id="6" creationId="{DC08B059-B214-47A7-9D9F-F9166D04EDCE}"/>
          </ac:spMkLst>
        </pc:spChg>
        <pc:spChg chg="del">
          <ac:chgData name="Mudiganti, Seshu Kumar" userId="f5706599-0511-47d4-a44f-3ad6f3573381" providerId="ADAL" clId="{266A394F-8F7A-4E92-BB47-E9C0AA2D656E}" dt="2023-08-31T16:51:38.110" v="926" actId="21"/>
          <ac:spMkLst>
            <pc:docMk/>
            <pc:sldMk cId="2576711602" sldId="317"/>
            <ac:spMk id="7" creationId="{AF6152C7-D95B-4D2B-97F3-D79C92F7ADD9}"/>
          </ac:spMkLst>
        </pc:spChg>
        <pc:picChg chg="del">
          <ac:chgData name="Mudiganti, Seshu Kumar" userId="f5706599-0511-47d4-a44f-3ad6f3573381" providerId="ADAL" clId="{266A394F-8F7A-4E92-BB47-E9C0AA2D656E}" dt="2023-08-31T16:51:38.110" v="926" actId="21"/>
          <ac:picMkLst>
            <pc:docMk/>
            <pc:sldMk cId="2576711602" sldId="317"/>
            <ac:picMk id="4" creationId="{E01F8C4C-D126-4F8F-8EA8-83E920F27E2D}"/>
          </ac:picMkLst>
        </pc:picChg>
        <pc:cxnChg chg="del">
          <ac:chgData name="Mudiganti, Seshu Kumar" userId="f5706599-0511-47d4-a44f-3ad6f3573381" providerId="ADAL" clId="{266A394F-8F7A-4E92-BB47-E9C0AA2D656E}" dt="2023-08-31T16:51:38.110" v="926" actId="21"/>
          <ac:cxnSpMkLst>
            <pc:docMk/>
            <pc:sldMk cId="2576711602" sldId="317"/>
            <ac:cxnSpMk id="5" creationId="{50BE5020-44AA-41A3-9A3F-CF1870D671FD}"/>
          </ac:cxnSpMkLst>
        </pc:cxnChg>
      </pc:sldChg>
      <pc:sldChg chg="addSp delSp modSp add del">
        <pc:chgData name="Mudiganti, Seshu Kumar" userId="f5706599-0511-47d4-a44f-3ad6f3573381" providerId="ADAL" clId="{266A394F-8F7A-4E92-BB47-E9C0AA2D656E}" dt="2023-08-31T16:51:07.359" v="920" actId="47"/>
        <pc:sldMkLst>
          <pc:docMk/>
          <pc:sldMk cId="3076587028" sldId="318"/>
        </pc:sldMkLst>
        <pc:spChg chg="del">
          <ac:chgData name="Mudiganti, Seshu Kumar" userId="f5706599-0511-47d4-a44f-3ad6f3573381" providerId="ADAL" clId="{266A394F-8F7A-4E92-BB47-E9C0AA2D656E}" dt="2023-08-31T16:51:00.021" v="917" actId="21"/>
          <ac:spMkLst>
            <pc:docMk/>
            <pc:sldMk cId="3076587028" sldId="318"/>
            <ac:spMk id="2" creationId="{BA339FA6-BDBF-496A-975C-3DF2CD548C73}"/>
          </ac:spMkLst>
        </pc:spChg>
        <pc:spChg chg="add mod">
          <ac:chgData name="Mudiganti, Seshu Kumar" userId="f5706599-0511-47d4-a44f-3ad6f3573381" providerId="ADAL" clId="{266A394F-8F7A-4E92-BB47-E9C0AA2D656E}" dt="2023-08-31T16:51:00.021" v="917" actId="21"/>
          <ac:spMkLst>
            <pc:docMk/>
            <pc:sldMk cId="3076587028" sldId="318"/>
            <ac:spMk id="3" creationId="{404AEA7E-AE87-431D-B748-60398BDDA21E}"/>
          </ac:spMkLst>
        </pc:spChg>
        <pc:spChg chg="del">
          <ac:chgData name="Mudiganti, Seshu Kumar" userId="f5706599-0511-47d4-a44f-3ad6f3573381" providerId="ADAL" clId="{266A394F-8F7A-4E92-BB47-E9C0AA2D656E}" dt="2023-08-31T16:51:00.021" v="917" actId="21"/>
          <ac:spMkLst>
            <pc:docMk/>
            <pc:sldMk cId="3076587028" sldId="318"/>
            <ac:spMk id="6" creationId="{80C08F8A-C019-48A4-9470-A31F133DED11}"/>
          </ac:spMkLst>
        </pc:spChg>
        <pc:spChg chg="del">
          <ac:chgData name="Mudiganti, Seshu Kumar" userId="f5706599-0511-47d4-a44f-3ad6f3573381" providerId="ADAL" clId="{266A394F-8F7A-4E92-BB47-E9C0AA2D656E}" dt="2023-08-31T16:51:00.021" v="917" actId="21"/>
          <ac:spMkLst>
            <pc:docMk/>
            <pc:sldMk cId="3076587028" sldId="318"/>
            <ac:spMk id="7" creationId="{2AB89B3B-1C5B-4B1B-BE29-D1D8C62229F9}"/>
          </ac:spMkLst>
        </pc:spChg>
        <pc:picChg chg="del">
          <ac:chgData name="Mudiganti, Seshu Kumar" userId="f5706599-0511-47d4-a44f-3ad6f3573381" providerId="ADAL" clId="{266A394F-8F7A-4E92-BB47-E9C0AA2D656E}" dt="2023-08-31T16:51:00.021" v="917" actId="21"/>
          <ac:picMkLst>
            <pc:docMk/>
            <pc:sldMk cId="3076587028" sldId="318"/>
            <ac:picMk id="4" creationId="{11CCA6B4-2DBC-465B-977D-A9560996CD6F}"/>
          </ac:picMkLst>
        </pc:picChg>
        <pc:cxnChg chg="del">
          <ac:chgData name="Mudiganti, Seshu Kumar" userId="f5706599-0511-47d4-a44f-3ad6f3573381" providerId="ADAL" clId="{266A394F-8F7A-4E92-BB47-E9C0AA2D656E}" dt="2023-08-31T16:51:00.021" v="917" actId="21"/>
          <ac:cxnSpMkLst>
            <pc:docMk/>
            <pc:sldMk cId="3076587028" sldId="318"/>
            <ac:cxnSpMk id="5" creationId="{342C5BF7-606B-4E5C-9F08-85CAFAE491FD}"/>
          </ac:cxnSpMkLst>
        </pc:cxnChg>
      </pc:sldChg>
      <pc:sldChg chg="addSp delSp modSp add del">
        <pc:chgData name="Mudiganti, Seshu Kumar" userId="f5706599-0511-47d4-a44f-3ad6f3573381" providerId="ADAL" clId="{266A394F-8F7A-4E92-BB47-E9C0AA2D656E}" dt="2023-08-31T16:55:11.505" v="935" actId="47"/>
        <pc:sldMkLst>
          <pc:docMk/>
          <pc:sldMk cId="3162039374" sldId="319"/>
        </pc:sldMkLst>
        <pc:spChg chg="del">
          <ac:chgData name="Mudiganti, Seshu Kumar" userId="f5706599-0511-47d4-a44f-3ad6f3573381" providerId="ADAL" clId="{266A394F-8F7A-4E92-BB47-E9C0AA2D656E}" dt="2023-08-31T16:54:52.111" v="929" actId="21"/>
          <ac:spMkLst>
            <pc:docMk/>
            <pc:sldMk cId="3162039374" sldId="319"/>
            <ac:spMk id="2" creationId="{38D3D598-3DC3-457E-8DBC-64457BF31E92}"/>
          </ac:spMkLst>
        </pc:spChg>
        <pc:spChg chg="add mod">
          <ac:chgData name="Mudiganti, Seshu Kumar" userId="f5706599-0511-47d4-a44f-3ad6f3573381" providerId="ADAL" clId="{266A394F-8F7A-4E92-BB47-E9C0AA2D656E}" dt="2023-08-31T16:54:52.111" v="929" actId="21"/>
          <ac:spMkLst>
            <pc:docMk/>
            <pc:sldMk cId="3162039374" sldId="319"/>
            <ac:spMk id="3" creationId="{5A6EF120-E227-C130-7C36-2156BEC601FC}"/>
          </ac:spMkLst>
        </pc:spChg>
        <pc:spChg chg="del">
          <ac:chgData name="Mudiganti, Seshu Kumar" userId="f5706599-0511-47d4-a44f-3ad6f3573381" providerId="ADAL" clId="{266A394F-8F7A-4E92-BB47-E9C0AA2D656E}" dt="2023-08-31T16:54:52.111" v="929" actId="21"/>
          <ac:spMkLst>
            <pc:docMk/>
            <pc:sldMk cId="3162039374" sldId="319"/>
            <ac:spMk id="6" creationId="{CC0ED316-F18B-4653-B343-08F2F7DC4B1A}"/>
          </ac:spMkLst>
        </pc:spChg>
        <pc:spChg chg="del">
          <ac:chgData name="Mudiganti, Seshu Kumar" userId="f5706599-0511-47d4-a44f-3ad6f3573381" providerId="ADAL" clId="{266A394F-8F7A-4E92-BB47-E9C0AA2D656E}" dt="2023-08-31T16:54:52.111" v="929" actId="21"/>
          <ac:spMkLst>
            <pc:docMk/>
            <pc:sldMk cId="3162039374" sldId="319"/>
            <ac:spMk id="7" creationId="{EDF27707-4FC8-47FC-821D-E94AA330BE03}"/>
          </ac:spMkLst>
        </pc:spChg>
        <pc:picChg chg="del">
          <ac:chgData name="Mudiganti, Seshu Kumar" userId="f5706599-0511-47d4-a44f-3ad6f3573381" providerId="ADAL" clId="{266A394F-8F7A-4E92-BB47-E9C0AA2D656E}" dt="2023-08-31T16:54:52.111" v="929" actId="21"/>
          <ac:picMkLst>
            <pc:docMk/>
            <pc:sldMk cId="3162039374" sldId="319"/>
            <ac:picMk id="4" creationId="{95F5DE10-770D-452E-93D3-8E1CEC00746A}"/>
          </ac:picMkLst>
        </pc:picChg>
        <pc:cxnChg chg="del">
          <ac:chgData name="Mudiganti, Seshu Kumar" userId="f5706599-0511-47d4-a44f-3ad6f3573381" providerId="ADAL" clId="{266A394F-8F7A-4E92-BB47-E9C0AA2D656E}" dt="2023-08-31T16:54:52.111" v="929" actId="21"/>
          <ac:cxnSpMkLst>
            <pc:docMk/>
            <pc:sldMk cId="3162039374" sldId="319"/>
            <ac:cxnSpMk id="5" creationId="{EE050DD7-3C3B-469B-81E3-5115B68FAA4A}"/>
          </ac:cxnSpMkLst>
        </pc:cxnChg>
      </pc:sldChg>
      <pc:sldChg chg="add del">
        <pc:chgData name="Mudiganti, Seshu Kumar" userId="f5706599-0511-47d4-a44f-3ad6f3573381" providerId="ADAL" clId="{266A394F-8F7A-4E92-BB47-E9C0AA2D656E}" dt="2023-08-31T16:55:27.095" v="937" actId="47"/>
        <pc:sldMkLst>
          <pc:docMk/>
          <pc:sldMk cId="4221816185" sldId="320"/>
        </pc:sldMkLst>
      </pc:sldChg>
      <pc:sldChg chg="addSp delSp modSp add del">
        <pc:chgData name="Mudiganti, Seshu Kumar" userId="f5706599-0511-47d4-a44f-3ad6f3573381" providerId="ADAL" clId="{266A394F-8F7A-4E92-BB47-E9C0AA2D656E}" dt="2023-08-31T16:57:40.511" v="950" actId="47"/>
        <pc:sldMkLst>
          <pc:docMk/>
          <pc:sldMk cId="3406858270" sldId="321"/>
        </pc:sldMkLst>
        <pc:spChg chg="del">
          <ac:chgData name="Mudiganti, Seshu Kumar" userId="f5706599-0511-47d4-a44f-3ad6f3573381" providerId="ADAL" clId="{266A394F-8F7A-4E92-BB47-E9C0AA2D656E}" dt="2023-08-31T16:57:04.862" v="939" actId="21"/>
          <ac:spMkLst>
            <pc:docMk/>
            <pc:sldMk cId="3406858270" sldId="321"/>
            <ac:spMk id="2" creationId="{BA4A1317-B755-4EEE-842B-C08476C7EA78}"/>
          </ac:spMkLst>
        </pc:spChg>
        <pc:spChg chg="add mod">
          <ac:chgData name="Mudiganti, Seshu Kumar" userId="f5706599-0511-47d4-a44f-3ad6f3573381" providerId="ADAL" clId="{266A394F-8F7A-4E92-BB47-E9C0AA2D656E}" dt="2023-08-31T16:57:04.862" v="939" actId="21"/>
          <ac:spMkLst>
            <pc:docMk/>
            <pc:sldMk cId="3406858270" sldId="321"/>
            <ac:spMk id="3" creationId="{F173DF27-5E93-B81F-F80F-4FB0F765D62E}"/>
          </ac:spMkLst>
        </pc:spChg>
        <pc:spChg chg="del">
          <ac:chgData name="Mudiganti, Seshu Kumar" userId="f5706599-0511-47d4-a44f-3ad6f3573381" providerId="ADAL" clId="{266A394F-8F7A-4E92-BB47-E9C0AA2D656E}" dt="2023-08-31T16:57:04.862" v="939" actId="21"/>
          <ac:spMkLst>
            <pc:docMk/>
            <pc:sldMk cId="3406858270" sldId="321"/>
            <ac:spMk id="6" creationId="{EA476A1A-2594-4210-BCC4-12B6A5DA1E4F}"/>
          </ac:spMkLst>
        </pc:spChg>
        <pc:spChg chg="del">
          <ac:chgData name="Mudiganti, Seshu Kumar" userId="f5706599-0511-47d4-a44f-3ad6f3573381" providerId="ADAL" clId="{266A394F-8F7A-4E92-BB47-E9C0AA2D656E}" dt="2023-08-31T16:57:04.862" v="939" actId="21"/>
          <ac:spMkLst>
            <pc:docMk/>
            <pc:sldMk cId="3406858270" sldId="321"/>
            <ac:spMk id="7" creationId="{05DA09D2-5B3A-42DD-9D29-7822A18E723A}"/>
          </ac:spMkLst>
        </pc:spChg>
        <pc:picChg chg="del">
          <ac:chgData name="Mudiganti, Seshu Kumar" userId="f5706599-0511-47d4-a44f-3ad6f3573381" providerId="ADAL" clId="{266A394F-8F7A-4E92-BB47-E9C0AA2D656E}" dt="2023-08-31T16:57:04.862" v="939" actId="21"/>
          <ac:picMkLst>
            <pc:docMk/>
            <pc:sldMk cId="3406858270" sldId="321"/>
            <ac:picMk id="4" creationId="{498020D4-C8E4-499A-9428-28DD17532845}"/>
          </ac:picMkLst>
        </pc:picChg>
        <pc:cxnChg chg="del">
          <ac:chgData name="Mudiganti, Seshu Kumar" userId="f5706599-0511-47d4-a44f-3ad6f3573381" providerId="ADAL" clId="{266A394F-8F7A-4E92-BB47-E9C0AA2D656E}" dt="2023-08-31T16:57:04.862" v="939" actId="21"/>
          <ac:cxnSpMkLst>
            <pc:docMk/>
            <pc:sldMk cId="3406858270" sldId="321"/>
            <ac:cxnSpMk id="5" creationId="{5ECE2DD1-5641-4E00-9915-F840A574C373}"/>
          </ac:cxnSpMkLst>
        </pc:cxnChg>
      </pc:sldChg>
      <pc:sldChg chg="add del">
        <pc:chgData name="Mudiganti, Seshu Kumar" userId="f5706599-0511-47d4-a44f-3ad6f3573381" providerId="ADAL" clId="{266A394F-8F7A-4E92-BB47-E9C0AA2D656E}" dt="2023-08-31T16:55:21.368" v="936" actId="47"/>
        <pc:sldMkLst>
          <pc:docMk/>
          <pc:sldMk cId="1158627488" sldId="323"/>
        </pc:sldMkLst>
      </pc:sldChg>
      <pc:sldChg chg="add del">
        <pc:chgData name="Mudiganti, Seshu Kumar" userId="f5706599-0511-47d4-a44f-3ad6f3573381" providerId="ADAL" clId="{266A394F-8F7A-4E92-BB47-E9C0AA2D656E}" dt="2023-08-31T16:55:34.926" v="938" actId="47"/>
        <pc:sldMkLst>
          <pc:docMk/>
          <pc:sldMk cId="1586993696" sldId="324"/>
        </pc:sldMkLst>
      </pc:sldChg>
      <pc:sldChg chg="addSp delSp modSp add del">
        <pc:chgData name="Mudiganti, Seshu Kumar" userId="f5706599-0511-47d4-a44f-3ad6f3573381" providerId="ADAL" clId="{266A394F-8F7A-4E92-BB47-E9C0AA2D656E}" dt="2023-08-31T16:50:12.602" v="914" actId="47"/>
        <pc:sldMkLst>
          <pc:docMk/>
          <pc:sldMk cId="3415717078" sldId="337"/>
        </pc:sldMkLst>
        <pc:spChg chg="del">
          <ac:chgData name="Mudiganti, Seshu Kumar" userId="f5706599-0511-47d4-a44f-3ad6f3573381" providerId="ADAL" clId="{266A394F-8F7A-4E92-BB47-E9C0AA2D656E}" dt="2023-08-31T16:50:05.858" v="911" actId="21"/>
          <ac:spMkLst>
            <pc:docMk/>
            <pc:sldMk cId="3415717078" sldId="337"/>
            <ac:spMk id="2" creationId="{BA339FA6-BDBF-496A-975C-3DF2CD548C73}"/>
          </ac:spMkLst>
        </pc:spChg>
        <pc:spChg chg="add mod">
          <ac:chgData name="Mudiganti, Seshu Kumar" userId="f5706599-0511-47d4-a44f-3ad6f3573381" providerId="ADAL" clId="{266A394F-8F7A-4E92-BB47-E9C0AA2D656E}" dt="2023-08-31T16:50:05.858" v="911" actId="21"/>
          <ac:spMkLst>
            <pc:docMk/>
            <pc:sldMk cId="3415717078" sldId="337"/>
            <ac:spMk id="3" creationId="{7C12FED7-A30B-AD45-1498-2126140FE3CB}"/>
          </ac:spMkLst>
        </pc:spChg>
        <pc:spChg chg="del">
          <ac:chgData name="Mudiganti, Seshu Kumar" userId="f5706599-0511-47d4-a44f-3ad6f3573381" providerId="ADAL" clId="{266A394F-8F7A-4E92-BB47-E9C0AA2D656E}" dt="2023-08-31T16:50:05.858" v="911" actId="21"/>
          <ac:spMkLst>
            <pc:docMk/>
            <pc:sldMk cId="3415717078" sldId="337"/>
            <ac:spMk id="6" creationId="{259B816E-D88B-451B-9A33-149452FE0C29}"/>
          </ac:spMkLst>
        </pc:spChg>
        <pc:spChg chg="del">
          <ac:chgData name="Mudiganti, Seshu Kumar" userId="f5706599-0511-47d4-a44f-3ad6f3573381" providerId="ADAL" clId="{266A394F-8F7A-4E92-BB47-E9C0AA2D656E}" dt="2023-08-31T16:50:05.858" v="911" actId="21"/>
          <ac:spMkLst>
            <pc:docMk/>
            <pc:sldMk cId="3415717078" sldId="337"/>
            <ac:spMk id="8" creationId="{4A92F638-982B-4C3B-89DE-0BD09B2A1426}"/>
          </ac:spMkLst>
        </pc:spChg>
        <pc:picChg chg="del">
          <ac:chgData name="Mudiganti, Seshu Kumar" userId="f5706599-0511-47d4-a44f-3ad6f3573381" providerId="ADAL" clId="{266A394F-8F7A-4E92-BB47-E9C0AA2D656E}" dt="2023-08-31T16:50:05.858" v="911" actId="21"/>
          <ac:picMkLst>
            <pc:docMk/>
            <pc:sldMk cId="3415717078" sldId="337"/>
            <ac:picMk id="4" creationId="{C8BBC2B2-14E5-465A-A35E-27C06F03E7C1}"/>
          </ac:picMkLst>
        </pc:picChg>
        <pc:cxnChg chg="del">
          <ac:chgData name="Mudiganti, Seshu Kumar" userId="f5706599-0511-47d4-a44f-3ad6f3573381" providerId="ADAL" clId="{266A394F-8F7A-4E92-BB47-E9C0AA2D656E}" dt="2023-08-31T16:50:05.858" v="911" actId="21"/>
          <ac:cxnSpMkLst>
            <pc:docMk/>
            <pc:sldMk cId="3415717078" sldId="337"/>
            <ac:cxnSpMk id="5" creationId="{F1551031-BDFF-415B-91D3-9972D57ADC49}"/>
          </ac:cxnSpMkLst>
        </pc:cxnChg>
      </pc:sldChg>
      <pc:sldChg chg="modSp add mod ord">
        <pc:chgData name="Mudiganti, Seshu Kumar" userId="f5706599-0511-47d4-a44f-3ad6f3573381" providerId="ADAL" clId="{266A394F-8F7A-4E92-BB47-E9C0AA2D656E}" dt="2023-08-31T15:24:45.594" v="553" actId="1036"/>
        <pc:sldMkLst>
          <pc:docMk/>
          <pc:sldMk cId="2523121884" sldId="700"/>
        </pc:sldMkLst>
        <pc:spChg chg="mod">
          <ac:chgData name="Mudiganti, Seshu Kumar" userId="f5706599-0511-47d4-a44f-3ad6f3573381" providerId="ADAL" clId="{266A394F-8F7A-4E92-BB47-E9C0AA2D656E}" dt="2023-08-31T15:24:45.594" v="553" actId="1036"/>
          <ac:spMkLst>
            <pc:docMk/>
            <pc:sldMk cId="2523121884" sldId="700"/>
            <ac:spMk id="2" creationId="{E8084DD7-0AA0-47EE-AC21-C34B4745F20D}"/>
          </ac:spMkLst>
        </pc:spChg>
      </pc:sldChg>
      <pc:sldChg chg="add ord">
        <pc:chgData name="Mudiganti, Seshu Kumar" userId="f5706599-0511-47d4-a44f-3ad6f3573381" providerId="ADAL" clId="{266A394F-8F7A-4E92-BB47-E9C0AA2D656E}" dt="2023-08-31T15:25:28.370" v="555"/>
        <pc:sldMkLst>
          <pc:docMk/>
          <pc:sldMk cId="2501727148" sldId="702"/>
        </pc:sldMkLst>
      </pc:sldChg>
      <pc:sldChg chg="addSp delSp modSp add del mod delAnim">
        <pc:chgData name="Mudiganti, Seshu Kumar" userId="f5706599-0511-47d4-a44f-3ad6f3573381" providerId="ADAL" clId="{266A394F-8F7A-4E92-BB47-E9C0AA2D656E}" dt="2023-08-31T17:27:49.353" v="1017" actId="47"/>
        <pc:sldMkLst>
          <pc:docMk/>
          <pc:sldMk cId="3466319334" sldId="707"/>
        </pc:sldMkLst>
        <pc:spChg chg="del">
          <ac:chgData name="Mudiganti, Seshu Kumar" userId="f5706599-0511-47d4-a44f-3ad6f3573381" providerId="ADAL" clId="{266A394F-8F7A-4E92-BB47-E9C0AA2D656E}" dt="2023-08-31T17:27:44.198" v="1015" actId="21"/>
          <ac:spMkLst>
            <pc:docMk/>
            <pc:sldMk cId="3466319334" sldId="707"/>
            <ac:spMk id="2" creationId="{43416B4A-4CC2-4F25-A73F-E31FC743B4DA}"/>
          </ac:spMkLst>
        </pc:spChg>
        <pc:spChg chg="del">
          <ac:chgData name="Mudiganti, Seshu Kumar" userId="f5706599-0511-47d4-a44f-3ad6f3573381" providerId="ADAL" clId="{266A394F-8F7A-4E92-BB47-E9C0AA2D656E}" dt="2023-08-31T17:27:44.198" v="1015" actId="21"/>
          <ac:spMkLst>
            <pc:docMk/>
            <pc:sldMk cId="3466319334" sldId="707"/>
            <ac:spMk id="3" creationId="{0CB548BE-9456-4814-A3F7-9E6C94CA5FCE}"/>
          </ac:spMkLst>
        </pc:spChg>
        <pc:spChg chg="del">
          <ac:chgData name="Mudiganti, Seshu Kumar" userId="f5706599-0511-47d4-a44f-3ad6f3573381" providerId="ADAL" clId="{266A394F-8F7A-4E92-BB47-E9C0AA2D656E}" dt="2023-08-31T17:27:44.198" v="1015" actId="21"/>
          <ac:spMkLst>
            <pc:docMk/>
            <pc:sldMk cId="3466319334" sldId="707"/>
            <ac:spMk id="5" creationId="{FADEC526-A1ED-401C-BC63-2FB6293C9562}"/>
          </ac:spMkLst>
        </pc:spChg>
        <pc:spChg chg="add mod">
          <ac:chgData name="Mudiganti, Seshu Kumar" userId="f5706599-0511-47d4-a44f-3ad6f3573381" providerId="ADAL" clId="{266A394F-8F7A-4E92-BB47-E9C0AA2D656E}" dt="2023-08-31T17:27:44.198" v="1015" actId="21"/>
          <ac:spMkLst>
            <pc:docMk/>
            <pc:sldMk cId="3466319334" sldId="707"/>
            <ac:spMk id="7" creationId="{6DEECA19-FB25-2C9B-A0C6-E2F585A6C9DD}"/>
          </ac:spMkLst>
        </pc:spChg>
        <pc:spChg chg="del">
          <ac:chgData name="Mudiganti, Seshu Kumar" userId="f5706599-0511-47d4-a44f-3ad6f3573381" providerId="ADAL" clId="{266A394F-8F7A-4E92-BB47-E9C0AA2D656E}" dt="2023-08-31T17:27:44.198" v="1015" actId="21"/>
          <ac:spMkLst>
            <pc:docMk/>
            <pc:sldMk cId="3466319334" sldId="707"/>
            <ac:spMk id="11" creationId="{8B31FD78-7438-4FC0-84A6-7923D56B596C}"/>
          </ac:spMkLst>
        </pc:spChg>
        <pc:spChg chg="del">
          <ac:chgData name="Mudiganti, Seshu Kumar" userId="f5706599-0511-47d4-a44f-3ad6f3573381" providerId="ADAL" clId="{266A394F-8F7A-4E92-BB47-E9C0AA2D656E}" dt="2023-08-31T17:27:44.198" v="1015" actId="21"/>
          <ac:spMkLst>
            <pc:docMk/>
            <pc:sldMk cId="3466319334" sldId="707"/>
            <ac:spMk id="12" creationId="{170514E3-B52A-444D-BF81-E7C6C835DFB3}"/>
          </ac:spMkLst>
        </pc:spChg>
        <pc:spChg chg="del">
          <ac:chgData name="Mudiganti, Seshu Kumar" userId="f5706599-0511-47d4-a44f-3ad6f3573381" providerId="ADAL" clId="{266A394F-8F7A-4E92-BB47-E9C0AA2D656E}" dt="2023-08-31T17:27:44.198" v="1015" actId="21"/>
          <ac:spMkLst>
            <pc:docMk/>
            <pc:sldMk cId="3466319334" sldId="707"/>
            <ac:spMk id="24" creationId="{F9550813-1B8A-48C2-949C-FC3B2E107C19}"/>
          </ac:spMkLst>
        </pc:spChg>
        <pc:spChg chg="del">
          <ac:chgData name="Mudiganti, Seshu Kumar" userId="f5706599-0511-47d4-a44f-3ad6f3573381" providerId="ADAL" clId="{266A394F-8F7A-4E92-BB47-E9C0AA2D656E}" dt="2023-08-31T17:27:44.198" v="1015" actId="21"/>
          <ac:spMkLst>
            <pc:docMk/>
            <pc:sldMk cId="3466319334" sldId="707"/>
            <ac:spMk id="29" creationId="{82752B3D-F801-432A-8FF1-0D2F047558C6}"/>
          </ac:spMkLst>
        </pc:spChg>
        <pc:spChg chg="del">
          <ac:chgData name="Mudiganti, Seshu Kumar" userId="f5706599-0511-47d4-a44f-3ad6f3573381" providerId="ADAL" clId="{266A394F-8F7A-4E92-BB47-E9C0AA2D656E}" dt="2023-08-31T17:27:44.198" v="1015" actId="21"/>
          <ac:spMkLst>
            <pc:docMk/>
            <pc:sldMk cId="3466319334" sldId="707"/>
            <ac:spMk id="30" creationId="{184C563E-2441-4A0A-B860-201F6DD95955}"/>
          </ac:spMkLst>
        </pc:spChg>
        <pc:spChg chg="del">
          <ac:chgData name="Mudiganti, Seshu Kumar" userId="f5706599-0511-47d4-a44f-3ad6f3573381" providerId="ADAL" clId="{266A394F-8F7A-4E92-BB47-E9C0AA2D656E}" dt="2023-08-31T17:27:44.198" v="1015" actId="21"/>
          <ac:spMkLst>
            <pc:docMk/>
            <pc:sldMk cId="3466319334" sldId="707"/>
            <ac:spMk id="31" creationId="{3667BB04-7091-4A76-B1C3-F4DC19253E16}"/>
          </ac:spMkLst>
        </pc:spChg>
        <pc:spChg chg="del">
          <ac:chgData name="Mudiganti, Seshu Kumar" userId="f5706599-0511-47d4-a44f-3ad6f3573381" providerId="ADAL" clId="{266A394F-8F7A-4E92-BB47-E9C0AA2D656E}" dt="2023-08-31T17:27:44.198" v="1015" actId="21"/>
          <ac:spMkLst>
            <pc:docMk/>
            <pc:sldMk cId="3466319334" sldId="707"/>
            <ac:spMk id="32" creationId="{F3614DAF-9169-4776-987F-27D76071A1DE}"/>
          </ac:spMkLst>
        </pc:spChg>
        <pc:spChg chg="del">
          <ac:chgData name="Mudiganti, Seshu Kumar" userId="f5706599-0511-47d4-a44f-3ad6f3573381" providerId="ADAL" clId="{266A394F-8F7A-4E92-BB47-E9C0AA2D656E}" dt="2023-08-31T17:27:44.198" v="1015" actId="21"/>
          <ac:spMkLst>
            <pc:docMk/>
            <pc:sldMk cId="3466319334" sldId="707"/>
            <ac:spMk id="33" creationId="{CC7C514B-5724-4259-97A0-93B38C5A5D56}"/>
          </ac:spMkLst>
        </pc:spChg>
        <pc:spChg chg="del">
          <ac:chgData name="Mudiganti, Seshu Kumar" userId="f5706599-0511-47d4-a44f-3ad6f3573381" providerId="ADAL" clId="{266A394F-8F7A-4E92-BB47-E9C0AA2D656E}" dt="2023-08-31T17:27:44.198" v="1015" actId="21"/>
          <ac:spMkLst>
            <pc:docMk/>
            <pc:sldMk cId="3466319334" sldId="707"/>
            <ac:spMk id="34" creationId="{4C5FFBE9-DEC4-4BB9-9400-4DCBFC807892}"/>
          </ac:spMkLst>
        </pc:spChg>
        <pc:spChg chg="del">
          <ac:chgData name="Mudiganti, Seshu Kumar" userId="f5706599-0511-47d4-a44f-3ad6f3573381" providerId="ADAL" clId="{266A394F-8F7A-4E92-BB47-E9C0AA2D656E}" dt="2023-08-31T17:27:44.198" v="1015" actId="21"/>
          <ac:spMkLst>
            <pc:docMk/>
            <pc:sldMk cId="3466319334" sldId="707"/>
            <ac:spMk id="35" creationId="{27B19CA2-DD63-42BF-BC2A-D50C3711E871}"/>
          </ac:spMkLst>
        </pc:spChg>
        <pc:spChg chg="del">
          <ac:chgData name="Mudiganti, Seshu Kumar" userId="f5706599-0511-47d4-a44f-3ad6f3573381" providerId="ADAL" clId="{266A394F-8F7A-4E92-BB47-E9C0AA2D656E}" dt="2023-08-31T17:27:44.198" v="1015" actId="21"/>
          <ac:spMkLst>
            <pc:docMk/>
            <pc:sldMk cId="3466319334" sldId="707"/>
            <ac:spMk id="37" creationId="{09BFF3CE-E27A-4D1D-9DB0-6A8DD4FEDE41}"/>
          </ac:spMkLst>
        </pc:spChg>
        <pc:spChg chg="del">
          <ac:chgData name="Mudiganti, Seshu Kumar" userId="f5706599-0511-47d4-a44f-3ad6f3573381" providerId="ADAL" clId="{266A394F-8F7A-4E92-BB47-E9C0AA2D656E}" dt="2023-08-31T17:27:44.198" v="1015" actId="21"/>
          <ac:spMkLst>
            <pc:docMk/>
            <pc:sldMk cId="3466319334" sldId="707"/>
            <ac:spMk id="38" creationId="{298C220F-A5E3-4EF9-B9D1-163FBCBB1320}"/>
          </ac:spMkLst>
        </pc:spChg>
        <pc:grpChg chg="del">
          <ac:chgData name="Mudiganti, Seshu Kumar" userId="f5706599-0511-47d4-a44f-3ad6f3573381" providerId="ADAL" clId="{266A394F-8F7A-4E92-BB47-E9C0AA2D656E}" dt="2023-08-31T17:27:44.198" v="1015" actId="21"/>
          <ac:grpSpMkLst>
            <pc:docMk/>
            <pc:sldMk cId="3466319334" sldId="707"/>
            <ac:grpSpMk id="87" creationId="{B5564A02-997F-4E67-A2DB-80330D8066DB}"/>
          </ac:grpSpMkLst>
        </pc:grpChg>
        <pc:picChg chg="del">
          <ac:chgData name="Mudiganti, Seshu Kumar" userId="f5706599-0511-47d4-a44f-3ad6f3573381" providerId="ADAL" clId="{266A394F-8F7A-4E92-BB47-E9C0AA2D656E}" dt="2023-08-31T17:27:44.198" v="1015" actId="21"/>
          <ac:picMkLst>
            <pc:docMk/>
            <pc:sldMk cId="3466319334" sldId="707"/>
            <ac:picMk id="4" creationId="{A6D36A45-5A6B-4F21-A23C-166CEFE1ED62}"/>
          </ac:picMkLst>
        </pc:picChg>
        <pc:cxnChg chg="mod">
          <ac:chgData name="Mudiganti, Seshu Kumar" userId="f5706599-0511-47d4-a44f-3ad6f3573381" providerId="ADAL" clId="{266A394F-8F7A-4E92-BB47-E9C0AA2D656E}" dt="2023-08-31T17:27:44.198" v="1015" actId="21"/>
          <ac:cxnSpMkLst>
            <pc:docMk/>
            <pc:sldMk cId="3466319334" sldId="707"/>
            <ac:cxnSpMk id="95" creationId="{8F4543D7-BC90-49C5-9225-E0501746F939}"/>
          </ac:cxnSpMkLst>
        </pc:cxnChg>
        <pc:cxnChg chg="mod">
          <ac:chgData name="Mudiganti, Seshu Kumar" userId="f5706599-0511-47d4-a44f-3ad6f3573381" providerId="ADAL" clId="{266A394F-8F7A-4E92-BB47-E9C0AA2D656E}" dt="2023-08-31T17:27:44.198" v="1015" actId="21"/>
          <ac:cxnSpMkLst>
            <pc:docMk/>
            <pc:sldMk cId="3466319334" sldId="707"/>
            <ac:cxnSpMk id="96" creationId="{1B091BFB-0F42-4360-A5B4-65D9B8082726}"/>
          </ac:cxnSpMkLst>
        </pc:cxnChg>
      </pc:sldChg>
      <pc:sldChg chg="delSp modSp add del mod">
        <pc:chgData name="Mudiganti, Seshu Kumar" userId="f5706599-0511-47d4-a44f-3ad6f3573381" providerId="ADAL" clId="{266A394F-8F7A-4E92-BB47-E9C0AA2D656E}" dt="2023-08-30T02:41:18.518" v="96" actId="47"/>
        <pc:sldMkLst>
          <pc:docMk/>
          <pc:sldMk cId="1001835146" sldId="715"/>
        </pc:sldMkLst>
        <pc:spChg chg="mod">
          <ac:chgData name="Mudiganti, Seshu Kumar" userId="f5706599-0511-47d4-a44f-3ad6f3573381" providerId="ADAL" clId="{266A394F-8F7A-4E92-BB47-E9C0AA2D656E}" dt="2023-08-30T02:41:16.520" v="95" actId="21"/>
          <ac:spMkLst>
            <pc:docMk/>
            <pc:sldMk cId="1001835146" sldId="715"/>
            <ac:spMk id="2" creationId="{6B04B8AD-35E9-44D8-831A-131C57534991}"/>
          </ac:spMkLst>
        </pc:spChg>
        <pc:spChg chg="del">
          <ac:chgData name="Mudiganti, Seshu Kumar" userId="f5706599-0511-47d4-a44f-3ad6f3573381" providerId="ADAL" clId="{266A394F-8F7A-4E92-BB47-E9C0AA2D656E}" dt="2023-08-30T02:41:04.245" v="90" actId="21"/>
          <ac:spMkLst>
            <pc:docMk/>
            <pc:sldMk cId="1001835146" sldId="715"/>
            <ac:spMk id="8" creationId="{CA70DDD7-4F4C-4BC4-A85F-D4E393D3FB25}"/>
          </ac:spMkLst>
        </pc:spChg>
        <pc:picChg chg="del">
          <ac:chgData name="Mudiganti, Seshu Kumar" userId="f5706599-0511-47d4-a44f-3ad6f3573381" providerId="ADAL" clId="{266A394F-8F7A-4E92-BB47-E9C0AA2D656E}" dt="2023-08-30T02:41:04.245" v="90" actId="21"/>
          <ac:picMkLst>
            <pc:docMk/>
            <pc:sldMk cId="1001835146" sldId="715"/>
            <ac:picMk id="5" creationId="{0A41A4D7-6A7B-4623-ABE5-33BBC60383D1}"/>
          </ac:picMkLst>
        </pc:picChg>
        <pc:picChg chg="del mod">
          <ac:chgData name="Mudiganti, Seshu Kumar" userId="f5706599-0511-47d4-a44f-3ad6f3573381" providerId="ADAL" clId="{266A394F-8F7A-4E92-BB47-E9C0AA2D656E}" dt="2023-08-30T02:41:04.245" v="90" actId="21"/>
          <ac:picMkLst>
            <pc:docMk/>
            <pc:sldMk cId="1001835146" sldId="715"/>
            <ac:picMk id="7" creationId="{7EB6E24A-0FEC-4FD1-A192-950E3DAE695D}"/>
          </ac:picMkLst>
        </pc:picChg>
      </pc:sldChg>
      <pc:sldChg chg="addSp delSp modSp new mod">
        <pc:chgData name="Mudiganti, Seshu Kumar" userId="f5706599-0511-47d4-a44f-3ad6f3573381" providerId="ADAL" clId="{266A394F-8F7A-4E92-BB47-E9C0AA2D656E}" dt="2023-08-30T02:46:34.223" v="199" actId="1076"/>
        <pc:sldMkLst>
          <pc:docMk/>
          <pc:sldMk cId="1177207694" sldId="716"/>
        </pc:sldMkLst>
        <pc:spChg chg="mod">
          <ac:chgData name="Mudiganti, Seshu Kumar" userId="f5706599-0511-47d4-a44f-3ad6f3573381" providerId="ADAL" clId="{266A394F-8F7A-4E92-BB47-E9C0AA2D656E}" dt="2023-08-30T02:41:57.971" v="121" actId="20577"/>
          <ac:spMkLst>
            <pc:docMk/>
            <pc:sldMk cId="1177207694" sldId="716"/>
            <ac:spMk id="2" creationId="{A4DE0D55-583E-7620-683F-D1B13334AB79}"/>
          </ac:spMkLst>
        </pc:spChg>
        <pc:spChg chg="del mod">
          <ac:chgData name="Mudiganti, Seshu Kumar" userId="f5706599-0511-47d4-a44f-3ad6f3573381" providerId="ADAL" clId="{266A394F-8F7A-4E92-BB47-E9C0AA2D656E}" dt="2023-08-30T02:41:10.856" v="93" actId="478"/>
          <ac:spMkLst>
            <pc:docMk/>
            <pc:sldMk cId="1177207694" sldId="716"/>
            <ac:spMk id="3" creationId="{AEF8985A-6193-1718-2FD9-F66DD4DC17ED}"/>
          </ac:spMkLst>
        </pc:spChg>
        <pc:spChg chg="add mod">
          <ac:chgData name="Mudiganti, Seshu Kumar" userId="f5706599-0511-47d4-a44f-3ad6f3573381" providerId="ADAL" clId="{266A394F-8F7A-4E92-BB47-E9C0AA2D656E}" dt="2023-08-30T02:46:28.912" v="198" actId="1076"/>
          <ac:spMkLst>
            <pc:docMk/>
            <pc:sldMk cId="1177207694" sldId="716"/>
            <ac:spMk id="6" creationId="{4CB91258-37B3-3990-3F06-C93E5C242A13}"/>
          </ac:spMkLst>
        </pc:spChg>
        <pc:spChg chg="add mod">
          <ac:chgData name="Mudiganti, Seshu Kumar" userId="f5706599-0511-47d4-a44f-3ad6f3573381" providerId="ADAL" clId="{266A394F-8F7A-4E92-BB47-E9C0AA2D656E}" dt="2023-08-30T02:46:34.223" v="199" actId="1076"/>
          <ac:spMkLst>
            <pc:docMk/>
            <pc:sldMk cId="1177207694" sldId="716"/>
            <ac:spMk id="7" creationId="{320C5B7F-5DC3-6D6D-4C7F-58C813432AC3}"/>
          </ac:spMkLst>
        </pc:spChg>
        <pc:picChg chg="add mod">
          <ac:chgData name="Mudiganti, Seshu Kumar" userId="f5706599-0511-47d4-a44f-3ad6f3573381" providerId="ADAL" clId="{266A394F-8F7A-4E92-BB47-E9C0AA2D656E}" dt="2023-08-30T02:41:11.432" v="94"/>
          <ac:picMkLst>
            <pc:docMk/>
            <pc:sldMk cId="1177207694" sldId="716"/>
            <ac:picMk id="4" creationId="{53B1AC8B-E36B-3582-EA89-DBB6F53288DA}"/>
          </ac:picMkLst>
        </pc:picChg>
        <pc:picChg chg="add mod">
          <ac:chgData name="Mudiganti, Seshu Kumar" userId="f5706599-0511-47d4-a44f-3ad6f3573381" providerId="ADAL" clId="{266A394F-8F7A-4E92-BB47-E9C0AA2D656E}" dt="2023-08-30T02:41:11.432" v="94"/>
          <ac:picMkLst>
            <pc:docMk/>
            <pc:sldMk cId="1177207694" sldId="716"/>
            <ac:picMk id="5" creationId="{E5246E57-B49D-62A7-1429-FA973B1F1AAB}"/>
          </ac:picMkLst>
        </pc:picChg>
      </pc:sldChg>
      <pc:sldChg chg="delSp modSp add mod">
        <pc:chgData name="Mudiganti, Seshu Kumar" userId="f5706599-0511-47d4-a44f-3ad6f3573381" providerId="ADAL" clId="{266A394F-8F7A-4E92-BB47-E9C0AA2D656E}" dt="2023-08-31T16:21:48.195" v="903" actId="478"/>
        <pc:sldMkLst>
          <pc:docMk/>
          <pc:sldMk cId="646425540" sldId="717"/>
        </pc:sldMkLst>
        <pc:spChg chg="del">
          <ac:chgData name="Mudiganti, Seshu Kumar" userId="f5706599-0511-47d4-a44f-3ad6f3573381" providerId="ADAL" clId="{266A394F-8F7A-4E92-BB47-E9C0AA2D656E}" dt="2023-08-31T16:21:48.195" v="903" actId="478"/>
          <ac:spMkLst>
            <pc:docMk/>
            <pc:sldMk cId="646425540" sldId="717"/>
            <ac:spMk id="5" creationId="{62E28E9E-D7AE-3A43-BF57-5D5506785998}"/>
          </ac:spMkLst>
        </pc:spChg>
        <pc:spChg chg="mod">
          <ac:chgData name="Mudiganti, Seshu Kumar" userId="f5706599-0511-47d4-a44f-3ad6f3573381" providerId="ADAL" clId="{266A394F-8F7A-4E92-BB47-E9C0AA2D656E}" dt="2023-08-31T15:28:31.658" v="563" actId="1076"/>
          <ac:spMkLst>
            <pc:docMk/>
            <pc:sldMk cId="646425540" sldId="717"/>
            <ac:spMk id="11" creationId="{46D1E321-E56A-F2FE-788F-582BB4443918}"/>
          </ac:spMkLst>
        </pc:spChg>
        <pc:picChg chg="mod">
          <ac:chgData name="Mudiganti, Seshu Kumar" userId="f5706599-0511-47d4-a44f-3ad6f3573381" providerId="ADAL" clId="{266A394F-8F7A-4E92-BB47-E9C0AA2D656E}" dt="2023-08-30T02:49:17.810" v="220" actId="167"/>
          <ac:picMkLst>
            <pc:docMk/>
            <pc:sldMk cId="646425540" sldId="717"/>
            <ac:picMk id="1030" creationId="{4D58B32C-D402-DFA0-E5DC-4EC9C96A208E}"/>
          </ac:picMkLst>
        </pc:picChg>
        <pc:cxnChg chg="mod">
          <ac:chgData name="Mudiganti, Seshu Kumar" userId="f5706599-0511-47d4-a44f-3ad6f3573381" providerId="ADAL" clId="{266A394F-8F7A-4E92-BB47-E9C0AA2D656E}" dt="2023-08-30T02:49:14.438" v="219" actId="14100"/>
          <ac:cxnSpMkLst>
            <pc:docMk/>
            <pc:sldMk cId="646425540" sldId="717"/>
            <ac:cxnSpMk id="13" creationId="{7F541A8A-7255-08C4-F9A5-58F8457C1A7B}"/>
          </ac:cxnSpMkLst>
        </pc:cxnChg>
      </pc:sldChg>
      <pc:sldChg chg="addSp delSp modSp new mod ord">
        <pc:chgData name="Mudiganti, Seshu Kumar" userId="f5706599-0511-47d4-a44f-3ad6f3573381" providerId="ADAL" clId="{266A394F-8F7A-4E92-BB47-E9C0AA2D656E}" dt="2023-09-01T05:36:42.910" v="1264"/>
        <pc:sldMkLst>
          <pc:docMk/>
          <pc:sldMk cId="1178913028" sldId="718"/>
        </pc:sldMkLst>
        <pc:spChg chg="mod">
          <ac:chgData name="Mudiganti, Seshu Kumar" userId="f5706599-0511-47d4-a44f-3ad6f3573381" providerId="ADAL" clId="{266A394F-8F7A-4E92-BB47-E9C0AA2D656E}" dt="2023-08-31T17:02:07.248" v="985" actId="20577"/>
          <ac:spMkLst>
            <pc:docMk/>
            <pc:sldMk cId="1178913028" sldId="718"/>
            <ac:spMk id="2" creationId="{4EB85490-F4B2-3F80-B1EB-23C4C3A2BDC3}"/>
          </ac:spMkLst>
        </pc:spChg>
        <pc:spChg chg="del mod">
          <ac:chgData name="Mudiganti, Seshu Kumar" userId="f5706599-0511-47d4-a44f-3ad6f3573381" providerId="ADAL" clId="{266A394F-8F7A-4E92-BB47-E9C0AA2D656E}" dt="2023-08-30T03:03:16.931" v="370" actId="478"/>
          <ac:spMkLst>
            <pc:docMk/>
            <pc:sldMk cId="1178913028" sldId="718"/>
            <ac:spMk id="3" creationId="{4AE4FC2B-CD0F-3B83-04AC-73382A4D27C8}"/>
          </ac:spMkLst>
        </pc:spChg>
        <pc:spChg chg="add mod">
          <ac:chgData name="Mudiganti, Seshu Kumar" userId="f5706599-0511-47d4-a44f-3ad6f3573381" providerId="ADAL" clId="{266A394F-8F7A-4E92-BB47-E9C0AA2D656E}" dt="2023-08-31T17:06:08.325" v="987" actId="13926"/>
          <ac:spMkLst>
            <pc:docMk/>
            <pc:sldMk cId="1178913028" sldId="718"/>
            <ac:spMk id="4" creationId="{9767682B-1DAE-C1F4-0F72-5AFBD1D34E5B}"/>
          </ac:spMkLst>
        </pc:spChg>
        <pc:spChg chg="add mod">
          <ac:chgData name="Mudiganti, Seshu Kumar" userId="f5706599-0511-47d4-a44f-3ad6f3573381" providerId="ADAL" clId="{266A394F-8F7A-4E92-BB47-E9C0AA2D656E}" dt="2023-08-31T17:01:28.214" v="960" actId="20577"/>
          <ac:spMkLst>
            <pc:docMk/>
            <pc:sldMk cId="1178913028" sldId="718"/>
            <ac:spMk id="6" creationId="{962636D4-D4A1-7671-7F63-113D271F4797}"/>
          </ac:spMkLst>
        </pc:spChg>
        <pc:spChg chg="add mod">
          <ac:chgData name="Mudiganti, Seshu Kumar" userId="f5706599-0511-47d4-a44f-3ad6f3573381" providerId="ADAL" clId="{266A394F-8F7A-4E92-BB47-E9C0AA2D656E}" dt="2023-08-31T15:15:46.492" v="495" actId="14100"/>
          <ac:spMkLst>
            <pc:docMk/>
            <pc:sldMk cId="1178913028" sldId="718"/>
            <ac:spMk id="8" creationId="{DF382AD6-BA0F-7527-65C4-EDFAF2E5A575}"/>
          </ac:spMkLst>
        </pc:spChg>
      </pc:sldChg>
      <pc:sldChg chg="add del">
        <pc:chgData name="Mudiganti, Seshu Kumar" userId="f5706599-0511-47d4-a44f-3ad6f3573381" providerId="ADAL" clId="{266A394F-8F7A-4E92-BB47-E9C0AA2D656E}" dt="2023-08-30T03:27:02.325" v="389"/>
        <pc:sldMkLst>
          <pc:docMk/>
          <pc:sldMk cId="1261315362" sldId="719"/>
        </pc:sldMkLst>
      </pc:sldChg>
      <pc:sldChg chg="add del">
        <pc:chgData name="Mudiganti, Seshu Kumar" userId="f5706599-0511-47d4-a44f-3ad6f3573381" providerId="ADAL" clId="{266A394F-8F7A-4E92-BB47-E9C0AA2D656E}" dt="2023-08-30T03:26:54.529" v="387"/>
        <pc:sldMkLst>
          <pc:docMk/>
          <pc:sldMk cId="2395116643" sldId="719"/>
        </pc:sldMkLst>
      </pc:sldChg>
      <pc:sldChg chg="add del">
        <pc:chgData name="Mudiganti, Seshu Kumar" userId="f5706599-0511-47d4-a44f-3ad6f3573381" providerId="ADAL" clId="{266A394F-8F7A-4E92-BB47-E9C0AA2D656E}" dt="2023-08-30T03:26:54.529" v="387"/>
        <pc:sldMkLst>
          <pc:docMk/>
          <pc:sldMk cId="2426131422" sldId="720"/>
        </pc:sldMkLst>
      </pc:sldChg>
      <pc:sldChg chg="add del">
        <pc:chgData name="Mudiganti, Seshu Kumar" userId="f5706599-0511-47d4-a44f-3ad6f3573381" providerId="ADAL" clId="{266A394F-8F7A-4E92-BB47-E9C0AA2D656E}" dt="2023-08-30T03:27:02.325" v="389"/>
        <pc:sldMkLst>
          <pc:docMk/>
          <pc:sldMk cId="3334020243" sldId="720"/>
        </pc:sldMkLst>
      </pc:sldChg>
      <pc:sldChg chg="add del">
        <pc:chgData name="Mudiganti, Seshu Kumar" userId="f5706599-0511-47d4-a44f-3ad6f3573381" providerId="ADAL" clId="{266A394F-8F7A-4E92-BB47-E9C0AA2D656E}" dt="2023-08-30T03:26:54.529" v="387"/>
        <pc:sldMkLst>
          <pc:docMk/>
          <pc:sldMk cId="1342230790" sldId="721"/>
        </pc:sldMkLst>
      </pc:sldChg>
      <pc:sldChg chg="add del">
        <pc:chgData name="Mudiganti, Seshu Kumar" userId="f5706599-0511-47d4-a44f-3ad6f3573381" providerId="ADAL" clId="{266A394F-8F7A-4E92-BB47-E9C0AA2D656E}" dt="2023-08-30T03:27:02.325" v="389"/>
        <pc:sldMkLst>
          <pc:docMk/>
          <pc:sldMk cId="2634722770" sldId="721"/>
        </pc:sldMkLst>
      </pc:sldChg>
      <pc:sldChg chg="modSp add del mod">
        <pc:chgData name="Mudiganti, Seshu Kumar" userId="f5706599-0511-47d4-a44f-3ad6f3573381" providerId="ADAL" clId="{266A394F-8F7A-4E92-BB47-E9C0AA2D656E}" dt="2023-08-31T14:52:53.797" v="424" actId="47"/>
        <pc:sldMkLst>
          <pc:docMk/>
          <pc:sldMk cId="1982715629" sldId="729"/>
        </pc:sldMkLst>
        <pc:spChg chg="mod">
          <ac:chgData name="Mudiganti, Seshu Kumar" userId="f5706599-0511-47d4-a44f-3ad6f3573381" providerId="ADAL" clId="{266A394F-8F7A-4E92-BB47-E9C0AA2D656E}" dt="2023-08-31T14:51:53.266" v="412" actId="27636"/>
          <ac:spMkLst>
            <pc:docMk/>
            <pc:sldMk cId="1982715629" sldId="729"/>
            <ac:spMk id="3" creationId="{00000000-0000-0000-0000-000000000000}"/>
          </ac:spMkLst>
        </pc:spChg>
      </pc:sldChg>
      <pc:sldChg chg="modSp add del mod">
        <pc:chgData name="Mudiganti, Seshu Kumar" userId="f5706599-0511-47d4-a44f-3ad6f3573381" providerId="ADAL" clId="{266A394F-8F7A-4E92-BB47-E9C0AA2D656E}" dt="2023-08-31T14:51:48.397" v="408"/>
        <pc:sldMkLst>
          <pc:docMk/>
          <pc:sldMk cId="629717190" sldId="730"/>
        </pc:sldMkLst>
        <pc:spChg chg="mod">
          <ac:chgData name="Mudiganti, Seshu Kumar" userId="f5706599-0511-47d4-a44f-3ad6f3573381" providerId="ADAL" clId="{266A394F-8F7A-4E92-BB47-E9C0AA2D656E}" dt="2023-08-31T14:51:48.397" v="408"/>
          <ac:spMkLst>
            <pc:docMk/>
            <pc:sldMk cId="629717190" sldId="730"/>
            <ac:spMk id="3" creationId="{5AE8DA07-E799-4841-BF1D-7598893828DE}"/>
          </ac:spMkLst>
        </pc:spChg>
      </pc:sldChg>
      <pc:sldChg chg="modSp add del mod">
        <pc:chgData name="Mudiganti, Seshu Kumar" userId="f5706599-0511-47d4-a44f-3ad6f3573381" providerId="ADAL" clId="{266A394F-8F7A-4E92-BB47-E9C0AA2D656E}" dt="2023-08-31T14:52:12.468" v="414" actId="47"/>
        <pc:sldMkLst>
          <pc:docMk/>
          <pc:sldMk cId="1339847356" sldId="730"/>
        </pc:sldMkLst>
        <pc:spChg chg="mod">
          <ac:chgData name="Mudiganti, Seshu Kumar" userId="f5706599-0511-47d4-a44f-3ad6f3573381" providerId="ADAL" clId="{266A394F-8F7A-4E92-BB47-E9C0AA2D656E}" dt="2023-08-31T14:51:53.423" v="413" actId="27636"/>
          <ac:spMkLst>
            <pc:docMk/>
            <pc:sldMk cId="1339847356" sldId="730"/>
            <ac:spMk id="3" creationId="{5AE8DA07-E799-4841-BF1D-7598893828DE}"/>
          </ac:spMkLst>
        </pc:spChg>
      </pc:sldChg>
      <pc:sldChg chg="addSp delSp modSp new mod">
        <pc:chgData name="Mudiganti, Seshu Kumar" userId="f5706599-0511-47d4-a44f-3ad6f3573381" providerId="ADAL" clId="{266A394F-8F7A-4E92-BB47-E9C0AA2D656E}" dt="2023-08-31T14:52:26.332" v="418"/>
        <pc:sldMkLst>
          <pc:docMk/>
          <pc:sldMk cId="1643714051" sldId="730"/>
        </pc:sldMkLst>
        <pc:spChg chg="del">
          <ac:chgData name="Mudiganti, Seshu Kumar" userId="f5706599-0511-47d4-a44f-3ad6f3573381" providerId="ADAL" clId="{266A394F-8F7A-4E92-BB47-E9C0AA2D656E}" dt="2023-08-31T14:52:25.605" v="417" actId="478"/>
          <ac:spMkLst>
            <pc:docMk/>
            <pc:sldMk cId="1643714051" sldId="730"/>
            <ac:spMk id="2" creationId="{E8CB1A8E-AF3E-947E-9FAB-B00BF9617959}"/>
          </ac:spMkLst>
        </pc:spChg>
        <pc:spChg chg="del mod">
          <ac:chgData name="Mudiganti, Seshu Kumar" userId="f5706599-0511-47d4-a44f-3ad6f3573381" providerId="ADAL" clId="{266A394F-8F7A-4E92-BB47-E9C0AA2D656E}" dt="2023-08-31T14:52:25.605" v="417" actId="478"/>
          <ac:spMkLst>
            <pc:docMk/>
            <pc:sldMk cId="1643714051" sldId="730"/>
            <ac:spMk id="3" creationId="{CAD3829B-6A9E-92EC-F28C-773DDC9A237F}"/>
          </ac:spMkLst>
        </pc:spChg>
        <pc:spChg chg="add mod">
          <ac:chgData name="Mudiganti, Seshu Kumar" userId="f5706599-0511-47d4-a44f-3ad6f3573381" providerId="ADAL" clId="{266A394F-8F7A-4E92-BB47-E9C0AA2D656E}" dt="2023-08-31T14:52:26.332" v="418"/>
          <ac:spMkLst>
            <pc:docMk/>
            <pc:sldMk cId="1643714051" sldId="730"/>
            <ac:spMk id="4" creationId="{2E8705B9-CD63-0A16-180B-FD2C002A5047}"/>
          </ac:spMkLst>
        </pc:spChg>
        <pc:spChg chg="add mod">
          <ac:chgData name="Mudiganti, Seshu Kumar" userId="f5706599-0511-47d4-a44f-3ad6f3573381" providerId="ADAL" clId="{266A394F-8F7A-4E92-BB47-E9C0AA2D656E}" dt="2023-08-31T14:52:26.332" v="418"/>
          <ac:spMkLst>
            <pc:docMk/>
            <pc:sldMk cId="1643714051" sldId="730"/>
            <ac:spMk id="5" creationId="{697A3F4E-E5BE-80E2-135C-713A79460ACD}"/>
          </ac:spMkLst>
        </pc:spChg>
        <pc:spChg chg="add mod">
          <ac:chgData name="Mudiganti, Seshu Kumar" userId="f5706599-0511-47d4-a44f-3ad6f3573381" providerId="ADAL" clId="{266A394F-8F7A-4E92-BB47-E9C0AA2D656E}" dt="2023-08-31T14:52:26.332" v="418"/>
          <ac:spMkLst>
            <pc:docMk/>
            <pc:sldMk cId="1643714051" sldId="730"/>
            <ac:spMk id="7" creationId="{93C4C017-819F-1114-CE21-FDCFB521404F}"/>
          </ac:spMkLst>
        </pc:spChg>
        <pc:graphicFrameChg chg="add mod">
          <ac:chgData name="Mudiganti, Seshu Kumar" userId="f5706599-0511-47d4-a44f-3ad6f3573381" providerId="ADAL" clId="{266A394F-8F7A-4E92-BB47-E9C0AA2D656E}" dt="2023-08-31T14:52:26.332" v="418"/>
          <ac:graphicFrameMkLst>
            <pc:docMk/>
            <pc:sldMk cId="1643714051" sldId="730"/>
            <ac:graphicFrameMk id="6" creationId="{3678C0FA-A9F3-577E-AD6C-0A06C508EAAE}"/>
          </ac:graphicFrameMkLst>
        </pc:graphicFrameChg>
      </pc:sldChg>
      <pc:sldChg chg="add del">
        <pc:chgData name="Mudiganti, Seshu Kumar" userId="f5706599-0511-47d4-a44f-3ad6f3573381" providerId="ADAL" clId="{266A394F-8F7A-4E92-BB47-E9C0AA2D656E}" dt="2023-08-31T14:51:52.408" v="410"/>
        <pc:sldMkLst>
          <pc:docMk/>
          <pc:sldMk cId="3161664843" sldId="730"/>
        </pc:sldMkLst>
      </pc:sldChg>
      <pc:sldChg chg="addSp delSp modSp new mod">
        <pc:chgData name="Mudiganti, Seshu Kumar" userId="f5706599-0511-47d4-a44f-3ad6f3573381" providerId="ADAL" clId="{266A394F-8F7A-4E92-BB47-E9C0AA2D656E}" dt="2023-08-31T14:52:43.787" v="423" actId="27636"/>
        <pc:sldMkLst>
          <pc:docMk/>
          <pc:sldMk cId="2271169718" sldId="731"/>
        </pc:sldMkLst>
        <pc:spChg chg="del">
          <ac:chgData name="Mudiganti, Seshu Kumar" userId="f5706599-0511-47d4-a44f-3ad6f3573381" providerId="ADAL" clId="{266A394F-8F7A-4E92-BB47-E9C0AA2D656E}" dt="2023-08-31T14:52:42.909" v="421" actId="478"/>
          <ac:spMkLst>
            <pc:docMk/>
            <pc:sldMk cId="2271169718" sldId="731"/>
            <ac:spMk id="2" creationId="{34BF6042-9381-F432-3133-9F81DB239939}"/>
          </ac:spMkLst>
        </pc:spChg>
        <pc:spChg chg="del">
          <ac:chgData name="Mudiganti, Seshu Kumar" userId="f5706599-0511-47d4-a44f-3ad6f3573381" providerId="ADAL" clId="{266A394F-8F7A-4E92-BB47-E9C0AA2D656E}" dt="2023-08-31T14:52:42.909" v="421" actId="478"/>
          <ac:spMkLst>
            <pc:docMk/>
            <pc:sldMk cId="2271169718" sldId="731"/>
            <ac:spMk id="3" creationId="{80EC0E7C-5482-4881-730D-CA3091457FB3}"/>
          </ac:spMkLst>
        </pc:spChg>
        <pc:spChg chg="add mod">
          <ac:chgData name="Mudiganti, Seshu Kumar" userId="f5706599-0511-47d4-a44f-3ad6f3573381" providerId="ADAL" clId="{266A394F-8F7A-4E92-BB47-E9C0AA2D656E}" dt="2023-08-31T14:52:43.575" v="422"/>
          <ac:spMkLst>
            <pc:docMk/>
            <pc:sldMk cId="2271169718" sldId="731"/>
            <ac:spMk id="4" creationId="{ACBA31E5-7F71-1953-282C-17B42461D3DB}"/>
          </ac:spMkLst>
        </pc:spChg>
        <pc:spChg chg="add mod">
          <ac:chgData name="Mudiganti, Seshu Kumar" userId="f5706599-0511-47d4-a44f-3ad6f3573381" providerId="ADAL" clId="{266A394F-8F7A-4E92-BB47-E9C0AA2D656E}" dt="2023-08-31T14:52:43.787" v="423" actId="27636"/>
          <ac:spMkLst>
            <pc:docMk/>
            <pc:sldMk cId="2271169718" sldId="731"/>
            <ac:spMk id="5" creationId="{E6DEDD59-2563-8212-1A19-36D173013C94}"/>
          </ac:spMkLst>
        </pc:spChg>
        <pc:spChg chg="add mod">
          <ac:chgData name="Mudiganti, Seshu Kumar" userId="f5706599-0511-47d4-a44f-3ad6f3573381" providerId="ADAL" clId="{266A394F-8F7A-4E92-BB47-E9C0AA2D656E}" dt="2023-08-31T14:52:43.575" v="422"/>
          <ac:spMkLst>
            <pc:docMk/>
            <pc:sldMk cId="2271169718" sldId="731"/>
            <ac:spMk id="6" creationId="{EF0719E6-8134-11D9-E44E-09AD9C013D49}"/>
          </ac:spMkLst>
        </pc:spChg>
        <pc:spChg chg="add mod">
          <ac:chgData name="Mudiganti, Seshu Kumar" userId="f5706599-0511-47d4-a44f-3ad6f3573381" providerId="ADAL" clId="{266A394F-8F7A-4E92-BB47-E9C0AA2D656E}" dt="2023-08-31T14:52:43.575" v="422"/>
          <ac:spMkLst>
            <pc:docMk/>
            <pc:sldMk cId="2271169718" sldId="731"/>
            <ac:spMk id="7" creationId="{D6C52C65-7C3B-18AE-EA29-A8BD39C6794B}"/>
          </ac:spMkLst>
        </pc:spChg>
        <pc:spChg chg="add mod">
          <ac:chgData name="Mudiganti, Seshu Kumar" userId="f5706599-0511-47d4-a44f-3ad6f3573381" providerId="ADAL" clId="{266A394F-8F7A-4E92-BB47-E9C0AA2D656E}" dt="2023-08-31T14:52:43.575" v="422"/>
          <ac:spMkLst>
            <pc:docMk/>
            <pc:sldMk cId="2271169718" sldId="731"/>
            <ac:spMk id="8" creationId="{EAB565AC-6048-8C94-4B95-69AD2DE9A48D}"/>
          </ac:spMkLst>
        </pc:spChg>
        <pc:spChg chg="add mod">
          <ac:chgData name="Mudiganti, Seshu Kumar" userId="f5706599-0511-47d4-a44f-3ad6f3573381" providerId="ADAL" clId="{266A394F-8F7A-4E92-BB47-E9C0AA2D656E}" dt="2023-08-31T14:52:43.575" v="422"/>
          <ac:spMkLst>
            <pc:docMk/>
            <pc:sldMk cId="2271169718" sldId="731"/>
            <ac:spMk id="9" creationId="{59A05544-A8F5-C408-51C0-B17E0AFFD8A5}"/>
          </ac:spMkLst>
        </pc:spChg>
        <pc:spChg chg="add mod">
          <ac:chgData name="Mudiganti, Seshu Kumar" userId="f5706599-0511-47d4-a44f-3ad6f3573381" providerId="ADAL" clId="{266A394F-8F7A-4E92-BB47-E9C0AA2D656E}" dt="2023-08-31T14:52:43.575" v="422"/>
          <ac:spMkLst>
            <pc:docMk/>
            <pc:sldMk cId="2271169718" sldId="731"/>
            <ac:spMk id="10" creationId="{3650B4F8-F361-4624-876B-E08F65A9F44D}"/>
          </ac:spMkLst>
        </pc:spChg>
        <pc:spChg chg="add mod">
          <ac:chgData name="Mudiganti, Seshu Kumar" userId="f5706599-0511-47d4-a44f-3ad6f3573381" providerId="ADAL" clId="{266A394F-8F7A-4E92-BB47-E9C0AA2D656E}" dt="2023-08-31T14:52:43.575" v="422"/>
          <ac:spMkLst>
            <pc:docMk/>
            <pc:sldMk cId="2271169718" sldId="731"/>
            <ac:spMk id="11" creationId="{2D1278CE-263A-8AFA-6B24-1293A7198E38}"/>
          </ac:spMkLst>
        </pc:spChg>
        <pc:spChg chg="add mod">
          <ac:chgData name="Mudiganti, Seshu Kumar" userId="f5706599-0511-47d4-a44f-3ad6f3573381" providerId="ADAL" clId="{266A394F-8F7A-4E92-BB47-E9C0AA2D656E}" dt="2023-08-31T14:52:43.575" v="422"/>
          <ac:spMkLst>
            <pc:docMk/>
            <pc:sldMk cId="2271169718" sldId="731"/>
            <ac:spMk id="14" creationId="{3796FE73-1743-9B96-E682-36AC2115FE11}"/>
          </ac:spMkLst>
        </pc:spChg>
        <pc:spChg chg="add mod">
          <ac:chgData name="Mudiganti, Seshu Kumar" userId="f5706599-0511-47d4-a44f-3ad6f3573381" providerId="ADAL" clId="{266A394F-8F7A-4E92-BB47-E9C0AA2D656E}" dt="2023-08-31T14:52:43.575" v="422"/>
          <ac:spMkLst>
            <pc:docMk/>
            <pc:sldMk cId="2271169718" sldId="731"/>
            <ac:spMk id="15" creationId="{EFDA3326-A951-B4B6-8913-2CE14B8E4B70}"/>
          </ac:spMkLst>
        </pc:spChg>
        <pc:spChg chg="add mod">
          <ac:chgData name="Mudiganti, Seshu Kumar" userId="f5706599-0511-47d4-a44f-3ad6f3573381" providerId="ADAL" clId="{266A394F-8F7A-4E92-BB47-E9C0AA2D656E}" dt="2023-08-31T14:52:43.575" v="422"/>
          <ac:spMkLst>
            <pc:docMk/>
            <pc:sldMk cId="2271169718" sldId="731"/>
            <ac:spMk id="16" creationId="{55CDC9E4-F967-32CB-59F7-FA95830080A7}"/>
          </ac:spMkLst>
        </pc:spChg>
        <pc:spChg chg="add mod">
          <ac:chgData name="Mudiganti, Seshu Kumar" userId="f5706599-0511-47d4-a44f-3ad6f3573381" providerId="ADAL" clId="{266A394F-8F7A-4E92-BB47-E9C0AA2D656E}" dt="2023-08-31T14:52:43.575" v="422"/>
          <ac:spMkLst>
            <pc:docMk/>
            <pc:sldMk cId="2271169718" sldId="731"/>
            <ac:spMk id="18" creationId="{30A2908D-248E-EF0B-CEC1-A735CFF84E2B}"/>
          </ac:spMkLst>
        </pc:spChg>
        <pc:spChg chg="add mod">
          <ac:chgData name="Mudiganti, Seshu Kumar" userId="f5706599-0511-47d4-a44f-3ad6f3573381" providerId="ADAL" clId="{266A394F-8F7A-4E92-BB47-E9C0AA2D656E}" dt="2023-08-31T14:52:43.575" v="422"/>
          <ac:spMkLst>
            <pc:docMk/>
            <pc:sldMk cId="2271169718" sldId="731"/>
            <ac:spMk id="19" creationId="{DB84D206-5DF2-E416-A68F-803A28DDBD5E}"/>
          </ac:spMkLst>
        </pc:spChg>
        <pc:spChg chg="add mod">
          <ac:chgData name="Mudiganti, Seshu Kumar" userId="f5706599-0511-47d4-a44f-3ad6f3573381" providerId="ADAL" clId="{266A394F-8F7A-4E92-BB47-E9C0AA2D656E}" dt="2023-08-31T14:52:43.575" v="422"/>
          <ac:spMkLst>
            <pc:docMk/>
            <pc:sldMk cId="2271169718" sldId="731"/>
            <ac:spMk id="20" creationId="{A18BBDFE-D0AA-A866-877B-62FD76B7B028}"/>
          </ac:spMkLst>
        </pc:spChg>
        <pc:spChg chg="add mod">
          <ac:chgData name="Mudiganti, Seshu Kumar" userId="f5706599-0511-47d4-a44f-3ad6f3573381" providerId="ADAL" clId="{266A394F-8F7A-4E92-BB47-E9C0AA2D656E}" dt="2023-08-31T14:52:43.575" v="422"/>
          <ac:spMkLst>
            <pc:docMk/>
            <pc:sldMk cId="2271169718" sldId="731"/>
            <ac:spMk id="22" creationId="{41D61245-51AC-2AA6-4EE2-D894A677C98E}"/>
          </ac:spMkLst>
        </pc:spChg>
        <pc:spChg chg="add mod">
          <ac:chgData name="Mudiganti, Seshu Kumar" userId="f5706599-0511-47d4-a44f-3ad6f3573381" providerId="ADAL" clId="{266A394F-8F7A-4E92-BB47-E9C0AA2D656E}" dt="2023-08-31T14:52:43.575" v="422"/>
          <ac:spMkLst>
            <pc:docMk/>
            <pc:sldMk cId="2271169718" sldId="731"/>
            <ac:spMk id="23" creationId="{8857E0E6-AF13-B477-BE67-8194C47915E6}"/>
          </ac:spMkLst>
        </pc:spChg>
        <pc:spChg chg="add mod">
          <ac:chgData name="Mudiganti, Seshu Kumar" userId="f5706599-0511-47d4-a44f-3ad6f3573381" providerId="ADAL" clId="{266A394F-8F7A-4E92-BB47-E9C0AA2D656E}" dt="2023-08-31T14:52:43.575" v="422"/>
          <ac:spMkLst>
            <pc:docMk/>
            <pc:sldMk cId="2271169718" sldId="731"/>
            <ac:spMk id="24" creationId="{9E3A79C0-4F8B-6306-51D1-22364F8A6B39}"/>
          </ac:spMkLst>
        </pc:spChg>
        <pc:spChg chg="add mod">
          <ac:chgData name="Mudiganti, Seshu Kumar" userId="f5706599-0511-47d4-a44f-3ad6f3573381" providerId="ADAL" clId="{266A394F-8F7A-4E92-BB47-E9C0AA2D656E}" dt="2023-08-31T14:52:43.575" v="422"/>
          <ac:spMkLst>
            <pc:docMk/>
            <pc:sldMk cId="2271169718" sldId="731"/>
            <ac:spMk id="26" creationId="{BCC2F802-3323-09F7-AB0C-BD8527270138}"/>
          </ac:spMkLst>
        </pc:spChg>
        <pc:spChg chg="add mod">
          <ac:chgData name="Mudiganti, Seshu Kumar" userId="f5706599-0511-47d4-a44f-3ad6f3573381" providerId="ADAL" clId="{266A394F-8F7A-4E92-BB47-E9C0AA2D656E}" dt="2023-08-31T14:52:43.575" v="422"/>
          <ac:spMkLst>
            <pc:docMk/>
            <pc:sldMk cId="2271169718" sldId="731"/>
            <ac:spMk id="27" creationId="{C30F603A-D4D5-A3F3-BF81-336F3E8B4EE6}"/>
          </ac:spMkLst>
        </pc:spChg>
        <pc:spChg chg="add mod">
          <ac:chgData name="Mudiganti, Seshu Kumar" userId="f5706599-0511-47d4-a44f-3ad6f3573381" providerId="ADAL" clId="{266A394F-8F7A-4E92-BB47-E9C0AA2D656E}" dt="2023-08-31T14:52:43.575" v="422"/>
          <ac:spMkLst>
            <pc:docMk/>
            <pc:sldMk cId="2271169718" sldId="731"/>
            <ac:spMk id="28" creationId="{68A2A1BC-335A-1048-02D4-E5951B81FBEE}"/>
          </ac:spMkLst>
        </pc:spChg>
        <pc:spChg chg="add mod">
          <ac:chgData name="Mudiganti, Seshu Kumar" userId="f5706599-0511-47d4-a44f-3ad6f3573381" providerId="ADAL" clId="{266A394F-8F7A-4E92-BB47-E9C0AA2D656E}" dt="2023-08-31T14:52:43.575" v="422"/>
          <ac:spMkLst>
            <pc:docMk/>
            <pc:sldMk cId="2271169718" sldId="731"/>
            <ac:spMk id="29" creationId="{EA78E6BF-6DAD-605E-0538-CAA4D03F5778}"/>
          </ac:spMkLst>
        </pc:spChg>
        <pc:spChg chg="add mod">
          <ac:chgData name="Mudiganti, Seshu Kumar" userId="f5706599-0511-47d4-a44f-3ad6f3573381" providerId="ADAL" clId="{266A394F-8F7A-4E92-BB47-E9C0AA2D656E}" dt="2023-08-31T14:52:43.575" v="422"/>
          <ac:spMkLst>
            <pc:docMk/>
            <pc:sldMk cId="2271169718" sldId="731"/>
            <ac:spMk id="30" creationId="{AA371121-E91E-BB2E-1F6E-58940CC9841A}"/>
          </ac:spMkLst>
        </pc:spChg>
        <pc:spChg chg="add mod">
          <ac:chgData name="Mudiganti, Seshu Kumar" userId="f5706599-0511-47d4-a44f-3ad6f3573381" providerId="ADAL" clId="{266A394F-8F7A-4E92-BB47-E9C0AA2D656E}" dt="2023-08-31T14:52:43.575" v="422"/>
          <ac:spMkLst>
            <pc:docMk/>
            <pc:sldMk cId="2271169718" sldId="731"/>
            <ac:spMk id="32" creationId="{11B1BBA7-6896-E711-9B9C-D5239A8882D0}"/>
          </ac:spMkLst>
        </pc:spChg>
        <pc:spChg chg="add mod">
          <ac:chgData name="Mudiganti, Seshu Kumar" userId="f5706599-0511-47d4-a44f-3ad6f3573381" providerId="ADAL" clId="{266A394F-8F7A-4E92-BB47-E9C0AA2D656E}" dt="2023-08-31T14:52:43.575" v="422"/>
          <ac:spMkLst>
            <pc:docMk/>
            <pc:sldMk cId="2271169718" sldId="731"/>
            <ac:spMk id="33" creationId="{804ECA36-9410-F65A-DDF2-B0928755588D}"/>
          </ac:spMkLst>
        </pc:spChg>
        <pc:spChg chg="add mod">
          <ac:chgData name="Mudiganti, Seshu Kumar" userId="f5706599-0511-47d4-a44f-3ad6f3573381" providerId="ADAL" clId="{266A394F-8F7A-4E92-BB47-E9C0AA2D656E}" dt="2023-08-31T14:52:43.575" v="422"/>
          <ac:spMkLst>
            <pc:docMk/>
            <pc:sldMk cId="2271169718" sldId="731"/>
            <ac:spMk id="34" creationId="{CA70D4FF-FD6F-3EC3-28CA-8C238F805908}"/>
          </ac:spMkLst>
        </pc:spChg>
        <pc:spChg chg="add mod">
          <ac:chgData name="Mudiganti, Seshu Kumar" userId="f5706599-0511-47d4-a44f-3ad6f3573381" providerId="ADAL" clId="{266A394F-8F7A-4E92-BB47-E9C0AA2D656E}" dt="2023-08-31T14:52:43.575" v="422"/>
          <ac:spMkLst>
            <pc:docMk/>
            <pc:sldMk cId="2271169718" sldId="731"/>
            <ac:spMk id="36" creationId="{094245DB-AE66-E4FF-7E97-100DB0A8199D}"/>
          </ac:spMkLst>
        </pc:spChg>
        <pc:spChg chg="add mod">
          <ac:chgData name="Mudiganti, Seshu Kumar" userId="f5706599-0511-47d4-a44f-3ad6f3573381" providerId="ADAL" clId="{266A394F-8F7A-4E92-BB47-E9C0AA2D656E}" dt="2023-08-31T14:52:43.575" v="422"/>
          <ac:spMkLst>
            <pc:docMk/>
            <pc:sldMk cId="2271169718" sldId="731"/>
            <ac:spMk id="37" creationId="{36A77D4F-B81F-CF35-FC41-FFC92703A9AB}"/>
          </ac:spMkLst>
        </pc:spChg>
        <pc:spChg chg="add mod">
          <ac:chgData name="Mudiganti, Seshu Kumar" userId="f5706599-0511-47d4-a44f-3ad6f3573381" providerId="ADAL" clId="{266A394F-8F7A-4E92-BB47-E9C0AA2D656E}" dt="2023-08-31T14:52:43.575" v="422"/>
          <ac:spMkLst>
            <pc:docMk/>
            <pc:sldMk cId="2271169718" sldId="731"/>
            <ac:spMk id="39" creationId="{64A340D9-C070-BEFD-8AAF-5A43F326307F}"/>
          </ac:spMkLst>
        </pc:spChg>
        <pc:spChg chg="mod">
          <ac:chgData name="Mudiganti, Seshu Kumar" userId="f5706599-0511-47d4-a44f-3ad6f3573381" providerId="ADAL" clId="{266A394F-8F7A-4E92-BB47-E9C0AA2D656E}" dt="2023-08-31T14:52:43.575" v="422"/>
          <ac:spMkLst>
            <pc:docMk/>
            <pc:sldMk cId="2271169718" sldId="731"/>
            <ac:spMk id="41" creationId="{89A41272-60B7-D83C-3704-FD2FB859C4FD}"/>
          </ac:spMkLst>
        </pc:spChg>
        <pc:spChg chg="mod">
          <ac:chgData name="Mudiganti, Seshu Kumar" userId="f5706599-0511-47d4-a44f-3ad6f3573381" providerId="ADAL" clId="{266A394F-8F7A-4E92-BB47-E9C0AA2D656E}" dt="2023-08-31T14:52:43.575" v="422"/>
          <ac:spMkLst>
            <pc:docMk/>
            <pc:sldMk cId="2271169718" sldId="731"/>
            <ac:spMk id="42" creationId="{7A7CE203-099A-FF7F-03AC-01CDE9FB0130}"/>
          </ac:spMkLst>
        </pc:spChg>
        <pc:spChg chg="mod">
          <ac:chgData name="Mudiganti, Seshu Kumar" userId="f5706599-0511-47d4-a44f-3ad6f3573381" providerId="ADAL" clId="{266A394F-8F7A-4E92-BB47-E9C0AA2D656E}" dt="2023-08-31T14:52:43.575" v="422"/>
          <ac:spMkLst>
            <pc:docMk/>
            <pc:sldMk cId="2271169718" sldId="731"/>
            <ac:spMk id="43" creationId="{977FC298-107B-B9B0-52C1-C97586D3F785}"/>
          </ac:spMkLst>
        </pc:spChg>
        <pc:spChg chg="mod">
          <ac:chgData name="Mudiganti, Seshu Kumar" userId="f5706599-0511-47d4-a44f-3ad6f3573381" providerId="ADAL" clId="{266A394F-8F7A-4E92-BB47-E9C0AA2D656E}" dt="2023-08-31T14:52:43.575" v="422"/>
          <ac:spMkLst>
            <pc:docMk/>
            <pc:sldMk cId="2271169718" sldId="731"/>
            <ac:spMk id="44" creationId="{6D08D580-1D45-C41E-1E80-BCF6940FEE31}"/>
          </ac:spMkLst>
        </pc:spChg>
        <pc:spChg chg="add mod">
          <ac:chgData name="Mudiganti, Seshu Kumar" userId="f5706599-0511-47d4-a44f-3ad6f3573381" providerId="ADAL" clId="{266A394F-8F7A-4E92-BB47-E9C0AA2D656E}" dt="2023-08-31T14:52:43.575" v="422"/>
          <ac:spMkLst>
            <pc:docMk/>
            <pc:sldMk cId="2271169718" sldId="731"/>
            <ac:spMk id="46" creationId="{2A00ECD8-3C67-6BF2-CE1B-6160F130E6F8}"/>
          </ac:spMkLst>
        </pc:spChg>
        <pc:spChg chg="add mod">
          <ac:chgData name="Mudiganti, Seshu Kumar" userId="f5706599-0511-47d4-a44f-3ad6f3573381" providerId="ADAL" clId="{266A394F-8F7A-4E92-BB47-E9C0AA2D656E}" dt="2023-08-31T14:52:43.575" v="422"/>
          <ac:spMkLst>
            <pc:docMk/>
            <pc:sldMk cId="2271169718" sldId="731"/>
            <ac:spMk id="47" creationId="{DF3AD881-3FCE-673B-DC8E-57B16D25FC7A}"/>
          </ac:spMkLst>
        </pc:spChg>
        <pc:spChg chg="add mod">
          <ac:chgData name="Mudiganti, Seshu Kumar" userId="f5706599-0511-47d4-a44f-3ad6f3573381" providerId="ADAL" clId="{266A394F-8F7A-4E92-BB47-E9C0AA2D656E}" dt="2023-08-31T14:52:43.575" v="422"/>
          <ac:spMkLst>
            <pc:docMk/>
            <pc:sldMk cId="2271169718" sldId="731"/>
            <ac:spMk id="48" creationId="{46FB6883-E3B4-77D8-9671-E4263A371953}"/>
          </ac:spMkLst>
        </pc:spChg>
        <pc:spChg chg="add mod">
          <ac:chgData name="Mudiganti, Seshu Kumar" userId="f5706599-0511-47d4-a44f-3ad6f3573381" providerId="ADAL" clId="{266A394F-8F7A-4E92-BB47-E9C0AA2D656E}" dt="2023-08-31T14:52:43.575" v="422"/>
          <ac:spMkLst>
            <pc:docMk/>
            <pc:sldMk cId="2271169718" sldId="731"/>
            <ac:spMk id="50" creationId="{90AB015C-452E-2050-28FA-8580383D3957}"/>
          </ac:spMkLst>
        </pc:spChg>
        <pc:spChg chg="add mod">
          <ac:chgData name="Mudiganti, Seshu Kumar" userId="f5706599-0511-47d4-a44f-3ad6f3573381" providerId="ADAL" clId="{266A394F-8F7A-4E92-BB47-E9C0AA2D656E}" dt="2023-08-31T14:52:43.575" v="422"/>
          <ac:spMkLst>
            <pc:docMk/>
            <pc:sldMk cId="2271169718" sldId="731"/>
            <ac:spMk id="51" creationId="{9B798EA5-245D-ABA3-12DE-19A41ACA9EC6}"/>
          </ac:spMkLst>
        </pc:spChg>
        <pc:spChg chg="add mod">
          <ac:chgData name="Mudiganti, Seshu Kumar" userId="f5706599-0511-47d4-a44f-3ad6f3573381" providerId="ADAL" clId="{266A394F-8F7A-4E92-BB47-E9C0AA2D656E}" dt="2023-08-31T14:52:43.575" v="422"/>
          <ac:spMkLst>
            <pc:docMk/>
            <pc:sldMk cId="2271169718" sldId="731"/>
            <ac:spMk id="53" creationId="{6579B956-538B-8A35-E93F-6D4CE1B3EC23}"/>
          </ac:spMkLst>
        </pc:spChg>
        <pc:spChg chg="add mod">
          <ac:chgData name="Mudiganti, Seshu Kumar" userId="f5706599-0511-47d4-a44f-3ad6f3573381" providerId="ADAL" clId="{266A394F-8F7A-4E92-BB47-E9C0AA2D656E}" dt="2023-08-31T14:52:43.575" v="422"/>
          <ac:spMkLst>
            <pc:docMk/>
            <pc:sldMk cId="2271169718" sldId="731"/>
            <ac:spMk id="54" creationId="{00CDE3B8-FC5A-E599-9C60-C625A792A78C}"/>
          </ac:spMkLst>
        </pc:spChg>
        <pc:spChg chg="add mod">
          <ac:chgData name="Mudiganti, Seshu Kumar" userId="f5706599-0511-47d4-a44f-3ad6f3573381" providerId="ADAL" clId="{266A394F-8F7A-4E92-BB47-E9C0AA2D656E}" dt="2023-08-31T14:52:43.575" v="422"/>
          <ac:spMkLst>
            <pc:docMk/>
            <pc:sldMk cId="2271169718" sldId="731"/>
            <ac:spMk id="55" creationId="{64FAC249-19AE-C109-9805-619048258339}"/>
          </ac:spMkLst>
        </pc:spChg>
        <pc:spChg chg="add mod">
          <ac:chgData name="Mudiganti, Seshu Kumar" userId="f5706599-0511-47d4-a44f-3ad6f3573381" providerId="ADAL" clId="{266A394F-8F7A-4E92-BB47-E9C0AA2D656E}" dt="2023-08-31T14:52:43.575" v="422"/>
          <ac:spMkLst>
            <pc:docMk/>
            <pc:sldMk cId="2271169718" sldId="731"/>
            <ac:spMk id="57" creationId="{82018027-5C8D-1F01-F142-3E0BCF6CCF01}"/>
          </ac:spMkLst>
        </pc:spChg>
        <pc:spChg chg="add mod">
          <ac:chgData name="Mudiganti, Seshu Kumar" userId="f5706599-0511-47d4-a44f-3ad6f3573381" providerId="ADAL" clId="{266A394F-8F7A-4E92-BB47-E9C0AA2D656E}" dt="2023-08-31T14:52:43.575" v="422"/>
          <ac:spMkLst>
            <pc:docMk/>
            <pc:sldMk cId="2271169718" sldId="731"/>
            <ac:spMk id="58" creationId="{133AEE0F-FF8A-9078-B85B-E789DB241399}"/>
          </ac:spMkLst>
        </pc:spChg>
        <pc:spChg chg="add mod">
          <ac:chgData name="Mudiganti, Seshu Kumar" userId="f5706599-0511-47d4-a44f-3ad6f3573381" providerId="ADAL" clId="{266A394F-8F7A-4E92-BB47-E9C0AA2D656E}" dt="2023-08-31T14:52:43.575" v="422"/>
          <ac:spMkLst>
            <pc:docMk/>
            <pc:sldMk cId="2271169718" sldId="731"/>
            <ac:spMk id="59" creationId="{67AEA8B8-A77E-D064-8685-4EA66D14343A}"/>
          </ac:spMkLst>
        </pc:spChg>
        <pc:grpChg chg="add mod">
          <ac:chgData name="Mudiganti, Seshu Kumar" userId="f5706599-0511-47d4-a44f-3ad6f3573381" providerId="ADAL" clId="{266A394F-8F7A-4E92-BB47-E9C0AA2D656E}" dt="2023-08-31T14:52:43.575" v="422"/>
          <ac:grpSpMkLst>
            <pc:docMk/>
            <pc:sldMk cId="2271169718" sldId="731"/>
            <ac:grpSpMk id="40" creationId="{72464F35-E141-20FB-F246-CE979030CC25}"/>
          </ac:grpSpMkLst>
        </pc:grpChg>
        <pc:cxnChg chg="add mod">
          <ac:chgData name="Mudiganti, Seshu Kumar" userId="f5706599-0511-47d4-a44f-3ad6f3573381" providerId="ADAL" clId="{266A394F-8F7A-4E92-BB47-E9C0AA2D656E}" dt="2023-08-31T14:52:43.575" v="422"/>
          <ac:cxnSpMkLst>
            <pc:docMk/>
            <pc:sldMk cId="2271169718" sldId="731"/>
            <ac:cxnSpMk id="12" creationId="{C2133905-F294-8F8E-15B2-38CF8DB4AFA1}"/>
          </ac:cxnSpMkLst>
        </pc:cxnChg>
        <pc:cxnChg chg="add mod">
          <ac:chgData name="Mudiganti, Seshu Kumar" userId="f5706599-0511-47d4-a44f-3ad6f3573381" providerId="ADAL" clId="{266A394F-8F7A-4E92-BB47-E9C0AA2D656E}" dt="2023-08-31T14:52:43.575" v="422"/>
          <ac:cxnSpMkLst>
            <pc:docMk/>
            <pc:sldMk cId="2271169718" sldId="731"/>
            <ac:cxnSpMk id="13" creationId="{CD922F99-3E1B-B3F5-EC08-8B94E2CA4B13}"/>
          </ac:cxnSpMkLst>
        </pc:cxnChg>
        <pc:cxnChg chg="add mod">
          <ac:chgData name="Mudiganti, Seshu Kumar" userId="f5706599-0511-47d4-a44f-3ad6f3573381" providerId="ADAL" clId="{266A394F-8F7A-4E92-BB47-E9C0AA2D656E}" dt="2023-08-31T14:52:43.575" v="422"/>
          <ac:cxnSpMkLst>
            <pc:docMk/>
            <pc:sldMk cId="2271169718" sldId="731"/>
            <ac:cxnSpMk id="17" creationId="{4A81F4AE-C2EC-D2B2-2026-CD62C3D8C3A5}"/>
          </ac:cxnSpMkLst>
        </pc:cxnChg>
        <pc:cxnChg chg="add mod">
          <ac:chgData name="Mudiganti, Seshu Kumar" userId="f5706599-0511-47d4-a44f-3ad6f3573381" providerId="ADAL" clId="{266A394F-8F7A-4E92-BB47-E9C0AA2D656E}" dt="2023-08-31T14:52:43.575" v="422"/>
          <ac:cxnSpMkLst>
            <pc:docMk/>
            <pc:sldMk cId="2271169718" sldId="731"/>
            <ac:cxnSpMk id="21" creationId="{566FCCAF-796B-0918-1588-1E952A858ECB}"/>
          </ac:cxnSpMkLst>
        </pc:cxnChg>
        <pc:cxnChg chg="add mod">
          <ac:chgData name="Mudiganti, Seshu Kumar" userId="f5706599-0511-47d4-a44f-3ad6f3573381" providerId="ADAL" clId="{266A394F-8F7A-4E92-BB47-E9C0AA2D656E}" dt="2023-08-31T14:52:43.575" v="422"/>
          <ac:cxnSpMkLst>
            <pc:docMk/>
            <pc:sldMk cId="2271169718" sldId="731"/>
            <ac:cxnSpMk id="25" creationId="{26214533-9E0F-5F3E-FBCD-774945AFA900}"/>
          </ac:cxnSpMkLst>
        </pc:cxnChg>
        <pc:cxnChg chg="add mod">
          <ac:chgData name="Mudiganti, Seshu Kumar" userId="f5706599-0511-47d4-a44f-3ad6f3573381" providerId="ADAL" clId="{266A394F-8F7A-4E92-BB47-E9C0AA2D656E}" dt="2023-08-31T14:52:43.575" v="422"/>
          <ac:cxnSpMkLst>
            <pc:docMk/>
            <pc:sldMk cId="2271169718" sldId="731"/>
            <ac:cxnSpMk id="31" creationId="{B746BFEB-CE72-4707-C87D-B797F74DE264}"/>
          </ac:cxnSpMkLst>
        </pc:cxnChg>
        <pc:cxnChg chg="add mod">
          <ac:chgData name="Mudiganti, Seshu Kumar" userId="f5706599-0511-47d4-a44f-3ad6f3573381" providerId="ADAL" clId="{266A394F-8F7A-4E92-BB47-E9C0AA2D656E}" dt="2023-08-31T14:52:43.575" v="422"/>
          <ac:cxnSpMkLst>
            <pc:docMk/>
            <pc:sldMk cId="2271169718" sldId="731"/>
            <ac:cxnSpMk id="35" creationId="{0496947E-0A6E-9ED8-76FC-DC5E5FA5F052}"/>
          </ac:cxnSpMkLst>
        </pc:cxnChg>
        <pc:cxnChg chg="add mod">
          <ac:chgData name="Mudiganti, Seshu Kumar" userId="f5706599-0511-47d4-a44f-3ad6f3573381" providerId="ADAL" clId="{266A394F-8F7A-4E92-BB47-E9C0AA2D656E}" dt="2023-08-31T14:52:43.575" v="422"/>
          <ac:cxnSpMkLst>
            <pc:docMk/>
            <pc:sldMk cId="2271169718" sldId="731"/>
            <ac:cxnSpMk id="38" creationId="{D4E45B98-0135-D17F-BCD0-0F261B6AC1B0}"/>
          </ac:cxnSpMkLst>
        </pc:cxnChg>
        <pc:cxnChg chg="add mod">
          <ac:chgData name="Mudiganti, Seshu Kumar" userId="f5706599-0511-47d4-a44f-3ad6f3573381" providerId="ADAL" clId="{266A394F-8F7A-4E92-BB47-E9C0AA2D656E}" dt="2023-08-31T14:52:43.575" v="422"/>
          <ac:cxnSpMkLst>
            <pc:docMk/>
            <pc:sldMk cId="2271169718" sldId="731"/>
            <ac:cxnSpMk id="45" creationId="{4732D39C-359B-5D5D-8A4C-93C5F27DB538}"/>
          </ac:cxnSpMkLst>
        </pc:cxnChg>
        <pc:cxnChg chg="add mod">
          <ac:chgData name="Mudiganti, Seshu Kumar" userId="f5706599-0511-47d4-a44f-3ad6f3573381" providerId="ADAL" clId="{266A394F-8F7A-4E92-BB47-E9C0AA2D656E}" dt="2023-08-31T14:52:43.575" v="422"/>
          <ac:cxnSpMkLst>
            <pc:docMk/>
            <pc:sldMk cId="2271169718" sldId="731"/>
            <ac:cxnSpMk id="49" creationId="{2285CC22-6CEA-C6C6-5D7E-3A175A4645A7}"/>
          </ac:cxnSpMkLst>
        </pc:cxnChg>
        <pc:cxnChg chg="add mod">
          <ac:chgData name="Mudiganti, Seshu Kumar" userId="f5706599-0511-47d4-a44f-3ad6f3573381" providerId="ADAL" clId="{266A394F-8F7A-4E92-BB47-E9C0AA2D656E}" dt="2023-08-31T14:52:43.575" v="422"/>
          <ac:cxnSpMkLst>
            <pc:docMk/>
            <pc:sldMk cId="2271169718" sldId="731"/>
            <ac:cxnSpMk id="52" creationId="{A42D38F7-8F7D-954D-BFA7-BB45A30DB333}"/>
          </ac:cxnSpMkLst>
        </pc:cxnChg>
        <pc:cxnChg chg="add mod">
          <ac:chgData name="Mudiganti, Seshu Kumar" userId="f5706599-0511-47d4-a44f-3ad6f3573381" providerId="ADAL" clId="{266A394F-8F7A-4E92-BB47-E9C0AA2D656E}" dt="2023-08-31T14:52:43.575" v="422"/>
          <ac:cxnSpMkLst>
            <pc:docMk/>
            <pc:sldMk cId="2271169718" sldId="731"/>
            <ac:cxnSpMk id="56" creationId="{06606417-9DB3-4146-3DFA-72DAD6C66218}"/>
          </ac:cxnSpMkLst>
        </pc:cxnChg>
      </pc:sldChg>
      <pc:sldChg chg="add del">
        <pc:chgData name="Mudiganti, Seshu Kumar" userId="f5706599-0511-47d4-a44f-3ad6f3573381" providerId="ADAL" clId="{266A394F-8F7A-4E92-BB47-E9C0AA2D656E}" dt="2023-08-31T15:07:49.070" v="442" actId="47"/>
        <pc:sldMkLst>
          <pc:docMk/>
          <pc:sldMk cId="2020492620" sldId="741"/>
        </pc:sldMkLst>
      </pc:sldChg>
      <pc:sldChg chg="add del">
        <pc:chgData name="Mudiganti, Seshu Kumar" userId="f5706599-0511-47d4-a44f-3ad6f3573381" providerId="ADAL" clId="{266A394F-8F7A-4E92-BB47-E9C0AA2D656E}" dt="2023-08-31T15:08:05.498" v="446" actId="47"/>
        <pc:sldMkLst>
          <pc:docMk/>
          <pc:sldMk cId="2022873266" sldId="742"/>
        </pc:sldMkLst>
      </pc:sldChg>
      <pc:sldChg chg="add del">
        <pc:chgData name="Mudiganti, Seshu Kumar" userId="f5706599-0511-47d4-a44f-3ad6f3573381" providerId="ADAL" clId="{266A394F-8F7A-4E92-BB47-E9C0AA2D656E}" dt="2023-08-31T15:30:30.421" v="572" actId="47"/>
        <pc:sldMkLst>
          <pc:docMk/>
          <pc:sldMk cId="2809860463" sldId="743"/>
        </pc:sldMkLst>
      </pc:sldChg>
      <pc:sldChg chg="addSp delSp modSp new mod">
        <pc:chgData name="Mudiganti, Seshu Kumar" userId="f5706599-0511-47d4-a44f-3ad6f3573381" providerId="ADAL" clId="{266A394F-8F7A-4E92-BB47-E9C0AA2D656E}" dt="2023-08-31T15:07:29.286" v="437"/>
        <pc:sldMkLst>
          <pc:docMk/>
          <pc:sldMk cId="512274111" sldId="744"/>
        </pc:sldMkLst>
        <pc:spChg chg="del">
          <ac:chgData name="Mudiganti, Seshu Kumar" userId="f5706599-0511-47d4-a44f-3ad6f3573381" providerId="ADAL" clId="{266A394F-8F7A-4E92-BB47-E9C0AA2D656E}" dt="2023-08-31T15:07:28.563" v="436" actId="478"/>
          <ac:spMkLst>
            <pc:docMk/>
            <pc:sldMk cId="512274111" sldId="744"/>
            <ac:spMk id="2" creationId="{EE246C4E-4FA2-C240-8A4F-70F86B3708EC}"/>
          </ac:spMkLst>
        </pc:spChg>
        <pc:spChg chg="del">
          <ac:chgData name="Mudiganti, Seshu Kumar" userId="f5706599-0511-47d4-a44f-3ad6f3573381" providerId="ADAL" clId="{266A394F-8F7A-4E92-BB47-E9C0AA2D656E}" dt="2023-08-31T15:07:28.563" v="436" actId="478"/>
          <ac:spMkLst>
            <pc:docMk/>
            <pc:sldMk cId="512274111" sldId="744"/>
            <ac:spMk id="3" creationId="{75681A73-2AB1-1F76-B811-59537910FCC2}"/>
          </ac:spMkLst>
        </pc:spChg>
        <pc:spChg chg="add mod">
          <ac:chgData name="Mudiganti, Seshu Kumar" userId="f5706599-0511-47d4-a44f-3ad6f3573381" providerId="ADAL" clId="{266A394F-8F7A-4E92-BB47-E9C0AA2D656E}" dt="2023-08-31T15:07:29.286" v="437"/>
          <ac:spMkLst>
            <pc:docMk/>
            <pc:sldMk cId="512274111" sldId="744"/>
            <ac:spMk id="4" creationId="{E680BE4A-7CAB-226E-5688-B2F3827F023E}"/>
          </ac:spMkLst>
        </pc:spChg>
        <pc:spChg chg="add mod">
          <ac:chgData name="Mudiganti, Seshu Kumar" userId="f5706599-0511-47d4-a44f-3ad6f3573381" providerId="ADAL" clId="{266A394F-8F7A-4E92-BB47-E9C0AA2D656E}" dt="2023-08-31T15:07:29.286" v="437"/>
          <ac:spMkLst>
            <pc:docMk/>
            <pc:sldMk cId="512274111" sldId="744"/>
            <ac:spMk id="5" creationId="{F3060962-5F8E-E93A-BDAB-B227F51EDB0A}"/>
          </ac:spMkLst>
        </pc:spChg>
        <pc:spChg chg="add mod">
          <ac:chgData name="Mudiganti, Seshu Kumar" userId="f5706599-0511-47d4-a44f-3ad6f3573381" providerId="ADAL" clId="{266A394F-8F7A-4E92-BB47-E9C0AA2D656E}" dt="2023-08-31T15:07:29.286" v="437"/>
          <ac:spMkLst>
            <pc:docMk/>
            <pc:sldMk cId="512274111" sldId="744"/>
            <ac:spMk id="6" creationId="{7B7E6C17-C7A0-8FE8-0F93-5B86AC437B78}"/>
          </ac:spMkLst>
        </pc:spChg>
        <pc:spChg chg="add mod">
          <ac:chgData name="Mudiganti, Seshu Kumar" userId="f5706599-0511-47d4-a44f-3ad6f3573381" providerId="ADAL" clId="{266A394F-8F7A-4E92-BB47-E9C0AA2D656E}" dt="2023-08-31T15:07:29.286" v="437"/>
          <ac:spMkLst>
            <pc:docMk/>
            <pc:sldMk cId="512274111" sldId="744"/>
            <ac:spMk id="7" creationId="{E4716BC8-0499-D820-A36E-3089ADACE7EC}"/>
          </ac:spMkLst>
        </pc:spChg>
        <pc:spChg chg="add mod">
          <ac:chgData name="Mudiganti, Seshu Kumar" userId="f5706599-0511-47d4-a44f-3ad6f3573381" providerId="ADAL" clId="{266A394F-8F7A-4E92-BB47-E9C0AA2D656E}" dt="2023-08-31T15:07:29.286" v="437"/>
          <ac:spMkLst>
            <pc:docMk/>
            <pc:sldMk cId="512274111" sldId="744"/>
            <ac:spMk id="8" creationId="{E9434D5C-D936-0943-DCE4-456FE051F168}"/>
          </ac:spMkLst>
        </pc:spChg>
        <pc:spChg chg="add mod">
          <ac:chgData name="Mudiganti, Seshu Kumar" userId="f5706599-0511-47d4-a44f-3ad6f3573381" providerId="ADAL" clId="{266A394F-8F7A-4E92-BB47-E9C0AA2D656E}" dt="2023-08-31T15:07:29.286" v="437"/>
          <ac:spMkLst>
            <pc:docMk/>
            <pc:sldMk cId="512274111" sldId="744"/>
            <ac:spMk id="9" creationId="{AB1CC511-8E5C-693B-11BD-221A26BB0834}"/>
          </ac:spMkLst>
        </pc:spChg>
        <pc:spChg chg="add mod">
          <ac:chgData name="Mudiganti, Seshu Kumar" userId="f5706599-0511-47d4-a44f-3ad6f3573381" providerId="ADAL" clId="{266A394F-8F7A-4E92-BB47-E9C0AA2D656E}" dt="2023-08-31T15:07:29.286" v="437"/>
          <ac:spMkLst>
            <pc:docMk/>
            <pc:sldMk cId="512274111" sldId="744"/>
            <ac:spMk id="10" creationId="{DD0316F4-DE29-C574-5B9F-5A76DA2F5A66}"/>
          </ac:spMkLst>
        </pc:spChg>
        <pc:spChg chg="add mod">
          <ac:chgData name="Mudiganti, Seshu Kumar" userId="f5706599-0511-47d4-a44f-3ad6f3573381" providerId="ADAL" clId="{266A394F-8F7A-4E92-BB47-E9C0AA2D656E}" dt="2023-08-31T15:07:29.286" v="437"/>
          <ac:spMkLst>
            <pc:docMk/>
            <pc:sldMk cId="512274111" sldId="744"/>
            <ac:spMk id="11" creationId="{4AA08928-7320-1B41-7791-0A9F63D4683C}"/>
          </ac:spMkLst>
        </pc:spChg>
        <pc:spChg chg="add mod">
          <ac:chgData name="Mudiganti, Seshu Kumar" userId="f5706599-0511-47d4-a44f-3ad6f3573381" providerId="ADAL" clId="{266A394F-8F7A-4E92-BB47-E9C0AA2D656E}" dt="2023-08-31T15:07:29.286" v="437"/>
          <ac:spMkLst>
            <pc:docMk/>
            <pc:sldMk cId="512274111" sldId="744"/>
            <ac:spMk id="12" creationId="{2CB1488F-3972-82F1-CE42-3BBABBA16137}"/>
          </ac:spMkLst>
        </pc:spChg>
        <pc:spChg chg="add mod">
          <ac:chgData name="Mudiganti, Seshu Kumar" userId="f5706599-0511-47d4-a44f-3ad6f3573381" providerId="ADAL" clId="{266A394F-8F7A-4E92-BB47-E9C0AA2D656E}" dt="2023-08-31T15:07:29.286" v="437"/>
          <ac:spMkLst>
            <pc:docMk/>
            <pc:sldMk cId="512274111" sldId="744"/>
            <ac:spMk id="13" creationId="{8A80A1D1-4C91-6E16-4790-54B17143B6AE}"/>
          </ac:spMkLst>
        </pc:spChg>
        <pc:spChg chg="add mod">
          <ac:chgData name="Mudiganti, Seshu Kumar" userId="f5706599-0511-47d4-a44f-3ad6f3573381" providerId="ADAL" clId="{266A394F-8F7A-4E92-BB47-E9C0AA2D656E}" dt="2023-08-31T15:07:29.286" v="437"/>
          <ac:spMkLst>
            <pc:docMk/>
            <pc:sldMk cId="512274111" sldId="744"/>
            <ac:spMk id="14" creationId="{7F13923D-D336-D865-AD06-51329FB52438}"/>
          </ac:spMkLst>
        </pc:spChg>
        <pc:spChg chg="add mod">
          <ac:chgData name="Mudiganti, Seshu Kumar" userId="f5706599-0511-47d4-a44f-3ad6f3573381" providerId="ADAL" clId="{266A394F-8F7A-4E92-BB47-E9C0AA2D656E}" dt="2023-08-31T15:07:29.286" v="437"/>
          <ac:spMkLst>
            <pc:docMk/>
            <pc:sldMk cId="512274111" sldId="744"/>
            <ac:spMk id="15" creationId="{A82FC455-9DB4-8198-346B-56697649041B}"/>
          </ac:spMkLst>
        </pc:spChg>
      </pc:sldChg>
      <pc:sldChg chg="addSp delSp modSp new mod">
        <pc:chgData name="Mudiganti, Seshu Kumar" userId="f5706599-0511-47d4-a44f-3ad6f3573381" providerId="ADAL" clId="{266A394F-8F7A-4E92-BB47-E9C0AA2D656E}" dt="2023-08-31T15:22:17.650" v="525" actId="478"/>
        <pc:sldMkLst>
          <pc:docMk/>
          <pc:sldMk cId="3413220548" sldId="745"/>
        </pc:sldMkLst>
        <pc:spChg chg="del">
          <ac:chgData name="Mudiganti, Seshu Kumar" userId="f5706599-0511-47d4-a44f-3ad6f3573381" providerId="ADAL" clId="{266A394F-8F7A-4E92-BB47-E9C0AA2D656E}" dt="2023-08-31T15:07:44.393" v="440" actId="478"/>
          <ac:spMkLst>
            <pc:docMk/>
            <pc:sldMk cId="3413220548" sldId="745"/>
            <ac:spMk id="2" creationId="{32454DDD-73AB-1EC8-7FA1-8AA90F1CB8F1}"/>
          </ac:spMkLst>
        </pc:spChg>
        <pc:spChg chg="del">
          <ac:chgData name="Mudiganti, Seshu Kumar" userId="f5706599-0511-47d4-a44f-3ad6f3573381" providerId="ADAL" clId="{266A394F-8F7A-4E92-BB47-E9C0AA2D656E}" dt="2023-08-31T15:07:44.393" v="440" actId="478"/>
          <ac:spMkLst>
            <pc:docMk/>
            <pc:sldMk cId="3413220548" sldId="745"/>
            <ac:spMk id="3" creationId="{C0B119A8-7CBE-FF00-7051-627332061810}"/>
          </ac:spMkLst>
        </pc:spChg>
        <pc:spChg chg="add mod">
          <ac:chgData name="Mudiganti, Seshu Kumar" userId="f5706599-0511-47d4-a44f-3ad6f3573381" providerId="ADAL" clId="{266A394F-8F7A-4E92-BB47-E9C0AA2D656E}" dt="2023-08-31T15:07:45.109" v="441"/>
          <ac:spMkLst>
            <pc:docMk/>
            <pc:sldMk cId="3413220548" sldId="745"/>
            <ac:spMk id="4" creationId="{26B3BA73-079E-C3BB-EAED-234FBA14BA5A}"/>
          </ac:spMkLst>
        </pc:spChg>
        <pc:spChg chg="add mod">
          <ac:chgData name="Mudiganti, Seshu Kumar" userId="f5706599-0511-47d4-a44f-3ad6f3573381" providerId="ADAL" clId="{266A394F-8F7A-4E92-BB47-E9C0AA2D656E}" dt="2023-08-31T15:07:45.109" v="441"/>
          <ac:spMkLst>
            <pc:docMk/>
            <pc:sldMk cId="3413220548" sldId="745"/>
            <ac:spMk id="5" creationId="{1BE5721D-581D-5089-0BF6-18E3EFEFFAF0}"/>
          </ac:spMkLst>
        </pc:spChg>
        <pc:spChg chg="add mod">
          <ac:chgData name="Mudiganti, Seshu Kumar" userId="f5706599-0511-47d4-a44f-3ad6f3573381" providerId="ADAL" clId="{266A394F-8F7A-4E92-BB47-E9C0AA2D656E}" dt="2023-08-31T15:07:45.109" v="441"/>
          <ac:spMkLst>
            <pc:docMk/>
            <pc:sldMk cId="3413220548" sldId="745"/>
            <ac:spMk id="6" creationId="{D1655B8C-FB2A-83FD-FD5B-A59CD06A3ECB}"/>
          </ac:spMkLst>
        </pc:spChg>
        <pc:spChg chg="add mod">
          <ac:chgData name="Mudiganti, Seshu Kumar" userId="f5706599-0511-47d4-a44f-3ad6f3573381" providerId="ADAL" clId="{266A394F-8F7A-4E92-BB47-E9C0AA2D656E}" dt="2023-08-31T15:07:45.109" v="441"/>
          <ac:spMkLst>
            <pc:docMk/>
            <pc:sldMk cId="3413220548" sldId="745"/>
            <ac:spMk id="7" creationId="{4FE8FCC9-B07A-2164-906A-AC93455398B2}"/>
          </ac:spMkLst>
        </pc:spChg>
        <pc:spChg chg="add mod">
          <ac:chgData name="Mudiganti, Seshu Kumar" userId="f5706599-0511-47d4-a44f-3ad6f3573381" providerId="ADAL" clId="{266A394F-8F7A-4E92-BB47-E9C0AA2D656E}" dt="2023-08-31T15:07:45.109" v="441"/>
          <ac:spMkLst>
            <pc:docMk/>
            <pc:sldMk cId="3413220548" sldId="745"/>
            <ac:spMk id="8" creationId="{F2624848-1396-331F-D7DC-BBF30DEDE36C}"/>
          </ac:spMkLst>
        </pc:spChg>
        <pc:spChg chg="add mod">
          <ac:chgData name="Mudiganti, Seshu Kumar" userId="f5706599-0511-47d4-a44f-3ad6f3573381" providerId="ADAL" clId="{266A394F-8F7A-4E92-BB47-E9C0AA2D656E}" dt="2023-08-31T15:07:45.109" v="441"/>
          <ac:spMkLst>
            <pc:docMk/>
            <pc:sldMk cId="3413220548" sldId="745"/>
            <ac:spMk id="9" creationId="{1B376F4A-4BCF-9127-AF1E-DC0E7842A4C6}"/>
          </ac:spMkLst>
        </pc:spChg>
        <pc:spChg chg="add mod">
          <ac:chgData name="Mudiganti, Seshu Kumar" userId="f5706599-0511-47d4-a44f-3ad6f3573381" providerId="ADAL" clId="{266A394F-8F7A-4E92-BB47-E9C0AA2D656E}" dt="2023-08-31T15:07:45.109" v="441"/>
          <ac:spMkLst>
            <pc:docMk/>
            <pc:sldMk cId="3413220548" sldId="745"/>
            <ac:spMk id="10" creationId="{B28AA3ED-AB52-0337-FD16-38E63D44C2D1}"/>
          </ac:spMkLst>
        </pc:spChg>
        <pc:spChg chg="add mod">
          <ac:chgData name="Mudiganti, Seshu Kumar" userId="f5706599-0511-47d4-a44f-3ad6f3573381" providerId="ADAL" clId="{266A394F-8F7A-4E92-BB47-E9C0AA2D656E}" dt="2023-08-31T15:07:45.109" v="441"/>
          <ac:spMkLst>
            <pc:docMk/>
            <pc:sldMk cId="3413220548" sldId="745"/>
            <ac:spMk id="11" creationId="{78D870C1-7A56-84C3-BBC7-F34FE5A66FDF}"/>
          </ac:spMkLst>
        </pc:spChg>
        <pc:spChg chg="add mod">
          <ac:chgData name="Mudiganti, Seshu Kumar" userId="f5706599-0511-47d4-a44f-3ad6f3573381" providerId="ADAL" clId="{266A394F-8F7A-4E92-BB47-E9C0AA2D656E}" dt="2023-08-31T15:07:45.109" v="441"/>
          <ac:spMkLst>
            <pc:docMk/>
            <pc:sldMk cId="3413220548" sldId="745"/>
            <ac:spMk id="12" creationId="{5AC4271F-240B-0CD3-E36C-13568A131995}"/>
          </ac:spMkLst>
        </pc:spChg>
        <pc:spChg chg="add mod">
          <ac:chgData name="Mudiganti, Seshu Kumar" userId="f5706599-0511-47d4-a44f-3ad6f3573381" providerId="ADAL" clId="{266A394F-8F7A-4E92-BB47-E9C0AA2D656E}" dt="2023-08-31T15:07:45.109" v="441"/>
          <ac:spMkLst>
            <pc:docMk/>
            <pc:sldMk cId="3413220548" sldId="745"/>
            <ac:spMk id="13" creationId="{B15CB6F9-73FB-D367-79DB-25A1E34051DE}"/>
          </ac:spMkLst>
        </pc:spChg>
        <pc:spChg chg="add mod">
          <ac:chgData name="Mudiganti, Seshu Kumar" userId="f5706599-0511-47d4-a44f-3ad6f3573381" providerId="ADAL" clId="{266A394F-8F7A-4E92-BB47-E9C0AA2D656E}" dt="2023-08-31T15:07:45.109" v="441"/>
          <ac:spMkLst>
            <pc:docMk/>
            <pc:sldMk cId="3413220548" sldId="745"/>
            <ac:spMk id="14" creationId="{EB6E2CC2-BD2F-FDA3-E7A4-E35E1CEDA800}"/>
          </ac:spMkLst>
        </pc:spChg>
        <pc:spChg chg="add mod">
          <ac:chgData name="Mudiganti, Seshu Kumar" userId="f5706599-0511-47d4-a44f-3ad6f3573381" providerId="ADAL" clId="{266A394F-8F7A-4E92-BB47-E9C0AA2D656E}" dt="2023-08-31T15:07:45.109" v="441"/>
          <ac:spMkLst>
            <pc:docMk/>
            <pc:sldMk cId="3413220548" sldId="745"/>
            <ac:spMk id="15" creationId="{6463698C-FD6A-024F-1E30-98FF11EAA564}"/>
          </ac:spMkLst>
        </pc:spChg>
        <pc:spChg chg="add mod">
          <ac:chgData name="Mudiganti, Seshu Kumar" userId="f5706599-0511-47d4-a44f-3ad6f3573381" providerId="ADAL" clId="{266A394F-8F7A-4E92-BB47-E9C0AA2D656E}" dt="2023-08-31T15:07:45.109" v="441"/>
          <ac:spMkLst>
            <pc:docMk/>
            <pc:sldMk cId="3413220548" sldId="745"/>
            <ac:spMk id="16" creationId="{6DC6F75C-D2C1-18A2-4804-965E3C6EA997}"/>
          </ac:spMkLst>
        </pc:spChg>
        <pc:spChg chg="add mod">
          <ac:chgData name="Mudiganti, Seshu Kumar" userId="f5706599-0511-47d4-a44f-3ad6f3573381" providerId="ADAL" clId="{266A394F-8F7A-4E92-BB47-E9C0AA2D656E}" dt="2023-08-31T15:07:45.109" v="441"/>
          <ac:spMkLst>
            <pc:docMk/>
            <pc:sldMk cId="3413220548" sldId="745"/>
            <ac:spMk id="17" creationId="{92B50BAF-9450-DC42-E5B9-9CC010CFA09A}"/>
          </ac:spMkLst>
        </pc:spChg>
        <pc:spChg chg="add mod">
          <ac:chgData name="Mudiganti, Seshu Kumar" userId="f5706599-0511-47d4-a44f-3ad6f3573381" providerId="ADAL" clId="{266A394F-8F7A-4E92-BB47-E9C0AA2D656E}" dt="2023-08-31T15:07:45.109" v="441"/>
          <ac:spMkLst>
            <pc:docMk/>
            <pc:sldMk cId="3413220548" sldId="745"/>
            <ac:spMk id="18" creationId="{F7CE3AAC-920B-FD97-D11C-FCB1CEF2A6CB}"/>
          </ac:spMkLst>
        </pc:spChg>
        <pc:spChg chg="add mod">
          <ac:chgData name="Mudiganti, Seshu Kumar" userId="f5706599-0511-47d4-a44f-3ad6f3573381" providerId="ADAL" clId="{266A394F-8F7A-4E92-BB47-E9C0AA2D656E}" dt="2023-08-31T15:07:45.109" v="441"/>
          <ac:spMkLst>
            <pc:docMk/>
            <pc:sldMk cId="3413220548" sldId="745"/>
            <ac:spMk id="19" creationId="{7F6EEACD-73D8-0050-C058-83617EAC0094}"/>
          </ac:spMkLst>
        </pc:spChg>
        <pc:spChg chg="add mod">
          <ac:chgData name="Mudiganti, Seshu Kumar" userId="f5706599-0511-47d4-a44f-3ad6f3573381" providerId="ADAL" clId="{266A394F-8F7A-4E92-BB47-E9C0AA2D656E}" dt="2023-08-31T15:07:45.109" v="441"/>
          <ac:spMkLst>
            <pc:docMk/>
            <pc:sldMk cId="3413220548" sldId="745"/>
            <ac:spMk id="20" creationId="{A781639B-8C80-D734-6C1F-75070E6F2BB2}"/>
          </ac:spMkLst>
        </pc:spChg>
        <pc:spChg chg="add mod">
          <ac:chgData name="Mudiganti, Seshu Kumar" userId="f5706599-0511-47d4-a44f-3ad6f3573381" providerId="ADAL" clId="{266A394F-8F7A-4E92-BB47-E9C0AA2D656E}" dt="2023-08-31T15:07:45.109" v="441"/>
          <ac:spMkLst>
            <pc:docMk/>
            <pc:sldMk cId="3413220548" sldId="745"/>
            <ac:spMk id="21" creationId="{4354C71E-58FA-22F5-0D52-775F35815C89}"/>
          </ac:spMkLst>
        </pc:spChg>
        <pc:spChg chg="add mod">
          <ac:chgData name="Mudiganti, Seshu Kumar" userId="f5706599-0511-47d4-a44f-3ad6f3573381" providerId="ADAL" clId="{266A394F-8F7A-4E92-BB47-E9C0AA2D656E}" dt="2023-08-31T15:07:45.109" v="441"/>
          <ac:spMkLst>
            <pc:docMk/>
            <pc:sldMk cId="3413220548" sldId="745"/>
            <ac:spMk id="22" creationId="{1E48512A-54C8-BEBD-2BFF-E119AF99A7A7}"/>
          </ac:spMkLst>
        </pc:spChg>
        <pc:spChg chg="add mod">
          <ac:chgData name="Mudiganti, Seshu Kumar" userId="f5706599-0511-47d4-a44f-3ad6f3573381" providerId="ADAL" clId="{266A394F-8F7A-4E92-BB47-E9C0AA2D656E}" dt="2023-08-31T15:07:45.109" v="441"/>
          <ac:spMkLst>
            <pc:docMk/>
            <pc:sldMk cId="3413220548" sldId="745"/>
            <ac:spMk id="23" creationId="{48BDB213-39FD-AE82-4347-D3CFE8CAF582}"/>
          </ac:spMkLst>
        </pc:spChg>
        <pc:spChg chg="add mod">
          <ac:chgData name="Mudiganti, Seshu Kumar" userId="f5706599-0511-47d4-a44f-3ad6f3573381" providerId="ADAL" clId="{266A394F-8F7A-4E92-BB47-E9C0AA2D656E}" dt="2023-08-31T15:07:45.109" v="441"/>
          <ac:spMkLst>
            <pc:docMk/>
            <pc:sldMk cId="3413220548" sldId="745"/>
            <ac:spMk id="24" creationId="{310C2A81-4F4D-8233-7EE5-9F10D23E4275}"/>
          </ac:spMkLst>
        </pc:spChg>
        <pc:spChg chg="add mod">
          <ac:chgData name="Mudiganti, Seshu Kumar" userId="f5706599-0511-47d4-a44f-3ad6f3573381" providerId="ADAL" clId="{266A394F-8F7A-4E92-BB47-E9C0AA2D656E}" dt="2023-08-31T15:07:45.109" v="441"/>
          <ac:spMkLst>
            <pc:docMk/>
            <pc:sldMk cId="3413220548" sldId="745"/>
            <ac:spMk id="25" creationId="{D0CD9ED3-D2AA-5D8A-AD53-62EF137EE090}"/>
          </ac:spMkLst>
        </pc:spChg>
        <pc:spChg chg="add mod">
          <ac:chgData name="Mudiganti, Seshu Kumar" userId="f5706599-0511-47d4-a44f-3ad6f3573381" providerId="ADAL" clId="{266A394F-8F7A-4E92-BB47-E9C0AA2D656E}" dt="2023-08-31T15:07:45.109" v="441"/>
          <ac:spMkLst>
            <pc:docMk/>
            <pc:sldMk cId="3413220548" sldId="745"/>
            <ac:spMk id="26" creationId="{09CC9C38-7C0F-94D6-11CC-39F2492938F5}"/>
          </ac:spMkLst>
        </pc:spChg>
        <pc:spChg chg="add del mod">
          <ac:chgData name="Mudiganti, Seshu Kumar" userId="f5706599-0511-47d4-a44f-3ad6f3573381" providerId="ADAL" clId="{266A394F-8F7A-4E92-BB47-E9C0AA2D656E}" dt="2023-08-31T15:22:17.650" v="525" actId="478"/>
          <ac:spMkLst>
            <pc:docMk/>
            <pc:sldMk cId="3413220548" sldId="745"/>
            <ac:spMk id="27" creationId="{C8D4729B-266E-3032-121C-BB91C4CB3E6C}"/>
          </ac:spMkLst>
        </pc:spChg>
        <pc:spChg chg="add mod">
          <ac:chgData name="Mudiganti, Seshu Kumar" userId="f5706599-0511-47d4-a44f-3ad6f3573381" providerId="ADAL" clId="{266A394F-8F7A-4E92-BB47-E9C0AA2D656E}" dt="2023-08-31T15:22:12.655" v="524"/>
          <ac:spMkLst>
            <pc:docMk/>
            <pc:sldMk cId="3413220548" sldId="745"/>
            <ac:spMk id="28" creationId="{0C4770D7-4094-1771-C9DE-DF620953A386}"/>
          </ac:spMkLst>
        </pc:spChg>
        <pc:spChg chg="add mod">
          <ac:chgData name="Mudiganti, Seshu Kumar" userId="f5706599-0511-47d4-a44f-3ad6f3573381" providerId="ADAL" clId="{266A394F-8F7A-4E92-BB47-E9C0AA2D656E}" dt="2023-08-31T15:22:12.655" v="524"/>
          <ac:spMkLst>
            <pc:docMk/>
            <pc:sldMk cId="3413220548" sldId="745"/>
            <ac:spMk id="29" creationId="{2FDA1180-8E72-5268-A1FA-3373EA24F08C}"/>
          </ac:spMkLst>
        </pc:spChg>
      </pc:sldChg>
      <pc:sldChg chg="addSp delSp modSp new del mod">
        <pc:chgData name="Mudiganti, Seshu Kumar" userId="f5706599-0511-47d4-a44f-3ad6f3573381" providerId="ADAL" clId="{266A394F-8F7A-4E92-BB47-E9C0AA2D656E}" dt="2023-08-31T15:23:03.862" v="527" actId="47"/>
        <pc:sldMkLst>
          <pc:docMk/>
          <pc:sldMk cId="3757951778" sldId="746"/>
        </pc:sldMkLst>
        <pc:spChg chg="del">
          <ac:chgData name="Mudiganti, Seshu Kumar" userId="f5706599-0511-47d4-a44f-3ad6f3573381" providerId="ADAL" clId="{266A394F-8F7A-4E92-BB47-E9C0AA2D656E}" dt="2023-08-31T15:08:01.588" v="444" actId="478"/>
          <ac:spMkLst>
            <pc:docMk/>
            <pc:sldMk cId="3757951778" sldId="746"/>
            <ac:spMk id="2" creationId="{43B4A292-0FCD-2318-B457-0765B3B2FF67}"/>
          </ac:spMkLst>
        </pc:spChg>
        <pc:spChg chg="del">
          <ac:chgData name="Mudiganti, Seshu Kumar" userId="f5706599-0511-47d4-a44f-3ad6f3573381" providerId="ADAL" clId="{266A394F-8F7A-4E92-BB47-E9C0AA2D656E}" dt="2023-08-31T15:08:01.588" v="444" actId="478"/>
          <ac:spMkLst>
            <pc:docMk/>
            <pc:sldMk cId="3757951778" sldId="746"/>
            <ac:spMk id="3" creationId="{3FD6176B-1011-6A7A-AD96-C50C319C7658}"/>
          </ac:spMkLst>
        </pc:spChg>
        <pc:spChg chg="add mod">
          <ac:chgData name="Mudiganti, Seshu Kumar" userId="f5706599-0511-47d4-a44f-3ad6f3573381" providerId="ADAL" clId="{266A394F-8F7A-4E92-BB47-E9C0AA2D656E}" dt="2023-08-31T15:08:02.063" v="445"/>
          <ac:spMkLst>
            <pc:docMk/>
            <pc:sldMk cId="3757951778" sldId="746"/>
            <ac:spMk id="4" creationId="{ECE17205-102B-4CCF-69E4-6383A3F94BF8}"/>
          </ac:spMkLst>
        </pc:spChg>
        <pc:spChg chg="add mod">
          <ac:chgData name="Mudiganti, Seshu Kumar" userId="f5706599-0511-47d4-a44f-3ad6f3573381" providerId="ADAL" clId="{266A394F-8F7A-4E92-BB47-E9C0AA2D656E}" dt="2023-08-31T15:08:02.063" v="445"/>
          <ac:spMkLst>
            <pc:docMk/>
            <pc:sldMk cId="3757951778" sldId="746"/>
            <ac:spMk id="5" creationId="{D5AFB049-A0C1-DA48-FFAC-F5603521D51C}"/>
          </ac:spMkLst>
        </pc:spChg>
        <pc:spChg chg="add mod">
          <ac:chgData name="Mudiganti, Seshu Kumar" userId="f5706599-0511-47d4-a44f-3ad6f3573381" providerId="ADAL" clId="{266A394F-8F7A-4E92-BB47-E9C0AA2D656E}" dt="2023-08-31T15:08:02.063" v="445"/>
          <ac:spMkLst>
            <pc:docMk/>
            <pc:sldMk cId="3757951778" sldId="746"/>
            <ac:spMk id="6" creationId="{16D72F5C-3C2E-221C-F35D-CAA5974C4E13}"/>
          </ac:spMkLst>
        </pc:spChg>
        <pc:spChg chg="add mod">
          <ac:chgData name="Mudiganti, Seshu Kumar" userId="f5706599-0511-47d4-a44f-3ad6f3573381" providerId="ADAL" clId="{266A394F-8F7A-4E92-BB47-E9C0AA2D656E}" dt="2023-08-31T15:08:02.063" v="445"/>
          <ac:spMkLst>
            <pc:docMk/>
            <pc:sldMk cId="3757951778" sldId="746"/>
            <ac:spMk id="7" creationId="{D5945302-B6F6-4A7D-ABEB-77D0EAAB4972}"/>
          </ac:spMkLst>
        </pc:spChg>
        <pc:spChg chg="add mod">
          <ac:chgData name="Mudiganti, Seshu Kumar" userId="f5706599-0511-47d4-a44f-3ad6f3573381" providerId="ADAL" clId="{266A394F-8F7A-4E92-BB47-E9C0AA2D656E}" dt="2023-08-31T15:08:02.063" v="445"/>
          <ac:spMkLst>
            <pc:docMk/>
            <pc:sldMk cId="3757951778" sldId="746"/>
            <ac:spMk id="8" creationId="{A0511296-A23A-E746-CEF6-42B47BF3BB09}"/>
          </ac:spMkLst>
        </pc:spChg>
        <pc:spChg chg="add mod">
          <ac:chgData name="Mudiganti, Seshu Kumar" userId="f5706599-0511-47d4-a44f-3ad6f3573381" providerId="ADAL" clId="{266A394F-8F7A-4E92-BB47-E9C0AA2D656E}" dt="2023-08-31T15:08:02.063" v="445"/>
          <ac:spMkLst>
            <pc:docMk/>
            <pc:sldMk cId="3757951778" sldId="746"/>
            <ac:spMk id="9" creationId="{E6EFD0C2-CC3B-D095-E349-D303DD75F53E}"/>
          </ac:spMkLst>
        </pc:spChg>
        <pc:spChg chg="add mod">
          <ac:chgData name="Mudiganti, Seshu Kumar" userId="f5706599-0511-47d4-a44f-3ad6f3573381" providerId="ADAL" clId="{266A394F-8F7A-4E92-BB47-E9C0AA2D656E}" dt="2023-08-31T15:08:02.063" v="445"/>
          <ac:spMkLst>
            <pc:docMk/>
            <pc:sldMk cId="3757951778" sldId="746"/>
            <ac:spMk id="10" creationId="{2A81016C-2DFF-CEF1-42AF-29AB61FFBB06}"/>
          </ac:spMkLst>
        </pc:spChg>
        <pc:spChg chg="add mod">
          <ac:chgData name="Mudiganti, Seshu Kumar" userId="f5706599-0511-47d4-a44f-3ad6f3573381" providerId="ADAL" clId="{266A394F-8F7A-4E92-BB47-E9C0AA2D656E}" dt="2023-08-31T15:08:02.063" v="445"/>
          <ac:spMkLst>
            <pc:docMk/>
            <pc:sldMk cId="3757951778" sldId="746"/>
            <ac:spMk id="11" creationId="{75DE181D-E1CA-9E6C-927B-01019299BDE8}"/>
          </ac:spMkLst>
        </pc:spChg>
        <pc:spChg chg="add mod">
          <ac:chgData name="Mudiganti, Seshu Kumar" userId="f5706599-0511-47d4-a44f-3ad6f3573381" providerId="ADAL" clId="{266A394F-8F7A-4E92-BB47-E9C0AA2D656E}" dt="2023-08-31T15:08:02.063" v="445"/>
          <ac:spMkLst>
            <pc:docMk/>
            <pc:sldMk cId="3757951778" sldId="746"/>
            <ac:spMk id="12" creationId="{F406F9A3-A326-EF34-CA8D-831E2941C31F}"/>
          </ac:spMkLst>
        </pc:spChg>
        <pc:spChg chg="add mod">
          <ac:chgData name="Mudiganti, Seshu Kumar" userId="f5706599-0511-47d4-a44f-3ad6f3573381" providerId="ADAL" clId="{266A394F-8F7A-4E92-BB47-E9C0AA2D656E}" dt="2023-08-31T15:21:31.084" v="520" actId="14100"/>
          <ac:spMkLst>
            <pc:docMk/>
            <pc:sldMk cId="3757951778" sldId="746"/>
            <ac:spMk id="13" creationId="{27E21673-BF8F-F54B-DFA5-89DDC2B6C571}"/>
          </ac:spMkLst>
        </pc:spChg>
        <pc:spChg chg="add mod">
          <ac:chgData name="Mudiganti, Seshu Kumar" userId="f5706599-0511-47d4-a44f-3ad6f3573381" providerId="ADAL" clId="{266A394F-8F7A-4E92-BB47-E9C0AA2D656E}" dt="2023-08-31T15:21:37.674" v="521" actId="14100"/>
          <ac:spMkLst>
            <pc:docMk/>
            <pc:sldMk cId="3757951778" sldId="746"/>
            <ac:spMk id="14" creationId="{0D31F1CE-FC22-F6E7-0AA8-D09B0BD35510}"/>
          </ac:spMkLst>
        </pc:spChg>
        <pc:spChg chg="add mod">
          <ac:chgData name="Mudiganti, Seshu Kumar" userId="f5706599-0511-47d4-a44f-3ad6f3573381" providerId="ADAL" clId="{266A394F-8F7A-4E92-BB47-E9C0AA2D656E}" dt="2023-08-31T15:08:02.063" v="445"/>
          <ac:spMkLst>
            <pc:docMk/>
            <pc:sldMk cId="3757951778" sldId="746"/>
            <ac:spMk id="15" creationId="{71ED815B-D858-50DC-CA7E-9364534FDF3B}"/>
          </ac:spMkLst>
        </pc:spChg>
        <pc:spChg chg="add mod">
          <ac:chgData name="Mudiganti, Seshu Kumar" userId="f5706599-0511-47d4-a44f-3ad6f3573381" providerId="ADAL" clId="{266A394F-8F7A-4E92-BB47-E9C0AA2D656E}" dt="2023-08-31T15:08:02.063" v="445"/>
          <ac:spMkLst>
            <pc:docMk/>
            <pc:sldMk cId="3757951778" sldId="746"/>
            <ac:spMk id="16" creationId="{09468518-5CB0-96AA-470A-646A49143771}"/>
          </ac:spMkLst>
        </pc:spChg>
        <pc:spChg chg="add mod">
          <ac:chgData name="Mudiganti, Seshu Kumar" userId="f5706599-0511-47d4-a44f-3ad6f3573381" providerId="ADAL" clId="{266A394F-8F7A-4E92-BB47-E9C0AA2D656E}" dt="2023-08-31T15:08:02.063" v="445"/>
          <ac:spMkLst>
            <pc:docMk/>
            <pc:sldMk cId="3757951778" sldId="746"/>
            <ac:spMk id="17" creationId="{247AB3D0-06C7-2CED-5770-267CDC077038}"/>
          </ac:spMkLst>
        </pc:spChg>
        <pc:spChg chg="add mod">
          <ac:chgData name="Mudiganti, Seshu Kumar" userId="f5706599-0511-47d4-a44f-3ad6f3573381" providerId="ADAL" clId="{266A394F-8F7A-4E92-BB47-E9C0AA2D656E}" dt="2023-08-31T15:21:43.795" v="522" actId="14100"/>
          <ac:spMkLst>
            <pc:docMk/>
            <pc:sldMk cId="3757951778" sldId="746"/>
            <ac:spMk id="18" creationId="{BD7F6275-B291-56ED-28FA-D2CE7E52CD3F}"/>
          </ac:spMkLst>
        </pc:spChg>
        <pc:spChg chg="add mod">
          <ac:chgData name="Mudiganti, Seshu Kumar" userId="f5706599-0511-47d4-a44f-3ad6f3573381" providerId="ADAL" clId="{266A394F-8F7A-4E92-BB47-E9C0AA2D656E}" dt="2023-08-31T15:21:47.177" v="523" actId="14100"/>
          <ac:spMkLst>
            <pc:docMk/>
            <pc:sldMk cId="3757951778" sldId="746"/>
            <ac:spMk id="19" creationId="{B59B7A01-9A33-DED1-CE3A-329BFF44FCCE}"/>
          </ac:spMkLst>
        </pc:spChg>
        <pc:spChg chg="add mod">
          <ac:chgData name="Mudiganti, Seshu Kumar" userId="f5706599-0511-47d4-a44f-3ad6f3573381" providerId="ADAL" clId="{266A394F-8F7A-4E92-BB47-E9C0AA2D656E}" dt="2023-08-31T15:08:02.063" v="445"/>
          <ac:spMkLst>
            <pc:docMk/>
            <pc:sldMk cId="3757951778" sldId="746"/>
            <ac:spMk id="20" creationId="{2D226AD4-EB53-18CE-750C-BC5220D1C73F}"/>
          </ac:spMkLst>
        </pc:spChg>
        <pc:spChg chg="add mod">
          <ac:chgData name="Mudiganti, Seshu Kumar" userId="f5706599-0511-47d4-a44f-3ad6f3573381" providerId="ADAL" clId="{266A394F-8F7A-4E92-BB47-E9C0AA2D656E}" dt="2023-08-31T15:08:02.063" v="445"/>
          <ac:spMkLst>
            <pc:docMk/>
            <pc:sldMk cId="3757951778" sldId="746"/>
            <ac:spMk id="21" creationId="{64AF8EA4-B409-BCD8-CB62-43EC7F4D391C}"/>
          </ac:spMkLst>
        </pc:spChg>
        <pc:spChg chg="add mod">
          <ac:chgData name="Mudiganti, Seshu Kumar" userId="f5706599-0511-47d4-a44f-3ad6f3573381" providerId="ADAL" clId="{266A394F-8F7A-4E92-BB47-E9C0AA2D656E}" dt="2023-08-31T15:08:02.063" v="445"/>
          <ac:spMkLst>
            <pc:docMk/>
            <pc:sldMk cId="3757951778" sldId="746"/>
            <ac:spMk id="22" creationId="{5F3AE2F7-1693-2E03-ECDC-C86CE2871775}"/>
          </ac:spMkLst>
        </pc:spChg>
        <pc:spChg chg="add mod">
          <ac:chgData name="Mudiganti, Seshu Kumar" userId="f5706599-0511-47d4-a44f-3ad6f3573381" providerId="ADAL" clId="{266A394F-8F7A-4E92-BB47-E9C0AA2D656E}" dt="2023-08-31T15:08:02.063" v="445"/>
          <ac:spMkLst>
            <pc:docMk/>
            <pc:sldMk cId="3757951778" sldId="746"/>
            <ac:spMk id="23" creationId="{BD1747C9-50F8-B393-8062-4ED969194C8B}"/>
          </ac:spMkLst>
        </pc:spChg>
        <pc:spChg chg="add mod">
          <ac:chgData name="Mudiganti, Seshu Kumar" userId="f5706599-0511-47d4-a44f-3ad6f3573381" providerId="ADAL" clId="{266A394F-8F7A-4E92-BB47-E9C0AA2D656E}" dt="2023-08-31T15:08:02.063" v="445"/>
          <ac:spMkLst>
            <pc:docMk/>
            <pc:sldMk cId="3757951778" sldId="746"/>
            <ac:spMk id="24" creationId="{DFA9E964-4576-5DEE-0C1B-00072FF91465}"/>
          </ac:spMkLst>
        </pc:spChg>
        <pc:spChg chg="add mod">
          <ac:chgData name="Mudiganti, Seshu Kumar" userId="f5706599-0511-47d4-a44f-3ad6f3573381" providerId="ADAL" clId="{266A394F-8F7A-4E92-BB47-E9C0AA2D656E}" dt="2023-08-31T15:08:02.063" v="445"/>
          <ac:spMkLst>
            <pc:docMk/>
            <pc:sldMk cId="3757951778" sldId="746"/>
            <ac:spMk id="25" creationId="{23D29F22-5AA0-D4D6-519A-066F42ABB4B5}"/>
          </ac:spMkLst>
        </pc:spChg>
        <pc:spChg chg="add mod">
          <ac:chgData name="Mudiganti, Seshu Kumar" userId="f5706599-0511-47d4-a44f-3ad6f3573381" providerId="ADAL" clId="{266A394F-8F7A-4E92-BB47-E9C0AA2D656E}" dt="2023-08-31T15:08:02.063" v="445"/>
          <ac:spMkLst>
            <pc:docMk/>
            <pc:sldMk cId="3757951778" sldId="746"/>
            <ac:spMk id="26" creationId="{5C5FDC7F-5387-5302-8ECC-CE516DEC288D}"/>
          </ac:spMkLst>
        </pc:spChg>
        <pc:spChg chg="add mod">
          <ac:chgData name="Mudiganti, Seshu Kumar" userId="f5706599-0511-47d4-a44f-3ad6f3573381" providerId="ADAL" clId="{266A394F-8F7A-4E92-BB47-E9C0AA2D656E}" dt="2023-08-31T15:08:02.063" v="445"/>
          <ac:spMkLst>
            <pc:docMk/>
            <pc:sldMk cId="3757951778" sldId="746"/>
            <ac:spMk id="27" creationId="{511751C3-5759-9F56-C2DB-C103B662C598}"/>
          </ac:spMkLst>
        </pc:spChg>
        <pc:spChg chg="add mod">
          <ac:chgData name="Mudiganti, Seshu Kumar" userId="f5706599-0511-47d4-a44f-3ad6f3573381" providerId="ADAL" clId="{266A394F-8F7A-4E92-BB47-E9C0AA2D656E}" dt="2023-08-31T15:08:02.063" v="445"/>
          <ac:spMkLst>
            <pc:docMk/>
            <pc:sldMk cId="3757951778" sldId="746"/>
            <ac:spMk id="28" creationId="{9E013F21-0516-1850-6B75-D5CB4F0DEADC}"/>
          </ac:spMkLst>
        </pc:spChg>
        <pc:spChg chg="add mod">
          <ac:chgData name="Mudiganti, Seshu Kumar" userId="f5706599-0511-47d4-a44f-3ad6f3573381" providerId="ADAL" clId="{266A394F-8F7A-4E92-BB47-E9C0AA2D656E}" dt="2023-08-31T15:08:02.063" v="445"/>
          <ac:spMkLst>
            <pc:docMk/>
            <pc:sldMk cId="3757951778" sldId="746"/>
            <ac:spMk id="29" creationId="{CAF1E47D-67CB-ED8F-EDD4-47D7C171F4C3}"/>
          </ac:spMkLst>
        </pc:spChg>
        <pc:spChg chg="add mod">
          <ac:chgData name="Mudiganti, Seshu Kumar" userId="f5706599-0511-47d4-a44f-3ad6f3573381" providerId="ADAL" clId="{266A394F-8F7A-4E92-BB47-E9C0AA2D656E}" dt="2023-08-31T15:08:02.063" v="445"/>
          <ac:spMkLst>
            <pc:docMk/>
            <pc:sldMk cId="3757951778" sldId="746"/>
            <ac:spMk id="30" creationId="{7E16EFC8-33E4-4F07-CEDD-6A6925208842}"/>
          </ac:spMkLst>
        </pc:spChg>
        <pc:spChg chg="add mod">
          <ac:chgData name="Mudiganti, Seshu Kumar" userId="f5706599-0511-47d4-a44f-3ad6f3573381" providerId="ADAL" clId="{266A394F-8F7A-4E92-BB47-E9C0AA2D656E}" dt="2023-08-31T15:08:02.063" v="445"/>
          <ac:spMkLst>
            <pc:docMk/>
            <pc:sldMk cId="3757951778" sldId="746"/>
            <ac:spMk id="31" creationId="{B3B20028-017B-B000-23CD-73799200D5D5}"/>
          </ac:spMkLst>
        </pc:spChg>
        <pc:spChg chg="add mod">
          <ac:chgData name="Mudiganti, Seshu Kumar" userId="f5706599-0511-47d4-a44f-3ad6f3573381" providerId="ADAL" clId="{266A394F-8F7A-4E92-BB47-E9C0AA2D656E}" dt="2023-08-31T15:08:02.063" v="445"/>
          <ac:spMkLst>
            <pc:docMk/>
            <pc:sldMk cId="3757951778" sldId="746"/>
            <ac:spMk id="32" creationId="{3FE876F8-4F70-CE3C-0DC7-F30785D821DE}"/>
          </ac:spMkLst>
        </pc:spChg>
        <pc:spChg chg="add mod">
          <ac:chgData name="Mudiganti, Seshu Kumar" userId="f5706599-0511-47d4-a44f-3ad6f3573381" providerId="ADAL" clId="{266A394F-8F7A-4E92-BB47-E9C0AA2D656E}" dt="2023-08-31T15:08:02.063" v="445"/>
          <ac:spMkLst>
            <pc:docMk/>
            <pc:sldMk cId="3757951778" sldId="746"/>
            <ac:spMk id="33" creationId="{1BE7361A-C99D-4836-F6DC-E9E67EB1D3A4}"/>
          </ac:spMkLst>
        </pc:spChg>
        <pc:spChg chg="add mod">
          <ac:chgData name="Mudiganti, Seshu Kumar" userId="f5706599-0511-47d4-a44f-3ad6f3573381" providerId="ADAL" clId="{266A394F-8F7A-4E92-BB47-E9C0AA2D656E}" dt="2023-08-31T15:08:02.063" v="445"/>
          <ac:spMkLst>
            <pc:docMk/>
            <pc:sldMk cId="3757951778" sldId="746"/>
            <ac:spMk id="34" creationId="{32811EAE-EDA4-4E28-34CD-790321B23E74}"/>
          </ac:spMkLst>
        </pc:spChg>
        <pc:spChg chg="add mod">
          <ac:chgData name="Mudiganti, Seshu Kumar" userId="f5706599-0511-47d4-a44f-3ad6f3573381" providerId="ADAL" clId="{266A394F-8F7A-4E92-BB47-E9C0AA2D656E}" dt="2023-08-31T15:08:02.063" v="445"/>
          <ac:spMkLst>
            <pc:docMk/>
            <pc:sldMk cId="3757951778" sldId="746"/>
            <ac:spMk id="35" creationId="{7419A1D6-2738-C298-8FE4-F82917A15F59}"/>
          </ac:spMkLst>
        </pc:spChg>
        <pc:spChg chg="add mod">
          <ac:chgData name="Mudiganti, Seshu Kumar" userId="f5706599-0511-47d4-a44f-3ad6f3573381" providerId="ADAL" clId="{266A394F-8F7A-4E92-BB47-E9C0AA2D656E}" dt="2023-08-31T15:08:02.063" v="445"/>
          <ac:spMkLst>
            <pc:docMk/>
            <pc:sldMk cId="3757951778" sldId="746"/>
            <ac:spMk id="36" creationId="{83D36872-FBF9-EDE5-DB80-5AC9094CE0A6}"/>
          </ac:spMkLst>
        </pc:spChg>
        <pc:spChg chg="add mod">
          <ac:chgData name="Mudiganti, Seshu Kumar" userId="f5706599-0511-47d4-a44f-3ad6f3573381" providerId="ADAL" clId="{266A394F-8F7A-4E92-BB47-E9C0AA2D656E}" dt="2023-08-31T15:08:02.063" v="445"/>
          <ac:spMkLst>
            <pc:docMk/>
            <pc:sldMk cId="3757951778" sldId="746"/>
            <ac:spMk id="37" creationId="{FDFD48D2-8A53-5707-D124-9E30D47A204E}"/>
          </ac:spMkLst>
        </pc:spChg>
        <pc:spChg chg="add mod">
          <ac:chgData name="Mudiganti, Seshu Kumar" userId="f5706599-0511-47d4-a44f-3ad6f3573381" providerId="ADAL" clId="{266A394F-8F7A-4E92-BB47-E9C0AA2D656E}" dt="2023-08-31T15:08:02.063" v="445"/>
          <ac:spMkLst>
            <pc:docMk/>
            <pc:sldMk cId="3757951778" sldId="746"/>
            <ac:spMk id="38" creationId="{04F93494-512F-07B6-867D-D23754A93658}"/>
          </ac:spMkLst>
        </pc:spChg>
        <pc:spChg chg="add mod">
          <ac:chgData name="Mudiganti, Seshu Kumar" userId="f5706599-0511-47d4-a44f-3ad6f3573381" providerId="ADAL" clId="{266A394F-8F7A-4E92-BB47-E9C0AA2D656E}" dt="2023-08-31T15:08:02.063" v="445"/>
          <ac:spMkLst>
            <pc:docMk/>
            <pc:sldMk cId="3757951778" sldId="746"/>
            <ac:spMk id="39" creationId="{66AA2470-5AA3-BE4F-F5C7-0D7D5CA758FA}"/>
          </ac:spMkLst>
        </pc:spChg>
        <pc:spChg chg="add mod">
          <ac:chgData name="Mudiganti, Seshu Kumar" userId="f5706599-0511-47d4-a44f-3ad6f3573381" providerId="ADAL" clId="{266A394F-8F7A-4E92-BB47-E9C0AA2D656E}" dt="2023-08-31T15:08:02.063" v="445"/>
          <ac:spMkLst>
            <pc:docMk/>
            <pc:sldMk cId="3757951778" sldId="746"/>
            <ac:spMk id="40" creationId="{B0C87506-5143-448A-0322-25C0C9A3A177}"/>
          </ac:spMkLst>
        </pc:spChg>
        <pc:spChg chg="add mod">
          <ac:chgData name="Mudiganti, Seshu Kumar" userId="f5706599-0511-47d4-a44f-3ad6f3573381" providerId="ADAL" clId="{266A394F-8F7A-4E92-BB47-E9C0AA2D656E}" dt="2023-08-31T15:08:02.063" v="445"/>
          <ac:spMkLst>
            <pc:docMk/>
            <pc:sldMk cId="3757951778" sldId="746"/>
            <ac:spMk id="41" creationId="{128F31F4-1EB6-C581-43EC-82648D95FABF}"/>
          </ac:spMkLst>
        </pc:spChg>
      </pc:sldChg>
      <pc:sldChg chg="new del">
        <pc:chgData name="Mudiganti, Seshu Kumar" userId="f5706599-0511-47d4-a44f-3ad6f3573381" providerId="ADAL" clId="{266A394F-8F7A-4E92-BB47-E9C0AA2D656E}" dt="2023-08-31T15:09:13.510" v="454" actId="47"/>
        <pc:sldMkLst>
          <pc:docMk/>
          <pc:sldMk cId="3839883849" sldId="747"/>
        </pc:sldMkLst>
      </pc:sldChg>
      <pc:sldChg chg="addSp delSp modSp new del mod ord">
        <pc:chgData name="Mudiganti, Seshu Kumar" userId="f5706599-0511-47d4-a44f-3ad6f3573381" providerId="ADAL" clId="{266A394F-8F7A-4E92-BB47-E9C0AA2D656E}" dt="2023-08-31T15:22:56.227" v="526" actId="47"/>
        <pc:sldMkLst>
          <pc:docMk/>
          <pc:sldMk cId="437679" sldId="748"/>
        </pc:sldMkLst>
        <pc:spChg chg="del">
          <ac:chgData name="Mudiganti, Seshu Kumar" userId="f5706599-0511-47d4-a44f-3ad6f3573381" providerId="ADAL" clId="{266A394F-8F7A-4E92-BB47-E9C0AA2D656E}" dt="2023-08-31T15:08:59.811" v="449" actId="478"/>
          <ac:spMkLst>
            <pc:docMk/>
            <pc:sldMk cId="437679" sldId="748"/>
            <ac:spMk id="2" creationId="{2DD77624-8F5A-B252-E5D1-6B2FF6201CEB}"/>
          </ac:spMkLst>
        </pc:spChg>
        <pc:spChg chg="del">
          <ac:chgData name="Mudiganti, Seshu Kumar" userId="f5706599-0511-47d4-a44f-3ad6f3573381" providerId="ADAL" clId="{266A394F-8F7A-4E92-BB47-E9C0AA2D656E}" dt="2023-08-31T15:08:59.811" v="449" actId="478"/>
          <ac:spMkLst>
            <pc:docMk/>
            <pc:sldMk cId="437679" sldId="748"/>
            <ac:spMk id="3" creationId="{5E0004F5-39E1-0D20-476A-0D50A4C04C3E}"/>
          </ac:spMkLst>
        </pc:spChg>
        <pc:spChg chg="add mod">
          <ac:chgData name="Mudiganti, Seshu Kumar" userId="f5706599-0511-47d4-a44f-3ad6f3573381" providerId="ADAL" clId="{266A394F-8F7A-4E92-BB47-E9C0AA2D656E}" dt="2023-08-31T15:09:00.579" v="450"/>
          <ac:spMkLst>
            <pc:docMk/>
            <pc:sldMk cId="437679" sldId="748"/>
            <ac:spMk id="4" creationId="{45302D00-0427-4BDB-A494-CAC7CBAF7291}"/>
          </ac:spMkLst>
        </pc:spChg>
        <pc:spChg chg="add mod">
          <ac:chgData name="Mudiganti, Seshu Kumar" userId="f5706599-0511-47d4-a44f-3ad6f3573381" providerId="ADAL" clId="{266A394F-8F7A-4E92-BB47-E9C0AA2D656E}" dt="2023-08-31T15:09:00.579" v="450"/>
          <ac:spMkLst>
            <pc:docMk/>
            <pc:sldMk cId="437679" sldId="748"/>
            <ac:spMk id="5" creationId="{A45D95D4-C835-AA11-4646-A66D44451C76}"/>
          </ac:spMkLst>
        </pc:spChg>
        <pc:spChg chg="add mod">
          <ac:chgData name="Mudiganti, Seshu Kumar" userId="f5706599-0511-47d4-a44f-3ad6f3573381" providerId="ADAL" clId="{266A394F-8F7A-4E92-BB47-E9C0AA2D656E}" dt="2023-08-31T15:09:00.579" v="450"/>
          <ac:spMkLst>
            <pc:docMk/>
            <pc:sldMk cId="437679" sldId="748"/>
            <ac:spMk id="6" creationId="{AD6487B1-C630-FB0A-4E5E-D9C7BED49250}"/>
          </ac:spMkLst>
        </pc:spChg>
        <pc:spChg chg="add mod">
          <ac:chgData name="Mudiganti, Seshu Kumar" userId="f5706599-0511-47d4-a44f-3ad6f3573381" providerId="ADAL" clId="{266A394F-8F7A-4E92-BB47-E9C0AA2D656E}" dt="2023-08-31T15:09:00.579" v="450"/>
          <ac:spMkLst>
            <pc:docMk/>
            <pc:sldMk cId="437679" sldId="748"/>
            <ac:spMk id="7" creationId="{4F0DA5A6-5C55-060A-A51B-2A47ECF8FA64}"/>
          </ac:spMkLst>
        </pc:spChg>
        <pc:spChg chg="add mod">
          <ac:chgData name="Mudiganti, Seshu Kumar" userId="f5706599-0511-47d4-a44f-3ad6f3573381" providerId="ADAL" clId="{266A394F-8F7A-4E92-BB47-E9C0AA2D656E}" dt="2023-08-31T15:09:00.579" v="450"/>
          <ac:spMkLst>
            <pc:docMk/>
            <pc:sldMk cId="437679" sldId="748"/>
            <ac:spMk id="8" creationId="{EA8ECC64-E394-ACD3-D39D-0EC676A403E2}"/>
          </ac:spMkLst>
        </pc:spChg>
        <pc:spChg chg="add mod">
          <ac:chgData name="Mudiganti, Seshu Kumar" userId="f5706599-0511-47d4-a44f-3ad6f3573381" providerId="ADAL" clId="{266A394F-8F7A-4E92-BB47-E9C0AA2D656E}" dt="2023-08-31T15:09:00.579" v="450"/>
          <ac:spMkLst>
            <pc:docMk/>
            <pc:sldMk cId="437679" sldId="748"/>
            <ac:spMk id="9" creationId="{58819C23-9635-8834-5E04-05CBE96937B0}"/>
          </ac:spMkLst>
        </pc:spChg>
        <pc:spChg chg="add mod">
          <ac:chgData name="Mudiganti, Seshu Kumar" userId="f5706599-0511-47d4-a44f-3ad6f3573381" providerId="ADAL" clId="{266A394F-8F7A-4E92-BB47-E9C0AA2D656E}" dt="2023-08-31T15:09:00.579" v="450"/>
          <ac:spMkLst>
            <pc:docMk/>
            <pc:sldMk cId="437679" sldId="748"/>
            <ac:spMk id="10" creationId="{ECA894A9-5251-7E5B-8ACD-796FE3838E1A}"/>
          </ac:spMkLst>
        </pc:spChg>
        <pc:spChg chg="add mod">
          <ac:chgData name="Mudiganti, Seshu Kumar" userId="f5706599-0511-47d4-a44f-3ad6f3573381" providerId="ADAL" clId="{266A394F-8F7A-4E92-BB47-E9C0AA2D656E}" dt="2023-08-31T15:09:00.579" v="450"/>
          <ac:spMkLst>
            <pc:docMk/>
            <pc:sldMk cId="437679" sldId="748"/>
            <ac:spMk id="11" creationId="{5F6F6890-EE95-EC49-0D55-DBB196D20981}"/>
          </ac:spMkLst>
        </pc:spChg>
        <pc:spChg chg="add mod">
          <ac:chgData name="Mudiganti, Seshu Kumar" userId="f5706599-0511-47d4-a44f-3ad6f3573381" providerId="ADAL" clId="{266A394F-8F7A-4E92-BB47-E9C0AA2D656E}" dt="2023-08-31T15:09:00.579" v="450"/>
          <ac:spMkLst>
            <pc:docMk/>
            <pc:sldMk cId="437679" sldId="748"/>
            <ac:spMk id="12" creationId="{1A033F9D-B26E-CA10-BD1E-C39ECB87D740}"/>
          </ac:spMkLst>
        </pc:spChg>
        <pc:spChg chg="add mod">
          <ac:chgData name="Mudiganti, Seshu Kumar" userId="f5706599-0511-47d4-a44f-3ad6f3573381" providerId="ADAL" clId="{266A394F-8F7A-4E92-BB47-E9C0AA2D656E}" dt="2023-08-31T15:09:00.579" v="450"/>
          <ac:spMkLst>
            <pc:docMk/>
            <pc:sldMk cId="437679" sldId="748"/>
            <ac:spMk id="13" creationId="{0E9645BB-9B95-D1DD-13D3-7D84CDE57286}"/>
          </ac:spMkLst>
        </pc:spChg>
        <pc:spChg chg="add mod">
          <ac:chgData name="Mudiganti, Seshu Kumar" userId="f5706599-0511-47d4-a44f-3ad6f3573381" providerId="ADAL" clId="{266A394F-8F7A-4E92-BB47-E9C0AA2D656E}" dt="2023-08-31T15:09:00.579" v="450"/>
          <ac:spMkLst>
            <pc:docMk/>
            <pc:sldMk cId="437679" sldId="748"/>
            <ac:spMk id="14" creationId="{D553FD4C-A1DF-D4AA-C236-378D23809263}"/>
          </ac:spMkLst>
        </pc:spChg>
        <pc:spChg chg="add mod">
          <ac:chgData name="Mudiganti, Seshu Kumar" userId="f5706599-0511-47d4-a44f-3ad6f3573381" providerId="ADAL" clId="{266A394F-8F7A-4E92-BB47-E9C0AA2D656E}" dt="2023-08-31T15:09:00.579" v="450"/>
          <ac:spMkLst>
            <pc:docMk/>
            <pc:sldMk cId="437679" sldId="748"/>
            <ac:spMk id="15" creationId="{80E546EF-2943-D8AD-C6C0-4BFC4198C4A5}"/>
          </ac:spMkLst>
        </pc:spChg>
        <pc:spChg chg="add mod">
          <ac:chgData name="Mudiganti, Seshu Kumar" userId="f5706599-0511-47d4-a44f-3ad6f3573381" providerId="ADAL" clId="{266A394F-8F7A-4E92-BB47-E9C0AA2D656E}" dt="2023-08-31T15:09:00.579" v="450"/>
          <ac:spMkLst>
            <pc:docMk/>
            <pc:sldMk cId="437679" sldId="748"/>
            <ac:spMk id="16" creationId="{D25C3E0B-16B9-CE5D-4E7E-44A7874CC79D}"/>
          </ac:spMkLst>
        </pc:spChg>
        <pc:spChg chg="add mod">
          <ac:chgData name="Mudiganti, Seshu Kumar" userId="f5706599-0511-47d4-a44f-3ad6f3573381" providerId="ADAL" clId="{266A394F-8F7A-4E92-BB47-E9C0AA2D656E}" dt="2023-08-31T15:09:00.579" v="450"/>
          <ac:spMkLst>
            <pc:docMk/>
            <pc:sldMk cId="437679" sldId="748"/>
            <ac:spMk id="17" creationId="{C67B251D-CA08-CA1C-C06A-6552EE38737D}"/>
          </ac:spMkLst>
        </pc:spChg>
        <pc:spChg chg="add mod">
          <ac:chgData name="Mudiganti, Seshu Kumar" userId="f5706599-0511-47d4-a44f-3ad6f3573381" providerId="ADAL" clId="{266A394F-8F7A-4E92-BB47-E9C0AA2D656E}" dt="2023-08-31T15:09:00.579" v="450"/>
          <ac:spMkLst>
            <pc:docMk/>
            <pc:sldMk cId="437679" sldId="748"/>
            <ac:spMk id="18" creationId="{76B9160F-068E-39E2-15F1-5431E9AD4E34}"/>
          </ac:spMkLst>
        </pc:spChg>
        <pc:spChg chg="add mod">
          <ac:chgData name="Mudiganti, Seshu Kumar" userId="f5706599-0511-47d4-a44f-3ad6f3573381" providerId="ADAL" clId="{266A394F-8F7A-4E92-BB47-E9C0AA2D656E}" dt="2023-08-31T15:09:00.579" v="450"/>
          <ac:spMkLst>
            <pc:docMk/>
            <pc:sldMk cId="437679" sldId="748"/>
            <ac:spMk id="19" creationId="{7C034C61-8909-B556-9A2F-893495E015DD}"/>
          </ac:spMkLst>
        </pc:spChg>
        <pc:spChg chg="add mod">
          <ac:chgData name="Mudiganti, Seshu Kumar" userId="f5706599-0511-47d4-a44f-3ad6f3573381" providerId="ADAL" clId="{266A394F-8F7A-4E92-BB47-E9C0AA2D656E}" dt="2023-08-31T15:09:00.579" v="450"/>
          <ac:spMkLst>
            <pc:docMk/>
            <pc:sldMk cId="437679" sldId="748"/>
            <ac:spMk id="20" creationId="{75382858-E216-A4B2-B7A1-CF6B98FF2720}"/>
          </ac:spMkLst>
        </pc:spChg>
        <pc:spChg chg="add mod">
          <ac:chgData name="Mudiganti, Seshu Kumar" userId="f5706599-0511-47d4-a44f-3ad6f3573381" providerId="ADAL" clId="{266A394F-8F7A-4E92-BB47-E9C0AA2D656E}" dt="2023-08-31T15:09:00.579" v="450"/>
          <ac:spMkLst>
            <pc:docMk/>
            <pc:sldMk cId="437679" sldId="748"/>
            <ac:spMk id="21" creationId="{E76ECF5A-D8F1-0E43-E8E8-70ABD6700BF3}"/>
          </ac:spMkLst>
        </pc:spChg>
        <pc:spChg chg="add mod">
          <ac:chgData name="Mudiganti, Seshu Kumar" userId="f5706599-0511-47d4-a44f-3ad6f3573381" providerId="ADAL" clId="{266A394F-8F7A-4E92-BB47-E9C0AA2D656E}" dt="2023-08-31T15:09:00.579" v="450"/>
          <ac:spMkLst>
            <pc:docMk/>
            <pc:sldMk cId="437679" sldId="748"/>
            <ac:spMk id="22" creationId="{7E01A5EA-5703-C1B7-E74B-407354E70353}"/>
          </ac:spMkLst>
        </pc:spChg>
        <pc:spChg chg="add mod">
          <ac:chgData name="Mudiganti, Seshu Kumar" userId="f5706599-0511-47d4-a44f-3ad6f3573381" providerId="ADAL" clId="{266A394F-8F7A-4E92-BB47-E9C0AA2D656E}" dt="2023-08-31T15:09:00.579" v="450"/>
          <ac:spMkLst>
            <pc:docMk/>
            <pc:sldMk cId="437679" sldId="748"/>
            <ac:spMk id="23" creationId="{86BD2E78-3214-7C98-52B8-00C4DF83CFC6}"/>
          </ac:spMkLst>
        </pc:spChg>
        <pc:spChg chg="add mod">
          <ac:chgData name="Mudiganti, Seshu Kumar" userId="f5706599-0511-47d4-a44f-3ad6f3573381" providerId="ADAL" clId="{266A394F-8F7A-4E92-BB47-E9C0AA2D656E}" dt="2023-08-31T15:09:00.579" v="450"/>
          <ac:spMkLst>
            <pc:docMk/>
            <pc:sldMk cId="437679" sldId="748"/>
            <ac:spMk id="24" creationId="{CEA193EF-C17F-4853-CAF9-ACB7434BEDF0}"/>
          </ac:spMkLst>
        </pc:spChg>
        <pc:spChg chg="add mod">
          <ac:chgData name="Mudiganti, Seshu Kumar" userId="f5706599-0511-47d4-a44f-3ad6f3573381" providerId="ADAL" clId="{266A394F-8F7A-4E92-BB47-E9C0AA2D656E}" dt="2023-08-31T15:09:00.579" v="450"/>
          <ac:spMkLst>
            <pc:docMk/>
            <pc:sldMk cId="437679" sldId="748"/>
            <ac:spMk id="25" creationId="{0317B94D-5AB5-FD8B-E2D0-7730DA69322E}"/>
          </ac:spMkLst>
        </pc:spChg>
        <pc:spChg chg="add mod">
          <ac:chgData name="Mudiganti, Seshu Kumar" userId="f5706599-0511-47d4-a44f-3ad6f3573381" providerId="ADAL" clId="{266A394F-8F7A-4E92-BB47-E9C0AA2D656E}" dt="2023-08-31T15:09:00.579" v="450"/>
          <ac:spMkLst>
            <pc:docMk/>
            <pc:sldMk cId="437679" sldId="748"/>
            <ac:spMk id="26" creationId="{965A2F1E-8847-11B9-6191-8CA42E3240A0}"/>
          </ac:spMkLst>
        </pc:spChg>
        <pc:spChg chg="add mod">
          <ac:chgData name="Mudiganti, Seshu Kumar" userId="f5706599-0511-47d4-a44f-3ad6f3573381" providerId="ADAL" clId="{266A394F-8F7A-4E92-BB47-E9C0AA2D656E}" dt="2023-08-31T15:09:00.579" v="450"/>
          <ac:spMkLst>
            <pc:docMk/>
            <pc:sldMk cId="437679" sldId="748"/>
            <ac:spMk id="27" creationId="{769E866D-7603-9BD7-7CBC-EB37006466D9}"/>
          </ac:spMkLst>
        </pc:spChg>
        <pc:spChg chg="add mod">
          <ac:chgData name="Mudiganti, Seshu Kumar" userId="f5706599-0511-47d4-a44f-3ad6f3573381" providerId="ADAL" clId="{266A394F-8F7A-4E92-BB47-E9C0AA2D656E}" dt="2023-08-31T15:09:00.579" v="450"/>
          <ac:spMkLst>
            <pc:docMk/>
            <pc:sldMk cId="437679" sldId="748"/>
            <ac:spMk id="28" creationId="{3377050F-54AC-C5C7-D70F-B8D2A57D5A90}"/>
          </ac:spMkLst>
        </pc:spChg>
        <pc:spChg chg="add mod">
          <ac:chgData name="Mudiganti, Seshu Kumar" userId="f5706599-0511-47d4-a44f-3ad6f3573381" providerId="ADAL" clId="{266A394F-8F7A-4E92-BB47-E9C0AA2D656E}" dt="2023-08-31T15:09:00.579" v="450"/>
          <ac:spMkLst>
            <pc:docMk/>
            <pc:sldMk cId="437679" sldId="748"/>
            <ac:spMk id="29" creationId="{08992ECB-6DEC-2B5B-C893-392C1FB8EA54}"/>
          </ac:spMkLst>
        </pc:spChg>
        <pc:spChg chg="add mod">
          <ac:chgData name="Mudiganti, Seshu Kumar" userId="f5706599-0511-47d4-a44f-3ad6f3573381" providerId="ADAL" clId="{266A394F-8F7A-4E92-BB47-E9C0AA2D656E}" dt="2023-08-31T15:09:00.579" v="450"/>
          <ac:spMkLst>
            <pc:docMk/>
            <pc:sldMk cId="437679" sldId="748"/>
            <ac:spMk id="30" creationId="{FC5F6A3F-2B6E-7280-694F-9A16C729C9D1}"/>
          </ac:spMkLst>
        </pc:spChg>
        <pc:spChg chg="add mod">
          <ac:chgData name="Mudiganti, Seshu Kumar" userId="f5706599-0511-47d4-a44f-3ad6f3573381" providerId="ADAL" clId="{266A394F-8F7A-4E92-BB47-E9C0AA2D656E}" dt="2023-08-31T15:09:00.579" v="450"/>
          <ac:spMkLst>
            <pc:docMk/>
            <pc:sldMk cId="437679" sldId="748"/>
            <ac:spMk id="31" creationId="{DF80CC8E-76A5-3F6C-6DEC-33EBC69C744E}"/>
          </ac:spMkLst>
        </pc:spChg>
        <pc:spChg chg="add mod">
          <ac:chgData name="Mudiganti, Seshu Kumar" userId="f5706599-0511-47d4-a44f-3ad6f3573381" providerId="ADAL" clId="{266A394F-8F7A-4E92-BB47-E9C0AA2D656E}" dt="2023-08-31T15:09:00.579" v="450"/>
          <ac:spMkLst>
            <pc:docMk/>
            <pc:sldMk cId="437679" sldId="748"/>
            <ac:spMk id="32" creationId="{25EF7E0C-AA6E-F7AB-9CF0-03F6D82E5A56}"/>
          </ac:spMkLst>
        </pc:spChg>
        <pc:spChg chg="add mod">
          <ac:chgData name="Mudiganti, Seshu Kumar" userId="f5706599-0511-47d4-a44f-3ad6f3573381" providerId="ADAL" clId="{266A394F-8F7A-4E92-BB47-E9C0AA2D656E}" dt="2023-08-31T15:09:00.579" v="450"/>
          <ac:spMkLst>
            <pc:docMk/>
            <pc:sldMk cId="437679" sldId="748"/>
            <ac:spMk id="33" creationId="{59B79BF5-7EC6-7D7B-DD22-9F7CA059F1A5}"/>
          </ac:spMkLst>
        </pc:spChg>
        <pc:spChg chg="add mod">
          <ac:chgData name="Mudiganti, Seshu Kumar" userId="f5706599-0511-47d4-a44f-3ad6f3573381" providerId="ADAL" clId="{266A394F-8F7A-4E92-BB47-E9C0AA2D656E}" dt="2023-08-31T15:09:00.579" v="450"/>
          <ac:spMkLst>
            <pc:docMk/>
            <pc:sldMk cId="437679" sldId="748"/>
            <ac:spMk id="34" creationId="{BDA952D5-E34C-877F-593C-5147F476C2FB}"/>
          </ac:spMkLst>
        </pc:spChg>
        <pc:spChg chg="add mod">
          <ac:chgData name="Mudiganti, Seshu Kumar" userId="f5706599-0511-47d4-a44f-3ad6f3573381" providerId="ADAL" clId="{266A394F-8F7A-4E92-BB47-E9C0AA2D656E}" dt="2023-08-31T15:09:00.579" v="450"/>
          <ac:spMkLst>
            <pc:docMk/>
            <pc:sldMk cId="437679" sldId="748"/>
            <ac:spMk id="35" creationId="{554853AF-775C-A07E-C7BE-55A7E42A0EC9}"/>
          </ac:spMkLst>
        </pc:spChg>
        <pc:spChg chg="add mod">
          <ac:chgData name="Mudiganti, Seshu Kumar" userId="f5706599-0511-47d4-a44f-3ad6f3573381" providerId="ADAL" clId="{266A394F-8F7A-4E92-BB47-E9C0AA2D656E}" dt="2023-08-31T15:09:00.579" v="450"/>
          <ac:spMkLst>
            <pc:docMk/>
            <pc:sldMk cId="437679" sldId="748"/>
            <ac:spMk id="36" creationId="{4BC45B55-07F4-D329-9E90-8550F5679F69}"/>
          </ac:spMkLst>
        </pc:spChg>
        <pc:spChg chg="add mod">
          <ac:chgData name="Mudiganti, Seshu Kumar" userId="f5706599-0511-47d4-a44f-3ad6f3573381" providerId="ADAL" clId="{266A394F-8F7A-4E92-BB47-E9C0AA2D656E}" dt="2023-08-31T15:09:00.579" v="450"/>
          <ac:spMkLst>
            <pc:docMk/>
            <pc:sldMk cId="437679" sldId="748"/>
            <ac:spMk id="37" creationId="{ACAE677E-31A8-2665-CA73-856F82427266}"/>
          </ac:spMkLst>
        </pc:spChg>
        <pc:spChg chg="add mod">
          <ac:chgData name="Mudiganti, Seshu Kumar" userId="f5706599-0511-47d4-a44f-3ad6f3573381" providerId="ADAL" clId="{266A394F-8F7A-4E92-BB47-E9C0AA2D656E}" dt="2023-08-31T15:09:00.579" v="450"/>
          <ac:spMkLst>
            <pc:docMk/>
            <pc:sldMk cId="437679" sldId="748"/>
            <ac:spMk id="38" creationId="{4B02E036-B2A1-030A-9D53-426E3EEF4547}"/>
          </ac:spMkLst>
        </pc:spChg>
        <pc:spChg chg="add mod">
          <ac:chgData name="Mudiganti, Seshu Kumar" userId="f5706599-0511-47d4-a44f-3ad6f3573381" providerId="ADAL" clId="{266A394F-8F7A-4E92-BB47-E9C0AA2D656E}" dt="2023-08-31T15:09:00.579" v="450"/>
          <ac:spMkLst>
            <pc:docMk/>
            <pc:sldMk cId="437679" sldId="748"/>
            <ac:spMk id="39" creationId="{9A6D9878-511E-B1F1-F645-D904B21FE2CD}"/>
          </ac:spMkLst>
        </pc:spChg>
      </pc:sldChg>
      <pc:sldChg chg="addSp delSp modSp new mod">
        <pc:chgData name="Mudiganti, Seshu Kumar" userId="f5706599-0511-47d4-a44f-3ad6f3573381" providerId="ADAL" clId="{266A394F-8F7A-4E92-BB47-E9C0AA2D656E}" dt="2023-08-31T15:23:58.424" v="534" actId="1076"/>
        <pc:sldMkLst>
          <pc:docMk/>
          <pc:sldMk cId="3678127186" sldId="749"/>
        </pc:sldMkLst>
        <pc:spChg chg="del">
          <ac:chgData name="Mudiganti, Seshu Kumar" userId="f5706599-0511-47d4-a44f-3ad6f3573381" providerId="ADAL" clId="{266A394F-8F7A-4E92-BB47-E9C0AA2D656E}" dt="2023-08-31T15:14:30.949" v="456" actId="478"/>
          <ac:spMkLst>
            <pc:docMk/>
            <pc:sldMk cId="3678127186" sldId="749"/>
            <ac:spMk id="2" creationId="{569E9A8C-B31E-EDB3-ABC4-1EF16F58ADAA}"/>
          </ac:spMkLst>
        </pc:spChg>
        <pc:spChg chg="del">
          <ac:chgData name="Mudiganti, Seshu Kumar" userId="f5706599-0511-47d4-a44f-3ad6f3573381" providerId="ADAL" clId="{266A394F-8F7A-4E92-BB47-E9C0AA2D656E}" dt="2023-08-31T15:14:30.949" v="456" actId="478"/>
          <ac:spMkLst>
            <pc:docMk/>
            <pc:sldMk cId="3678127186" sldId="749"/>
            <ac:spMk id="3" creationId="{D4325890-37CE-7E2B-26AE-704C5CB94AB0}"/>
          </ac:spMkLst>
        </pc:spChg>
        <pc:spChg chg="add mod">
          <ac:chgData name="Mudiganti, Seshu Kumar" userId="f5706599-0511-47d4-a44f-3ad6f3573381" providerId="ADAL" clId="{266A394F-8F7A-4E92-BB47-E9C0AA2D656E}" dt="2023-08-31T15:14:47.976" v="459" actId="207"/>
          <ac:spMkLst>
            <pc:docMk/>
            <pc:sldMk cId="3678127186" sldId="749"/>
            <ac:spMk id="4" creationId="{CB8F93D1-C2F2-0E45-4E6F-0FEBC39FF826}"/>
          </ac:spMkLst>
        </pc:spChg>
        <pc:spChg chg="add mod">
          <ac:chgData name="Mudiganti, Seshu Kumar" userId="f5706599-0511-47d4-a44f-3ad6f3573381" providerId="ADAL" clId="{266A394F-8F7A-4E92-BB47-E9C0AA2D656E}" dt="2023-08-31T15:14:39.418" v="458"/>
          <ac:spMkLst>
            <pc:docMk/>
            <pc:sldMk cId="3678127186" sldId="749"/>
            <ac:spMk id="7" creationId="{1B2EC484-259A-7D50-71D1-497EF25FC8BD}"/>
          </ac:spMkLst>
        </pc:spChg>
        <pc:spChg chg="add mod">
          <ac:chgData name="Mudiganti, Seshu Kumar" userId="f5706599-0511-47d4-a44f-3ad6f3573381" providerId="ADAL" clId="{266A394F-8F7A-4E92-BB47-E9C0AA2D656E}" dt="2023-08-31T15:14:39.418" v="458"/>
          <ac:spMkLst>
            <pc:docMk/>
            <pc:sldMk cId="3678127186" sldId="749"/>
            <ac:spMk id="8" creationId="{CED55E23-A58E-7891-8A4A-3E0BBB132CE0}"/>
          </ac:spMkLst>
        </pc:spChg>
        <pc:spChg chg="add mod">
          <ac:chgData name="Mudiganti, Seshu Kumar" userId="f5706599-0511-47d4-a44f-3ad6f3573381" providerId="ADAL" clId="{266A394F-8F7A-4E92-BB47-E9C0AA2D656E}" dt="2023-08-31T15:14:39.418" v="458"/>
          <ac:spMkLst>
            <pc:docMk/>
            <pc:sldMk cId="3678127186" sldId="749"/>
            <ac:spMk id="9" creationId="{36C2BB38-06A3-E269-15DF-FA50C11B033C}"/>
          </ac:spMkLst>
        </pc:spChg>
        <pc:spChg chg="add mod">
          <ac:chgData name="Mudiganti, Seshu Kumar" userId="f5706599-0511-47d4-a44f-3ad6f3573381" providerId="ADAL" clId="{266A394F-8F7A-4E92-BB47-E9C0AA2D656E}" dt="2023-08-31T15:14:39.418" v="458"/>
          <ac:spMkLst>
            <pc:docMk/>
            <pc:sldMk cId="3678127186" sldId="749"/>
            <ac:spMk id="10" creationId="{EB6B0724-AFC0-BBEA-3C8B-1B5EA8EE9ADE}"/>
          </ac:spMkLst>
        </pc:spChg>
        <pc:spChg chg="add mod">
          <ac:chgData name="Mudiganti, Seshu Kumar" userId="f5706599-0511-47d4-a44f-3ad6f3573381" providerId="ADAL" clId="{266A394F-8F7A-4E92-BB47-E9C0AA2D656E}" dt="2023-08-31T15:14:39.418" v="458"/>
          <ac:spMkLst>
            <pc:docMk/>
            <pc:sldMk cId="3678127186" sldId="749"/>
            <ac:spMk id="11" creationId="{582A98E4-1320-B707-139D-CF4C6506E4B3}"/>
          </ac:spMkLst>
        </pc:spChg>
        <pc:spChg chg="add mod">
          <ac:chgData name="Mudiganti, Seshu Kumar" userId="f5706599-0511-47d4-a44f-3ad6f3573381" providerId="ADAL" clId="{266A394F-8F7A-4E92-BB47-E9C0AA2D656E}" dt="2023-08-31T15:14:39.418" v="458"/>
          <ac:spMkLst>
            <pc:docMk/>
            <pc:sldMk cId="3678127186" sldId="749"/>
            <ac:spMk id="12" creationId="{9DFF7262-EC10-B14B-84A4-2366A8C39B62}"/>
          </ac:spMkLst>
        </pc:spChg>
        <pc:spChg chg="add mod">
          <ac:chgData name="Mudiganti, Seshu Kumar" userId="f5706599-0511-47d4-a44f-3ad6f3573381" providerId="ADAL" clId="{266A394F-8F7A-4E92-BB47-E9C0AA2D656E}" dt="2023-08-31T15:14:39.418" v="458"/>
          <ac:spMkLst>
            <pc:docMk/>
            <pc:sldMk cId="3678127186" sldId="749"/>
            <ac:spMk id="13" creationId="{2D27BE77-2DFE-3FD8-6F49-B914FCA37DC5}"/>
          </ac:spMkLst>
        </pc:spChg>
        <pc:spChg chg="add mod">
          <ac:chgData name="Mudiganti, Seshu Kumar" userId="f5706599-0511-47d4-a44f-3ad6f3573381" providerId="ADAL" clId="{266A394F-8F7A-4E92-BB47-E9C0AA2D656E}" dt="2023-08-31T15:14:39.418" v="458"/>
          <ac:spMkLst>
            <pc:docMk/>
            <pc:sldMk cId="3678127186" sldId="749"/>
            <ac:spMk id="14" creationId="{0A8C7417-E680-ED43-D6A7-DFB0E709EC15}"/>
          </ac:spMkLst>
        </pc:spChg>
        <pc:spChg chg="add mod">
          <ac:chgData name="Mudiganti, Seshu Kumar" userId="f5706599-0511-47d4-a44f-3ad6f3573381" providerId="ADAL" clId="{266A394F-8F7A-4E92-BB47-E9C0AA2D656E}" dt="2023-08-31T15:14:39.418" v="458"/>
          <ac:spMkLst>
            <pc:docMk/>
            <pc:sldMk cId="3678127186" sldId="749"/>
            <ac:spMk id="16" creationId="{AC0BCED6-3BE1-C7CA-8F69-D945BA038A22}"/>
          </ac:spMkLst>
        </pc:spChg>
        <pc:spChg chg="mod">
          <ac:chgData name="Mudiganti, Seshu Kumar" userId="f5706599-0511-47d4-a44f-3ad6f3573381" providerId="ADAL" clId="{266A394F-8F7A-4E92-BB47-E9C0AA2D656E}" dt="2023-08-31T15:14:39.418" v="458"/>
          <ac:spMkLst>
            <pc:docMk/>
            <pc:sldMk cId="3678127186" sldId="749"/>
            <ac:spMk id="18" creationId="{BA7ADD6D-A15E-0929-9099-4B72741EB8AC}"/>
          </ac:spMkLst>
        </pc:spChg>
        <pc:spChg chg="mod">
          <ac:chgData name="Mudiganti, Seshu Kumar" userId="f5706599-0511-47d4-a44f-3ad6f3573381" providerId="ADAL" clId="{266A394F-8F7A-4E92-BB47-E9C0AA2D656E}" dt="2023-08-31T15:14:39.418" v="458"/>
          <ac:spMkLst>
            <pc:docMk/>
            <pc:sldMk cId="3678127186" sldId="749"/>
            <ac:spMk id="19" creationId="{10C92223-265B-28C5-132B-14E171285EAD}"/>
          </ac:spMkLst>
        </pc:spChg>
        <pc:spChg chg="mod">
          <ac:chgData name="Mudiganti, Seshu Kumar" userId="f5706599-0511-47d4-a44f-3ad6f3573381" providerId="ADAL" clId="{266A394F-8F7A-4E92-BB47-E9C0AA2D656E}" dt="2023-08-31T15:14:39.418" v="458"/>
          <ac:spMkLst>
            <pc:docMk/>
            <pc:sldMk cId="3678127186" sldId="749"/>
            <ac:spMk id="21" creationId="{88BAB14F-EB28-5CDE-EF54-A55F50596081}"/>
          </ac:spMkLst>
        </pc:spChg>
        <pc:spChg chg="mod">
          <ac:chgData name="Mudiganti, Seshu Kumar" userId="f5706599-0511-47d4-a44f-3ad6f3573381" providerId="ADAL" clId="{266A394F-8F7A-4E92-BB47-E9C0AA2D656E}" dt="2023-08-31T15:14:39.418" v="458"/>
          <ac:spMkLst>
            <pc:docMk/>
            <pc:sldMk cId="3678127186" sldId="749"/>
            <ac:spMk id="22" creationId="{A82C969F-8BEF-5B69-9747-EF3781669672}"/>
          </ac:spMkLst>
        </pc:spChg>
        <pc:spChg chg="mod">
          <ac:chgData name="Mudiganti, Seshu Kumar" userId="f5706599-0511-47d4-a44f-3ad6f3573381" providerId="ADAL" clId="{266A394F-8F7A-4E92-BB47-E9C0AA2D656E}" dt="2023-08-31T15:14:39.418" v="458"/>
          <ac:spMkLst>
            <pc:docMk/>
            <pc:sldMk cId="3678127186" sldId="749"/>
            <ac:spMk id="24" creationId="{02D7A2AC-15DB-84F3-DD01-0E7B2D820DDE}"/>
          </ac:spMkLst>
        </pc:spChg>
        <pc:spChg chg="mod">
          <ac:chgData name="Mudiganti, Seshu Kumar" userId="f5706599-0511-47d4-a44f-3ad6f3573381" providerId="ADAL" clId="{266A394F-8F7A-4E92-BB47-E9C0AA2D656E}" dt="2023-08-31T15:14:39.418" v="458"/>
          <ac:spMkLst>
            <pc:docMk/>
            <pc:sldMk cId="3678127186" sldId="749"/>
            <ac:spMk id="25" creationId="{E8916FC8-4D4C-E67D-BE1F-7CF4C1043B0A}"/>
          </ac:spMkLst>
        </pc:spChg>
        <pc:spChg chg="mod">
          <ac:chgData name="Mudiganti, Seshu Kumar" userId="f5706599-0511-47d4-a44f-3ad6f3573381" providerId="ADAL" clId="{266A394F-8F7A-4E92-BB47-E9C0AA2D656E}" dt="2023-08-31T15:14:39.418" v="458"/>
          <ac:spMkLst>
            <pc:docMk/>
            <pc:sldMk cId="3678127186" sldId="749"/>
            <ac:spMk id="27" creationId="{D312966C-FDE8-337E-37AC-EAE881E508E4}"/>
          </ac:spMkLst>
        </pc:spChg>
        <pc:spChg chg="mod">
          <ac:chgData name="Mudiganti, Seshu Kumar" userId="f5706599-0511-47d4-a44f-3ad6f3573381" providerId="ADAL" clId="{266A394F-8F7A-4E92-BB47-E9C0AA2D656E}" dt="2023-08-31T15:14:39.418" v="458"/>
          <ac:spMkLst>
            <pc:docMk/>
            <pc:sldMk cId="3678127186" sldId="749"/>
            <ac:spMk id="28" creationId="{21B1EFBC-49C5-AB89-01D3-8E47C37EEBA5}"/>
          </ac:spMkLst>
        </pc:spChg>
        <pc:spChg chg="add mod">
          <ac:chgData name="Mudiganti, Seshu Kumar" userId="f5706599-0511-47d4-a44f-3ad6f3573381" providerId="ADAL" clId="{266A394F-8F7A-4E92-BB47-E9C0AA2D656E}" dt="2023-08-31T15:23:38.305" v="531"/>
          <ac:spMkLst>
            <pc:docMk/>
            <pc:sldMk cId="3678127186" sldId="749"/>
            <ac:spMk id="29" creationId="{BDE7EBEB-955A-2ACF-430B-DD101D432BAF}"/>
          </ac:spMkLst>
        </pc:spChg>
        <pc:spChg chg="add mod">
          <ac:chgData name="Mudiganti, Seshu Kumar" userId="f5706599-0511-47d4-a44f-3ad6f3573381" providerId="ADAL" clId="{266A394F-8F7A-4E92-BB47-E9C0AA2D656E}" dt="2023-08-31T15:23:38.305" v="531"/>
          <ac:spMkLst>
            <pc:docMk/>
            <pc:sldMk cId="3678127186" sldId="749"/>
            <ac:spMk id="30" creationId="{D96A22A0-1FB6-DAE9-318A-BECDBAEFE246}"/>
          </ac:spMkLst>
        </pc:spChg>
        <pc:grpChg chg="add mod">
          <ac:chgData name="Mudiganti, Seshu Kumar" userId="f5706599-0511-47d4-a44f-3ad6f3573381" providerId="ADAL" clId="{266A394F-8F7A-4E92-BB47-E9C0AA2D656E}" dt="2023-08-31T15:14:39.418" v="458"/>
          <ac:grpSpMkLst>
            <pc:docMk/>
            <pc:sldMk cId="3678127186" sldId="749"/>
            <ac:grpSpMk id="17" creationId="{D5CB17B1-92FA-BC5D-E7DE-7072EDA3F4E1}"/>
          </ac:grpSpMkLst>
        </pc:grpChg>
        <pc:grpChg chg="add mod">
          <ac:chgData name="Mudiganti, Seshu Kumar" userId="f5706599-0511-47d4-a44f-3ad6f3573381" providerId="ADAL" clId="{266A394F-8F7A-4E92-BB47-E9C0AA2D656E}" dt="2023-08-31T15:14:39.418" v="458"/>
          <ac:grpSpMkLst>
            <pc:docMk/>
            <pc:sldMk cId="3678127186" sldId="749"/>
            <ac:grpSpMk id="20" creationId="{D0852438-D7B6-66E1-B844-3F25300BDE89}"/>
          </ac:grpSpMkLst>
        </pc:grpChg>
        <pc:grpChg chg="add mod">
          <ac:chgData name="Mudiganti, Seshu Kumar" userId="f5706599-0511-47d4-a44f-3ad6f3573381" providerId="ADAL" clId="{266A394F-8F7A-4E92-BB47-E9C0AA2D656E}" dt="2023-08-31T15:14:39.418" v="458"/>
          <ac:grpSpMkLst>
            <pc:docMk/>
            <pc:sldMk cId="3678127186" sldId="749"/>
            <ac:grpSpMk id="23" creationId="{1DC1AFC8-948F-557D-65CB-0C865092C9D3}"/>
          </ac:grpSpMkLst>
        </pc:grpChg>
        <pc:grpChg chg="add mod">
          <ac:chgData name="Mudiganti, Seshu Kumar" userId="f5706599-0511-47d4-a44f-3ad6f3573381" providerId="ADAL" clId="{266A394F-8F7A-4E92-BB47-E9C0AA2D656E}" dt="2023-08-31T15:14:39.418" v="458"/>
          <ac:grpSpMkLst>
            <pc:docMk/>
            <pc:sldMk cId="3678127186" sldId="749"/>
            <ac:grpSpMk id="26" creationId="{D370A05B-65EE-9207-C4BB-7B51D5769C1B}"/>
          </ac:grpSpMkLst>
        </pc:grpChg>
        <pc:graphicFrameChg chg="add mod">
          <ac:chgData name="Mudiganti, Seshu Kumar" userId="f5706599-0511-47d4-a44f-3ad6f3573381" providerId="ADAL" clId="{266A394F-8F7A-4E92-BB47-E9C0AA2D656E}" dt="2023-08-31T15:14:39.418" v="458"/>
          <ac:graphicFrameMkLst>
            <pc:docMk/>
            <pc:sldMk cId="3678127186" sldId="749"/>
            <ac:graphicFrameMk id="5" creationId="{4AC1EB2D-A9FA-51D7-3A6D-38AAA06FA8E2}"/>
          </ac:graphicFrameMkLst>
        </pc:graphicFrameChg>
        <pc:graphicFrameChg chg="add mod">
          <ac:chgData name="Mudiganti, Seshu Kumar" userId="f5706599-0511-47d4-a44f-3ad6f3573381" providerId="ADAL" clId="{266A394F-8F7A-4E92-BB47-E9C0AA2D656E}" dt="2023-08-31T15:14:39.418" v="458"/>
          <ac:graphicFrameMkLst>
            <pc:docMk/>
            <pc:sldMk cId="3678127186" sldId="749"/>
            <ac:graphicFrameMk id="6" creationId="{07B0DA93-5BFE-EA7D-A8BA-421CE9A0BA15}"/>
          </ac:graphicFrameMkLst>
        </pc:graphicFrameChg>
        <pc:picChg chg="add mod">
          <ac:chgData name="Mudiganti, Seshu Kumar" userId="f5706599-0511-47d4-a44f-3ad6f3573381" providerId="ADAL" clId="{266A394F-8F7A-4E92-BB47-E9C0AA2D656E}" dt="2023-08-31T15:23:58.424" v="534" actId="1076"/>
          <ac:picMkLst>
            <pc:docMk/>
            <pc:sldMk cId="3678127186" sldId="749"/>
            <ac:picMk id="31" creationId="{006BB6E6-8875-309A-1625-42895A1E76CF}"/>
          </ac:picMkLst>
        </pc:picChg>
        <pc:cxnChg chg="add mod">
          <ac:chgData name="Mudiganti, Seshu Kumar" userId="f5706599-0511-47d4-a44f-3ad6f3573381" providerId="ADAL" clId="{266A394F-8F7A-4E92-BB47-E9C0AA2D656E}" dt="2023-08-31T15:14:39.418" v="458"/>
          <ac:cxnSpMkLst>
            <pc:docMk/>
            <pc:sldMk cId="3678127186" sldId="749"/>
            <ac:cxnSpMk id="15" creationId="{D5484821-7721-A27C-B08D-F0327063CE52}"/>
          </ac:cxnSpMkLst>
        </pc:cxnChg>
      </pc:sldChg>
      <pc:sldChg chg="addSp delSp modSp new del mod">
        <pc:chgData name="Mudiganti, Seshu Kumar" userId="f5706599-0511-47d4-a44f-3ad6f3573381" providerId="ADAL" clId="{266A394F-8F7A-4E92-BB47-E9C0AA2D656E}" dt="2023-08-31T15:55:05.275" v="599" actId="47"/>
        <pc:sldMkLst>
          <pc:docMk/>
          <pc:sldMk cId="1760285744" sldId="750"/>
        </pc:sldMkLst>
        <pc:spChg chg="mod">
          <ac:chgData name="Mudiganti, Seshu Kumar" userId="f5706599-0511-47d4-a44f-3ad6f3573381" providerId="ADAL" clId="{266A394F-8F7A-4E92-BB47-E9C0AA2D656E}" dt="2023-08-31T15:18:35.394" v="518" actId="20577"/>
          <ac:spMkLst>
            <pc:docMk/>
            <pc:sldMk cId="1760285744" sldId="750"/>
            <ac:spMk id="2" creationId="{532CD7F2-66EB-CFD5-19EC-9C70A45943FF}"/>
          </ac:spMkLst>
        </pc:spChg>
        <pc:spChg chg="del">
          <ac:chgData name="Mudiganti, Seshu Kumar" userId="f5706599-0511-47d4-a44f-3ad6f3573381" providerId="ADAL" clId="{266A394F-8F7A-4E92-BB47-E9C0AA2D656E}" dt="2023-08-31T15:18:37.865" v="519" actId="478"/>
          <ac:spMkLst>
            <pc:docMk/>
            <pc:sldMk cId="1760285744" sldId="750"/>
            <ac:spMk id="3" creationId="{0577B429-A035-796C-63F6-37C7640616FA}"/>
          </ac:spMkLst>
        </pc:spChg>
        <pc:spChg chg="add mod">
          <ac:chgData name="Mudiganti, Seshu Kumar" userId="f5706599-0511-47d4-a44f-3ad6f3573381" providerId="ADAL" clId="{266A394F-8F7A-4E92-BB47-E9C0AA2D656E}" dt="2023-08-31T15:52:45.778" v="574" actId="13822"/>
          <ac:spMkLst>
            <pc:docMk/>
            <pc:sldMk cId="1760285744" sldId="750"/>
            <ac:spMk id="4" creationId="{6F16672F-C304-E93B-FCD9-7E77BE8C117D}"/>
          </ac:spMkLst>
        </pc:spChg>
        <pc:spChg chg="add mod">
          <ac:chgData name="Mudiganti, Seshu Kumar" userId="f5706599-0511-47d4-a44f-3ad6f3573381" providerId="ADAL" clId="{266A394F-8F7A-4E92-BB47-E9C0AA2D656E}" dt="2023-08-31T15:53:00.719" v="588" actId="20577"/>
          <ac:spMkLst>
            <pc:docMk/>
            <pc:sldMk cId="1760285744" sldId="750"/>
            <ac:spMk id="5" creationId="{B817A5B1-FA38-4EB0-621A-51EEE967A897}"/>
          </ac:spMkLst>
        </pc:spChg>
        <pc:spChg chg="add mod">
          <ac:chgData name="Mudiganti, Seshu Kumar" userId="f5706599-0511-47d4-a44f-3ad6f3573381" providerId="ADAL" clId="{266A394F-8F7A-4E92-BB47-E9C0AA2D656E}" dt="2023-08-31T15:53:19.852" v="593" actId="1076"/>
          <ac:spMkLst>
            <pc:docMk/>
            <pc:sldMk cId="1760285744" sldId="750"/>
            <ac:spMk id="6" creationId="{0215F8C2-2BEC-6148-EA6E-EC010A2ADBB8}"/>
          </ac:spMkLst>
        </pc:spChg>
      </pc:sldChg>
      <pc:sldChg chg="addSp delSp modSp new mod">
        <pc:chgData name="Mudiganti, Seshu Kumar" userId="f5706599-0511-47d4-a44f-3ad6f3573381" providerId="ADAL" clId="{266A394F-8F7A-4E92-BB47-E9C0AA2D656E}" dt="2023-08-31T15:30:27.443" v="571"/>
        <pc:sldMkLst>
          <pc:docMk/>
          <pc:sldMk cId="365273142" sldId="751"/>
        </pc:sldMkLst>
        <pc:spChg chg="del">
          <ac:chgData name="Mudiganti, Seshu Kumar" userId="f5706599-0511-47d4-a44f-3ad6f3573381" providerId="ADAL" clId="{266A394F-8F7A-4E92-BB47-E9C0AA2D656E}" dt="2023-08-31T15:30:26.905" v="570" actId="478"/>
          <ac:spMkLst>
            <pc:docMk/>
            <pc:sldMk cId="365273142" sldId="751"/>
            <ac:spMk id="2" creationId="{3E04ED38-7148-21E4-C9D6-27C9062AB3E0}"/>
          </ac:spMkLst>
        </pc:spChg>
        <pc:spChg chg="del mod">
          <ac:chgData name="Mudiganti, Seshu Kumar" userId="f5706599-0511-47d4-a44f-3ad6f3573381" providerId="ADAL" clId="{266A394F-8F7A-4E92-BB47-E9C0AA2D656E}" dt="2023-08-31T15:30:26.905" v="570" actId="478"/>
          <ac:spMkLst>
            <pc:docMk/>
            <pc:sldMk cId="365273142" sldId="751"/>
            <ac:spMk id="3" creationId="{D9E17F42-22D3-B33D-3CDB-F6872671F284}"/>
          </ac:spMkLst>
        </pc:spChg>
        <pc:spChg chg="add mod">
          <ac:chgData name="Mudiganti, Seshu Kumar" userId="f5706599-0511-47d4-a44f-3ad6f3573381" providerId="ADAL" clId="{266A394F-8F7A-4E92-BB47-E9C0AA2D656E}" dt="2023-08-31T15:30:27.443" v="571"/>
          <ac:spMkLst>
            <pc:docMk/>
            <pc:sldMk cId="365273142" sldId="751"/>
            <ac:spMk id="4" creationId="{53C61F14-5D96-F923-5376-33B0AC527A55}"/>
          </ac:spMkLst>
        </pc:spChg>
        <pc:spChg chg="add mod">
          <ac:chgData name="Mudiganti, Seshu Kumar" userId="f5706599-0511-47d4-a44f-3ad6f3573381" providerId="ADAL" clId="{266A394F-8F7A-4E92-BB47-E9C0AA2D656E}" dt="2023-08-31T15:30:27.443" v="571"/>
          <ac:spMkLst>
            <pc:docMk/>
            <pc:sldMk cId="365273142" sldId="751"/>
            <ac:spMk id="5" creationId="{94C6247A-5831-EE1F-6BFA-BC5D3E496FA7}"/>
          </ac:spMkLst>
        </pc:spChg>
        <pc:spChg chg="add mod">
          <ac:chgData name="Mudiganti, Seshu Kumar" userId="f5706599-0511-47d4-a44f-3ad6f3573381" providerId="ADAL" clId="{266A394F-8F7A-4E92-BB47-E9C0AA2D656E}" dt="2023-08-31T15:30:27.443" v="571"/>
          <ac:spMkLst>
            <pc:docMk/>
            <pc:sldMk cId="365273142" sldId="751"/>
            <ac:spMk id="6" creationId="{D5EE701F-D8E1-102F-992D-4E36C7201581}"/>
          </ac:spMkLst>
        </pc:spChg>
        <pc:spChg chg="add mod">
          <ac:chgData name="Mudiganti, Seshu Kumar" userId="f5706599-0511-47d4-a44f-3ad6f3573381" providerId="ADAL" clId="{266A394F-8F7A-4E92-BB47-E9C0AA2D656E}" dt="2023-08-31T15:30:27.443" v="571"/>
          <ac:spMkLst>
            <pc:docMk/>
            <pc:sldMk cId="365273142" sldId="751"/>
            <ac:spMk id="7" creationId="{0CC5E9C9-6E86-25F7-0240-7990DE621D21}"/>
          </ac:spMkLst>
        </pc:spChg>
        <pc:spChg chg="add mod">
          <ac:chgData name="Mudiganti, Seshu Kumar" userId="f5706599-0511-47d4-a44f-3ad6f3573381" providerId="ADAL" clId="{266A394F-8F7A-4E92-BB47-E9C0AA2D656E}" dt="2023-08-31T15:30:27.443" v="571"/>
          <ac:spMkLst>
            <pc:docMk/>
            <pc:sldMk cId="365273142" sldId="751"/>
            <ac:spMk id="8" creationId="{7F70B3F7-44DC-998C-E7E6-6FABEB81DF34}"/>
          </ac:spMkLst>
        </pc:spChg>
        <pc:spChg chg="add mod">
          <ac:chgData name="Mudiganti, Seshu Kumar" userId="f5706599-0511-47d4-a44f-3ad6f3573381" providerId="ADAL" clId="{266A394F-8F7A-4E92-BB47-E9C0AA2D656E}" dt="2023-08-31T15:30:27.443" v="571"/>
          <ac:spMkLst>
            <pc:docMk/>
            <pc:sldMk cId="365273142" sldId="751"/>
            <ac:spMk id="9" creationId="{C8A78247-BFCA-CCF1-188B-9B19922AB98E}"/>
          </ac:spMkLst>
        </pc:spChg>
        <pc:spChg chg="add mod">
          <ac:chgData name="Mudiganti, Seshu Kumar" userId="f5706599-0511-47d4-a44f-3ad6f3573381" providerId="ADAL" clId="{266A394F-8F7A-4E92-BB47-E9C0AA2D656E}" dt="2023-08-31T15:30:27.443" v="571"/>
          <ac:spMkLst>
            <pc:docMk/>
            <pc:sldMk cId="365273142" sldId="751"/>
            <ac:spMk id="10" creationId="{C768AE76-F02C-92CC-6924-F4DEA379D798}"/>
          </ac:spMkLst>
        </pc:spChg>
        <pc:spChg chg="add mod">
          <ac:chgData name="Mudiganti, Seshu Kumar" userId="f5706599-0511-47d4-a44f-3ad6f3573381" providerId="ADAL" clId="{266A394F-8F7A-4E92-BB47-E9C0AA2D656E}" dt="2023-08-31T15:30:27.443" v="571"/>
          <ac:spMkLst>
            <pc:docMk/>
            <pc:sldMk cId="365273142" sldId="751"/>
            <ac:spMk id="11" creationId="{D26FBEBD-47F7-9845-D06F-787338BB075B}"/>
          </ac:spMkLst>
        </pc:spChg>
        <pc:spChg chg="add mod">
          <ac:chgData name="Mudiganti, Seshu Kumar" userId="f5706599-0511-47d4-a44f-3ad6f3573381" providerId="ADAL" clId="{266A394F-8F7A-4E92-BB47-E9C0AA2D656E}" dt="2023-08-31T15:30:27.443" v="571"/>
          <ac:spMkLst>
            <pc:docMk/>
            <pc:sldMk cId="365273142" sldId="751"/>
            <ac:spMk id="12" creationId="{D2C3FA1A-5D80-D2BB-8D20-1B86449834C4}"/>
          </ac:spMkLst>
        </pc:spChg>
        <pc:spChg chg="add mod">
          <ac:chgData name="Mudiganti, Seshu Kumar" userId="f5706599-0511-47d4-a44f-3ad6f3573381" providerId="ADAL" clId="{266A394F-8F7A-4E92-BB47-E9C0AA2D656E}" dt="2023-08-31T15:30:27.443" v="571"/>
          <ac:spMkLst>
            <pc:docMk/>
            <pc:sldMk cId="365273142" sldId="751"/>
            <ac:spMk id="13" creationId="{25EB126E-5FD7-4A76-4DAD-2164376734B9}"/>
          </ac:spMkLst>
        </pc:spChg>
        <pc:spChg chg="add mod">
          <ac:chgData name="Mudiganti, Seshu Kumar" userId="f5706599-0511-47d4-a44f-3ad6f3573381" providerId="ADAL" clId="{266A394F-8F7A-4E92-BB47-E9C0AA2D656E}" dt="2023-08-31T15:30:27.443" v="571"/>
          <ac:spMkLst>
            <pc:docMk/>
            <pc:sldMk cId="365273142" sldId="751"/>
            <ac:spMk id="14" creationId="{B37A46DE-592C-5FA4-DFCD-DF60178E3898}"/>
          </ac:spMkLst>
        </pc:spChg>
        <pc:spChg chg="add mod">
          <ac:chgData name="Mudiganti, Seshu Kumar" userId="f5706599-0511-47d4-a44f-3ad6f3573381" providerId="ADAL" clId="{266A394F-8F7A-4E92-BB47-E9C0AA2D656E}" dt="2023-08-31T15:30:27.443" v="571"/>
          <ac:spMkLst>
            <pc:docMk/>
            <pc:sldMk cId="365273142" sldId="751"/>
            <ac:spMk id="15" creationId="{6F67B4E8-A98B-F4B3-FC71-C0E4C085FBA3}"/>
          </ac:spMkLst>
        </pc:spChg>
        <pc:spChg chg="add mod">
          <ac:chgData name="Mudiganti, Seshu Kumar" userId="f5706599-0511-47d4-a44f-3ad6f3573381" providerId="ADAL" clId="{266A394F-8F7A-4E92-BB47-E9C0AA2D656E}" dt="2023-08-31T15:30:27.443" v="571"/>
          <ac:spMkLst>
            <pc:docMk/>
            <pc:sldMk cId="365273142" sldId="751"/>
            <ac:spMk id="16" creationId="{5B3CC235-3788-8619-54C0-0A2C04233A88}"/>
          </ac:spMkLst>
        </pc:spChg>
        <pc:spChg chg="add mod">
          <ac:chgData name="Mudiganti, Seshu Kumar" userId="f5706599-0511-47d4-a44f-3ad6f3573381" providerId="ADAL" clId="{266A394F-8F7A-4E92-BB47-E9C0AA2D656E}" dt="2023-08-31T15:30:27.443" v="571"/>
          <ac:spMkLst>
            <pc:docMk/>
            <pc:sldMk cId="365273142" sldId="751"/>
            <ac:spMk id="17" creationId="{DA14EA71-ACBD-6924-1051-3B071767F084}"/>
          </ac:spMkLst>
        </pc:spChg>
        <pc:spChg chg="add mod">
          <ac:chgData name="Mudiganti, Seshu Kumar" userId="f5706599-0511-47d4-a44f-3ad6f3573381" providerId="ADAL" clId="{266A394F-8F7A-4E92-BB47-E9C0AA2D656E}" dt="2023-08-31T15:30:27.443" v="571"/>
          <ac:spMkLst>
            <pc:docMk/>
            <pc:sldMk cId="365273142" sldId="751"/>
            <ac:spMk id="18" creationId="{1DCEF88B-CE22-161F-6A82-5E7203EA5C31}"/>
          </ac:spMkLst>
        </pc:spChg>
        <pc:spChg chg="add mod">
          <ac:chgData name="Mudiganti, Seshu Kumar" userId="f5706599-0511-47d4-a44f-3ad6f3573381" providerId="ADAL" clId="{266A394F-8F7A-4E92-BB47-E9C0AA2D656E}" dt="2023-08-31T15:30:27.443" v="571"/>
          <ac:spMkLst>
            <pc:docMk/>
            <pc:sldMk cId="365273142" sldId="751"/>
            <ac:spMk id="19" creationId="{316834A8-BBEF-43E5-918D-9D597AF0B853}"/>
          </ac:spMkLst>
        </pc:spChg>
        <pc:spChg chg="add mod">
          <ac:chgData name="Mudiganti, Seshu Kumar" userId="f5706599-0511-47d4-a44f-3ad6f3573381" providerId="ADAL" clId="{266A394F-8F7A-4E92-BB47-E9C0AA2D656E}" dt="2023-08-31T15:30:27.443" v="571"/>
          <ac:spMkLst>
            <pc:docMk/>
            <pc:sldMk cId="365273142" sldId="751"/>
            <ac:spMk id="20" creationId="{66C0C487-7B9D-FF5A-F985-A5A1BF9A67C0}"/>
          </ac:spMkLst>
        </pc:spChg>
        <pc:spChg chg="add mod">
          <ac:chgData name="Mudiganti, Seshu Kumar" userId="f5706599-0511-47d4-a44f-3ad6f3573381" providerId="ADAL" clId="{266A394F-8F7A-4E92-BB47-E9C0AA2D656E}" dt="2023-08-31T15:30:27.443" v="571"/>
          <ac:spMkLst>
            <pc:docMk/>
            <pc:sldMk cId="365273142" sldId="751"/>
            <ac:spMk id="21" creationId="{68FF2AC8-797A-2B0E-0F9A-163DF19CE7FF}"/>
          </ac:spMkLst>
        </pc:spChg>
        <pc:spChg chg="add mod">
          <ac:chgData name="Mudiganti, Seshu Kumar" userId="f5706599-0511-47d4-a44f-3ad6f3573381" providerId="ADAL" clId="{266A394F-8F7A-4E92-BB47-E9C0AA2D656E}" dt="2023-08-31T15:30:27.443" v="571"/>
          <ac:spMkLst>
            <pc:docMk/>
            <pc:sldMk cId="365273142" sldId="751"/>
            <ac:spMk id="22" creationId="{735E5CEB-9833-2EC7-F6BC-0FC9B78A738D}"/>
          </ac:spMkLst>
        </pc:spChg>
        <pc:spChg chg="add mod">
          <ac:chgData name="Mudiganti, Seshu Kumar" userId="f5706599-0511-47d4-a44f-3ad6f3573381" providerId="ADAL" clId="{266A394F-8F7A-4E92-BB47-E9C0AA2D656E}" dt="2023-08-31T15:30:27.443" v="571"/>
          <ac:spMkLst>
            <pc:docMk/>
            <pc:sldMk cId="365273142" sldId="751"/>
            <ac:spMk id="23" creationId="{AB1831D1-B5D5-9587-58BD-82E3FB76E688}"/>
          </ac:spMkLst>
        </pc:spChg>
        <pc:spChg chg="add mod">
          <ac:chgData name="Mudiganti, Seshu Kumar" userId="f5706599-0511-47d4-a44f-3ad6f3573381" providerId="ADAL" clId="{266A394F-8F7A-4E92-BB47-E9C0AA2D656E}" dt="2023-08-31T15:30:27.443" v="571"/>
          <ac:spMkLst>
            <pc:docMk/>
            <pc:sldMk cId="365273142" sldId="751"/>
            <ac:spMk id="24" creationId="{D225C208-1912-4CFD-0235-3BD1BD240FC2}"/>
          </ac:spMkLst>
        </pc:spChg>
        <pc:spChg chg="add mod">
          <ac:chgData name="Mudiganti, Seshu Kumar" userId="f5706599-0511-47d4-a44f-3ad6f3573381" providerId="ADAL" clId="{266A394F-8F7A-4E92-BB47-E9C0AA2D656E}" dt="2023-08-31T15:30:27.443" v="571"/>
          <ac:spMkLst>
            <pc:docMk/>
            <pc:sldMk cId="365273142" sldId="751"/>
            <ac:spMk id="25" creationId="{44194CD3-C3F6-B823-6E18-2105BA7D0010}"/>
          </ac:spMkLst>
        </pc:spChg>
        <pc:spChg chg="add mod">
          <ac:chgData name="Mudiganti, Seshu Kumar" userId="f5706599-0511-47d4-a44f-3ad6f3573381" providerId="ADAL" clId="{266A394F-8F7A-4E92-BB47-E9C0AA2D656E}" dt="2023-08-31T15:30:27.443" v="571"/>
          <ac:spMkLst>
            <pc:docMk/>
            <pc:sldMk cId="365273142" sldId="751"/>
            <ac:spMk id="26" creationId="{E743B76E-A03F-0660-1BD4-6015F8A2F2E6}"/>
          </ac:spMkLst>
        </pc:spChg>
        <pc:spChg chg="add mod">
          <ac:chgData name="Mudiganti, Seshu Kumar" userId="f5706599-0511-47d4-a44f-3ad6f3573381" providerId="ADAL" clId="{266A394F-8F7A-4E92-BB47-E9C0AA2D656E}" dt="2023-08-31T15:30:27.443" v="571"/>
          <ac:spMkLst>
            <pc:docMk/>
            <pc:sldMk cId="365273142" sldId="751"/>
            <ac:spMk id="27" creationId="{83BCFE58-E509-61CE-DCF8-9067D5BEE2C2}"/>
          </ac:spMkLst>
        </pc:spChg>
        <pc:spChg chg="add mod">
          <ac:chgData name="Mudiganti, Seshu Kumar" userId="f5706599-0511-47d4-a44f-3ad6f3573381" providerId="ADAL" clId="{266A394F-8F7A-4E92-BB47-E9C0AA2D656E}" dt="2023-08-31T15:30:27.443" v="571"/>
          <ac:spMkLst>
            <pc:docMk/>
            <pc:sldMk cId="365273142" sldId="751"/>
            <ac:spMk id="28" creationId="{4749E7D9-5683-2EF5-7D37-5D36E6CA45B6}"/>
          </ac:spMkLst>
        </pc:spChg>
        <pc:spChg chg="add mod">
          <ac:chgData name="Mudiganti, Seshu Kumar" userId="f5706599-0511-47d4-a44f-3ad6f3573381" providerId="ADAL" clId="{266A394F-8F7A-4E92-BB47-E9C0AA2D656E}" dt="2023-08-31T15:30:27.443" v="571"/>
          <ac:spMkLst>
            <pc:docMk/>
            <pc:sldMk cId="365273142" sldId="751"/>
            <ac:spMk id="29" creationId="{9FC9825D-68F9-215B-4263-E15B5A33A832}"/>
          </ac:spMkLst>
        </pc:spChg>
        <pc:spChg chg="add mod">
          <ac:chgData name="Mudiganti, Seshu Kumar" userId="f5706599-0511-47d4-a44f-3ad6f3573381" providerId="ADAL" clId="{266A394F-8F7A-4E92-BB47-E9C0AA2D656E}" dt="2023-08-31T15:30:27.443" v="571"/>
          <ac:spMkLst>
            <pc:docMk/>
            <pc:sldMk cId="365273142" sldId="751"/>
            <ac:spMk id="30" creationId="{E4AF7124-57AB-5313-DF7C-59BDF6148E6A}"/>
          </ac:spMkLst>
        </pc:spChg>
        <pc:spChg chg="add mod">
          <ac:chgData name="Mudiganti, Seshu Kumar" userId="f5706599-0511-47d4-a44f-3ad6f3573381" providerId="ADAL" clId="{266A394F-8F7A-4E92-BB47-E9C0AA2D656E}" dt="2023-08-31T15:30:27.443" v="571"/>
          <ac:spMkLst>
            <pc:docMk/>
            <pc:sldMk cId="365273142" sldId="751"/>
            <ac:spMk id="31" creationId="{12267DB5-7A97-4EC1-CE41-C85DFF39BF2B}"/>
          </ac:spMkLst>
        </pc:spChg>
        <pc:spChg chg="add mod">
          <ac:chgData name="Mudiganti, Seshu Kumar" userId="f5706599-0511-47d4-a44f-3ad6f3573381" providerId="ADAL" clId="{266A394F-8F7A-4E92-BB47-E9C0AA2D656E}" dt="2023-08-31T15:30:27.443" v="571"/>
          <ac:spMkLst>
            <pc:docMk/>
            <pc:sldMk cId="365273142" sldId="751"/>
            <ac:spMk id="32" creationId="{31040411-C409-0026-58CE-0ED2C5579CA1}"/>
          </ac:spMkLst>
        </pc:spChg>
        <pc:spChg chg="add mod">
          <ac:chgData name="Mudiganti, Seshu Kumar" userId="f5706599-0511-47d4-a44f-3ad6f3573381" providerId="ADAL" clId="{266A394F-8F7A-4E92-BB47-E9C0AA2D656E}" dt="2023-08-31T15:30:27.443" v="571"/>
          <ac:spMkLst>
            <pc:docMk/>
            <pc:sldMk cId="365273142" sldId="751"/>
            <ac:spMk id="33" creationId="{C7302564-4B66-ABDC-F86E-FF37BC664B4A}"/>
          </ac:spMkLst>
        </pc:spChg>
        <pc:spChg chg="add mod">
          <ac:chgData name="Mudiganti, Seshu Kumar" userId="f5706599-0511-47d4-a44f-3ad6f3573381" providerId="ADAL" clId="{266A394F-8F7A-4E92-BB47-E9C0AA2D656E}" dt="2023-08-31T15:30:27.443" v="571"/>
          <ac:spMkLst>
            <pc:docMk/>
            <pc:sldMk cId="365273142" sldId="751"/>
            <ac:spMk id="34" creationId="{835854C3-4A6A-D93A-EB3E-9082256886EE}"/>
          </ac:spMkLst>
        </pc:spChg>
        <pc:spChg chg="add mod">
          <ac:chgData name="Mudiganti, Seshu Kumar" userId="f5706599-0511-47d4-a44f-3ad6f3573381" providerId="ADAL" clId="{266A394F-8F7A-4E92-BB47-E9C0AA2D656E}" dt="2023-08-31T15:30:27.443" v="571"/>
          <ac:spMkLst>
            <pc:docMk/>
            <pc:sldMk cId="365273142" sldId="751"/>
            <ac:spMk id="35" creationId="{448B206F-A21A-B576-5E85-44B81365B6B1}"/>
          </ac:spMkLst>
        </pc:spChg>
        <pc:spChg chg="add mod">
          <ac:chgData name="Mudiganti, Seshu Kumar" userId="f5706599-0511-47d4-a44f-3ad6f3573381" providerId="ADAL" clId="{266A394F-8F7A-4E92-BB47-E9C0AA2D656E}" dt="2023-08-31T15:30:27.443" v="571"/>
          <ac:spMkLst>
            <pc:docMk/>
            <pc:sldMk cId="365273142" sldId="751"/>
            <ac:spMk id="36" creationId="{ABB33D0F-8BE2-FE4B-744E-E7D2EF81C5E7}"/>
          </ac:spMkLst>
        </pc:spChg>
        <pc:spChg chg="add mod">
          <ac:chgData name="Mudiganti, Seshu Kumar" userId="f5706599-0511-47d4-a44f-3ad6f3573381" providerId="ADAL" clId="{266A394F-8F7A-4E92-BB47-E9C0AA2D656E}" dt="2023-08-31T15:30:27.443" v="571"/>
          <ac:spMkLst>
            <pc:docMk/>
            <pc:sldMk cId="365273142" sldId="751"/>
            <ac:spMk id="37" creationId="{3B1A3899-8E1C-3847-B6D5-20EA3DFF0D1E}"/>
          </ac:spMkLst>
        </pc:spChg>
        <pc:spChg chg="add mod">
          <ac:chgData name="Mudiganti, Seshu Kumar" userId="f5706599-0511-47d4-a44f-3ad6f3573381" providerId="ADAL" clId="{266A394F-8F7A-4E92-BB47-E9C0AA2D656E}" dt="2023-08-31T15:30:27.443" v="571"/>
          <ac:spMkLst>
            <pc:docMk/>
            <pc:sldMk cId="365273142" sldId="751"/>
            <ac:spMk id="38" creationId="{BF7FA95B-49A9-E298-DC97-CF2245F0A06D}"/>
          </ac:spMkLst>
        </pc:spChg>
        <pc:spChg chg="add mod">
          <ac:chgData name="Mudiganti, Seshu Kumar" userId="f5706599-0511-47d4-a44f-3ad6f3573381" providerId="ADAL" clId="{266A394F-8F7A-4E92-BB47-E9C0AA2D656E}" dt="2023-08-31T15:30:27.443" v="571"/>
          <ac:spMkLst>
            <pc:docMk/>
            <pc:sldMk cId="365273142" sldId="751"/>
            <ac:spMk id="39" creationId="{60CC87E6-3B72-0D17-DC96-0B0E31C305BC}"/>
          </ac:spMkLst>
        </pc:spChg>
      </pc:sldChg>
      <pc:sldChg chg="modSp new mod">
        <pc:chgData name="Mudiganti, Seshu Kumar" userId="f5706599-0511-47d4-a44f-3ad6f3573381" providerId="ADAL" clId="{266A394F-8F7A-4E92-BB47-E9C0AA2D656E}" dt="2023-08-31T16:00:13.089" v="687" actId="122"/>
        <pc:sldMkLst>
          <pc:docMk/>
          <pc:sldMk cId="1406970050" sldId="752"/>
        </pc:sldMkLst>
        <pc:spChg chg="mod">
          <ac:chgData name="Mudiganti, Seshu Kumar" userId="f5706599-0511-47d4-a44f-3ad6f3573381" providerId="ADAL" clId="{266A394F-8F7A-4E92-BB47-E9C0AA2D656E}" dt="2023-08-31T16:00:13.089" v="687" actId="122"/>
          <ac:spMkLst>
            <pc:docMk/>
            <pc:sldMk cId="1406970050" sldId="752"/>
            <ac:spMk id="3" creationId="{78B75F0D-B332-EC6F-1746-347DA56F16D1}"/>
          </ac:spMkLst>
        </pc:spChg>
      </pc:sldChg>
      <pc:sldChg chg="addSp delSp modSp new mod">
        <pc:chgData name="Mudiganti, Seshu Kumar" userId="f5706599-0511-47d4-a44f-3ad6f3573381" providerId="ADAL" clId="{266A394F-8F7A-4E92-BB47-E9C0AA2D656E}" dt="2023-08-31T16:03:38.594" v="745" actId="1038"/>
        <pc:sldMkLst>
          <pc:docMk/>
          <pc:sldMk cId="2983384224" sldId="753"/>
        </pc:sldMkLst>
        <pc:spChg chg="mod">
          <ac:chgData name="Mudiganti, Seshu Kumar" userId="f5706599-0511-47d4-a44f-3ad6f3573381" providerId="ADAL" clId="{266A394F-8F7A-4E92-BB47-E9C0AA2D656E}" dt="2023-08-31T16:03:05.484" v="706" actId="20577"/>
          <ac:spMkLst>
            <pc:docMk/>
            <pc:sldMk cId="2983384224" sldId="753"/>
            <ac:spMk id="2" creationId="{1D99CD91-D613-B353-8FF7-E56681D8670D}"/>
          </ac:spMkLst>
        </pc:spChg>
        <pc:spChg chg="del">
          <ac:chgData name="Mudiganti, Seshu Kumar" userId="f5706599-0511-47d4-a44f-3ad6f3573381" providerId="ADAL" clId="{266A394F-8F7A-4E92-BB47-E9C0AA2D656E}" dt="2023-08-31T16:02:51.402" v="690" actId="478"/>
          <ac:spMkLst>
            <pc:docMk/>
            <pc:sldMk cId="2983384224" sldId="753"/>
            <ac:spMk id="3" creationId="{71CC2AFF-1BD8-A887-5419-3DF791F199E3}"/>
          </ac:spMkLst>
        </pc:spChg>
        <pc:spChg chg="add mod">
          <ac:chgData name="Mudiganti, Seshu Kumar" userId="f5706599-0511-47d4-a44f-3ad6f3573381" providerId="ADAL" clId="{266A394F-8F7A-4E92-BB47-E9C0AA2D656E}" dt="2023-08-31T16:03:26.338" v="710" actId="1076"/>
          <ac:spMkLst>
            <pc:docMk/>
            <pc:sldMk cId="2983384224" sldId="753"/>
            <ac:spMk id="4" creationId="{E24C12F9-39C5-9AAF-4643-6E0D84F5D20D}"/>
          </ac:spMkLst>
        </pc:spChg>
        <pc:picChg chg="add mod">
          <ac:chgData name="Mudiganti, Seshu Kumar" userId="f5706599-0511-47d4-a44f-3ad6f3573381" providerId="ADAL" clId="{266A394F-8F7A-4E92-BB47-E9C0AA2D656E}" dt="2023-08-31T16:03:38.594" v="745" actId="1038"/>
          <ac:picMkLst>
            <pc:docMk/>
            <pc:sldMk cId="2983384224" sldId="753"/>
            <ac:picMk id="3074" creationId="{4FBF11E2-DBD7-3E0F-A3BA-50E30A153347}"/>
          </ac:picMkLst>
        </pc:picChg>
      </pc:sldChg>
      <pc:sldChg chg="addSp delSp modSp new mod modAnim">
        <pc:chgData name="Mudiganti, Seshu Kumar" userId="f5706599-0511-47d4-a44f-3ad6f3573381" providerId="ADAL" clId="{266A394F-8F7A-4E92-BB47-E9C0AA2D656E}" dt="2023-08-31T16:19:44.623" v="902" actId="20577"/>
        <pc:sldMkLst>
          <pc:docMk/>
          <pc:sldMk cId="980683670" sldId="754"/>
        </pc:sldMkLst>
        <pc:spChg chg="mod">
          <ac:chgData name="Mudiganti, Seshu Kumar" userId="f5706599-0511-47d4-a44f-3ad6f3573381" providerId="ADAL" clId="{266A394F-8F7A-4E92-BB47-E9C0AA2D656E}" dt="2023-08-31T16:19:44.623" v="902" actId="20577"/>
          <ac:spMkLst>
            <pc:docMk/>
            <pc:sldMk cId="980683670" sldId="754"/>
            <ac:spMk id="2" creationId="{3AFD6CEE-5676-C029-86B1-BCD625516E1C}"/>
          </ac:spMkLst>
        </pc:spChg>
        <pc:spChg chg="del">
          <ac:chgData name="Mudiganti, Seshu Kumar" userId="f5706599-0511-47d4-a44f-3ad6f3573381" providerId="ADAL" clId="{266A394F-8F7A-4E92-BB47-E9C0AA2D656E}" dt="2023-08-31T16:03:58.205" v="747" actId="478"/>
          <ac:spMkLst>
            <pc:docMk/>
            <pc:sldMk cId="980683670" sldId="754"/>
            <ac:spMk id="3" creationId="{048A8DB7-77E4-AE5A-F0F1-5FB7BF12FEEA}"/>
          </ac:spMkLst>
        </pc:spChg>
        <pc:spChg chg="add mod">
          <ac:chgData name="Mudiganti, Seshu Kumar" userId="f5706599-0511-47d4-a44f-3ad6f3573381" providerId="ADAL" clId="{266A394F-8F7A-4E92-BB47-E9C0AA2D656E}" dt="2023-08-31T16:19:00.556" v="881" actId="14100"/>
          <ac:spMkLst>
            <pc:docMk/>
            <pc:sldMk cId="980683670" sldId="754"/>
            <ac:spMk id="7" creationId="{E56AE99F-B8CE-A396-6B1A-DD37C8689F3B}"/>
          </ac:spMkLst>
        </pc:spChg>
        <pc:picChg chg="add mod ord">
          <ac:chgData name="Mudiganti, Seshu Kumar" userId="f5706599-0511-47d4-a44f-3ad6f3573381" providerId="ADAL" clId="{266A394F-8F7A-4E92-BB47-E9C0AA2D656E}" dt="2023-08-31T16:17:24.969" v="871" actId="14100"/>
          <ac:picMkLst>
            <pc:docMk/>
            <pc:sldMk cId="980683670" sldId="754"/>
            <ac:picMk id="5" creationId="{A2AD8CCF-83D0-1D3C-6190-91921DBE32A6}"/>
          </ac:picMkLst>
        </pc:picChg>
        <pc:picChg chg="add del mod">
          <ac:chgData name="Mudiganti, Seshu Kumar" userId="f5706599-0511-47d4-a44f-3ad6f3573381" providerId="ADAL" clId="{266A394F-8F7A-4E92-BB47-E9C0AA2D656E}" dt="2023-08-31T16:16:47.472" v="862" actId="478"/>
          <ac:picMkLst>
            <pc:docMk/>
            <pc:sldMk cId="980683670" sldId="754"/>
            <ac:picMk id="5122" creationId="{ABA579CF-FCBF-5327-9F99-7F198004DB05}"/>
          </ac:picMkLst>
        </pc:picChg>
        <pc:picChg chg="add mod">
          <ac:chgData name="Mudiganti, Seshu Kumar" userId="f5706599-0511-47d4-a44f-3ad6f3573381" providerId="ADAL" clId="{266A394F-8F7A-4E92-BB47-E9C0AA2D656E}" dt="2023-08-31T16:17:13.771" v="869" actId="167"/>
          <ac:picMkLst>
            <pc:docMk/>
            <pc:sldMk cId="980683670" sldId="754"/>
            <ac:picMk id="5124" creationId="{3CFF2527-EC4E-E00C-6E37-02DDA3667E1B}"/>
          </ac:picMkLst>
        </pc:picChg>
      </pc:sldChg>
      <pc:sldChg chg="addSp delSp modSp new mod">
        <pc:chgData name="Mudiganti, Seshu Kumar" userId="f5706599-0511-47d4-a44f-3ad6f3573381" providerId="ADAL" clId="{266A394F-8F7A-4E92-BB47-E9C0AA2D656E}" dt="2023-08-31T17:28:25.592" v="1018" actId="478"/>
        <pc:sldMkLst>
          <pc:docMk/>
          <pc:sldMk cId="2187900296" sldId="755"/>
        </pc:sldMkLst>
        <pc:spChg chg="del">
          <ac:chgData name="Mudiganti, Seshu Kumar" userId="f5706599-0511-47d4-a44f-3ad6f3573381" providerId="ADAL" clId="{266A394F-8F7A-4E92-BB47-E9C0AA2D656E}" dt="2023-08-31T16:49:56.028" v="908" actId="478"/>
          <ac:spMkLst>
            <pc:docMk/>
            <pc:sldMk cId="2187900296" sldId="755"/>
            <ac:spMk id="2" creationId="{AD9D1D70-E6AC-4F7A-B727-474F88960D80}"/>
          </ac:spMkLst>
        </pc:spChg>
        <pc:spChg chg="del">
          <ac:chgData name="Mudiganti, Seshu Kumar" userId="f5706599-0511-47d4-a44f-3ad6f3573381" providerId="ADAL" clId="{266A394F-8F7A-4E92-BB47-E9C0AA2D656E}" dt="2023-08-31T16:49:56.028" v="908" actId="478"/>
          <ac:spMkLst>
            <pc:docMk/>
            <pc:sldMk cId="2187900296" sldId="755"/>
            <ac:spMk id="3" creationId="{941C5324-7B2E-B991-B3E8-76C51316DC19}"/>
          </ac:spMkLst>
        </pc:spChg>
        <pc:spChg chg="add mod">
          <ac:chgData name="Mudiganti, Seshu Kumar" userId="f5706599-0511-47d4-a44f-3ad6f3573381" providerId="ADAL" clId="{266A394F-8F7A-4E92-BB47-E9C0AA2D656E}" dt="2023-08-31T16:49:56.550" v="909"/>
          <ac:spMkLst>
            <pc:docMk/>
            <pc:sldMk cId="2187900296" sldId="755"/>
            <ac:spMk id="4" creationId="{61869788-7411-0A7E-5E53-6D3584DE1092}"/>
          </ac:spMkLst>
        </pc:spChg>
        <pc:spChg chg="add mod">
          <ac:chgData name="Mudiganti, Seshu Kumar" userId="f5706599-0511-47d4-a44f-3ad6f3573381" providerId="ADAL" clId="{266A394F-8F7A-4E92-BB47-E9C0AA2D656E}" dt="2023-08-31T16:49:56.550" v="909"/>
          <ac:spMkLst>
            <pc:docMk/>
            <pc:sldMk cId="2187900296" sldId="755"/>
            <ac:spMk id="7" creationId="{6E845105-3590-5B59-E10B-B6A388F71D5E}"/>
          </ac:spMkLst>
        </pc:spChg>
        <pc:spChg chg="add del mod">
          <ac:chgData name="Mudiganti, Seshu Kumar" userId="f5706599-0511-47d4-a44f-3ad6f3573381" providerId="ADAL" clId="{266A394F-8F7A-4E92-BB47-E9C0AA2D656E}" dt="2023-08-31T17:28:25.592" v="1018" actId="478"/>
          <ac:spMkLst>
            <pc:docMk/>
            <pc:sldMk cId="2187900296" sldId="755"/>
            <ac:spMk id="8" creationId="{315559FD-B140-3992-A6BD-61DDF7ECF6D5}"/>
          </ac:spMkLst>
        </pc:spChg>
        <pc:picChg chg="add mod">
          <ac:chgData name="Mudiganti, Seshu Kumar" userId="f5706599-0511-47d4-a44f-3ad6f3573381" providerId="ADAL" clId="{266A394F-8F7A-4E92-BB47-E9C0AA2D656E}" dt="2023-08-31T16:49:56.550" v="909"/>
          <ac:picMkLst>
            <pc:docMk/>
            <pc:sldMk cId="2187900296" sldId="755"/>
            <ac:picMk id="5" creationId="{AD9A788E-A632-6BD6-C787-7B29C3C13418}"/>
          </ac:picMkLst>
        </pc:picChg>
        <pc:cxnChg chg="add mod">
          <ac:chgData name="Mudiganti, Seshu Kumar" userId="f5706599-0511-47d4-a44f-3ad6f3573381" providerId="ADAL" clId="{266A394F-8F7A-4E92-BB47-E9C0AA2D656E}" dt="2023-08-31T16:49:56.550" v="909"/>
          <ac:cxnSpMkLst>
            <pc:docMk/>
            <pc:sldMk cId="2187900296" sldId="755"/>
            <ac:cxnSpMk id="6" creationId="{D17FE155-9097-4053-1F47-766CFE70B4EC}"/>
          </ac:cxnSpMkLst>
        </pc:cxnChg>
      </pc:sldChg>
      <pc:sldChg chg="addSp delSp modSp new mod">
        <pc:chgData name="Mudiganti, Seshu Kumar" userId="f5706599-0511-47d4-a44f-3ad6f3573381" providerId="ADAL" clId="{266A394F-8F7A-4E92-BB47-E9C0AA2D656E}" dt="2023-08-31T17:28:30.284" v="1019" actId="478"/>
        <pc:sldMkLst>
          <pc:docMk/>
          <pc:sldMk cId="1751245970" sldId="756"/>
        </pc:sldMkLst>
        <pc:spChg chg="del">
          <ac:chgData name="Mudiganti, Seshu Kumar" userId="f5706599-0511-47d4-a44f-3ad6f3573381" providerId="ADAL" clId="{266A394F-8F7A-4E92-BB47-E9C0AA2D656E}" dt="2023-08-31T16:50:09.378" v="912" actId="478"/>
          <ac:spMkLst>
            <pc:docMk/>
            <pc:sldMk cId="1751245970" sldId="756"/>
            <ac:spMk id="2" creationId="{D09F24B3-CB17-4933-358F-F0E0D84FD45E}"/>
          </ac:spMkLst>
        </pc:spChg>
        <pc:spChg chg="del">
          <ac:chgData name="Mudiganti, Seshu Kumar" userId="f5706599-0511-47d4-a44f-3ad6f3573381" providerId="ADAL" clId="{266A394F-8F7A-4E92-BB47-E9C0AA2D656E}" dt="2023-08-31T16:50:09.378" v="912" actId="478"/>
          <ac:spMkLst>
            <pc:docMk/>
            <pc:sldMk cId="1751245970" sldId="756"/>
            <ac:spMk id="3" creationId="{3A6DFDF8-B293-B12E-A3F9-9A91FBF504EF}"/>
          </ac:spMkLst>
        </pc:spChg>
        <pc:spChg chg="add mod">
          <ac:chgData name="Mudiganti, Seshu Kumar" userId="f5706599-0511-47d4-a44f-3ad6f3573381" providerId="ADAL" clId="{266A394F-8F7A-4E92-BB47-E9C0AA2D656E}" dt="2023-08-31T16:50:09.919" v="913"/>
          <ac:spMkLst>
            <pc:docMk/>
            <pc:sldMk cId="1751245970" sldId="756"/>
            <ac:spMk id="4" creationId="{5CEB9F25-5DC1-0B1F-A44A-6EF668E47182}"/>
          </ac:spMkLst>
        </pc:spChg>
        <pc:spChg chg="add mod">
          <ac:chgData name="Mudiganti, Seshu Kumar" userId="f5706599-0511-47d4-a44f-3ad6f3573381" providerId="ADAL" clId="{266A394F-8F7A-4E92-BB47-E9C0AA2D656E}" dt="2023-08-31T16:50:09.919" v="913"/>
          <ac:spMkLst>
            <pc:docMk/>
            <pc:sldMk cId="1751245970" sldId="756"/>
            <ac:spMk id="7" creationId="{E78E6BF8-7E6D-7548-EC59-0559FD81CFA9}"/>
          </ac:spMkLst>
        </pc:spChg>
        <pc:spChg chg="add del mod">
          <ac:chgData name="Mudiganti, Seshu Kumar" userId="f5706599-0511-47d4-a44f-3ad6f3573381" providerId="ADAL" clId="{266A394F-8F7A-4E92-BB47-E9C0AA2D656E}" dt="2023-08-31T17:28:30.284" v="1019" actId="478"/>
          <ac:spMkLst>
            <pc:docMk/>
            <pc:sldMk cId="1751245970" sldId="756"/>
            <ac:spMk id="8" creationId="{CF373E93-C778-2584-F2A0-76A0F3A32D94}"/>
          </ac:spMkLst>
        </pc:spChg>
        <pc:picChg chg="add mod">
          <ac:chgData name="Mudiganti, Seshu Kumar" userId="f5706599-0511-47d4-a44f-3ad6f3573381" providerId="ADAL" clId="{266A394F-8F7A-4E92-BB47-E9C0AA2D656E}" dt="2023-08-31T16:50:09.919" v="913"/>
          <ac:picMkLst>
            <pc:docMk/>
            <pc:sldMk cId="1751245970" sldId="756"/>
            <ac:picMk id="5" creationId="{38CCBBC6-E46A-8115-F2A9-410451091AEE}"/>
          </ac:picMkLst>
        </pc:picChg>
        <pc:cxnChg chg="add mod">
          <ac:chgData name="Mudiganti, Seshu Kumar" userId="f5706599-0511-47d4-a44f-3ad6f3573381" providerId="ADAL" clId="{266A394F-8F7A-4E92-BB47-E9C0AA2D656E}" dt="2023-08-31T16:50:09.919" v="913"/>
          <ac:cxnSpMkLst>
            <pc:docMk/>
            <pc:sldMk cId="1751245970" sldId="756"/>
            <ac:cxnSpMk id="6" creationId="{23BA81EB-E26C-79F2-0B7E-B715A712956E}"/>
          </ac:cxnSpMkLst>
        </pc:cxnChg>
      </pc:sldChg>
      <pc:sldChg chg="addSp delSp modSp new mod">
        <pc:chgData name="Mudiganti, Seshu Kumar" userId="f5706599-0511-47d4-a44f-3ad6f3573381" providerId="ADAL" clId="{266A394F-8F7A-4E92-BB47-E9C0AA2D656E}" dt="2023-08-31T17:28:33.956" v="1020" actId="478"/>
        <pc:sldMkLst>
          <pc:docMk/>
          <pc:sldMk cId="1722888289" sldId="757"/>
        </pc:sldMkLst>
        <pc:spChg chg="del">
          <ac:chgData name="Mudiganti, Seshu Kumar" userId="f5706599-0511-47d4-a44f-3ad6f3573381" providerId="ADAL" clId="{266A394F-8F7A-4E92-BB47-E9C0AA2D656E}" dt="2023-08-31T16:51:03.631" v="918" actId="478"/>
          <ac:spMkLst>
            <pc:docMk/>
            <pc:sldMk cId="1722888289" sldId="757"/>
            <ac:spMk id="2" creationId="{1933A07B-EBB2-9393-975B-220C0FB51127}"/>
          </ac:spMkLst>
        </pc:spChg>
        <pc:spChg chg="del">
          <ac:chgData name="Mudiganti, Seshu Kumar" userId="f5706599-0511-47d4-a44f-3ad6f3573381" providerId="ADAL" clId="{266A394F-8F7A-4E92-BB47-E9C0AA2D656E}" dt="2023-08-31T16:51:03.631" v="918" actId="478"/>
          <ac:spMkLst>
            <pc:docMk/>
            <pc:sldMk cId="1722888289" sldId="757"/>
            <ac:spMk id="3" creationId="{10A77C5E-A5EA-7BD2-744E-455D23998602}"/>
          </ac:spMkLst>
        </pc:spChg>
        <pc:spChg chg="add mod">
          <ac:chgData name="Mudiganti, Seshu Kumar" userId="f5706599-0511-47d4-a44f-3ad6f3573381" providerId="ADAL" clId="{266A394F-8F7A-4E92-BB47-E9C0AA2D656E}" dt="2023-08-31T16:51:04.173" v="919"/>
          <ac:spMkLst>
            <pc:docMk/>
            <pc:sldMk cId="1722888289" sldId="757"/>
            <ac:spMk id="4" creationId="{C45911EF-61ED-5750-282C-53879CEC2697}"/>
          </ac:spMkLst>
        </pc:spChg>
        <pc:spChg chg="add mod">
          <ac:chgData name="Mudiganti, Seshu Kumar" userId="f5706599-0511-47d4-a44f-3ad6f3573381" providerId="ADAL" clId="{266A394F-8F7A-4E92-BB47-E9C0AA2D656E}" dt="2023-08-31T16:51:04.173" v="919"/>
          <ac:spMkLst>
            <pc:docMk/>
            <pc:sldMk cId="1722888289" sldId="757"/>
            <ac:spMk id="7" creationId="{5BE15BEC-B358-CD6B-9589-6D3BB60956B9}"/>
          </ac:spMkLst>
        </pc:spChg>
        <pc:spChg chg="add del mod">
          <ac:chgData name="Mudiganti, Seshu Kumar" userId="f5706599-0511-47d4-a44f-3ad6f3573381" providerId="ADAL" clId="{266A394F-8F7A-4E92-BB47-E9C0AA2D656E}" dt="2023-08-31T17:28:33.956" v="1020" actId="478"/>
          <ac:spMkLst>
            <pc:docMk/>
            <pc:sldMk cId="1722888289" sldId="757"/>
            <ac:spMk id="8" creationId="{7E8248B0-4D97-71CD-D1B8-99BD01F1B9AC}"/>
          </ac:spMkLst>
        </pc:spChg>
        <pc:picChg chg="add mod">
          <ac:chgData name="Mudiganti, Seshu Kumar" userId="f5706599-0511-47d4-a44f-3ad6f3573381" providerId="ADAL" clId="{266A394F-8F7A-4E92-BB47-E9C0AA2D656E}" dt="2023-08-31T16:51:04.173" v="919"/>
          <ac:picMkLst>
            <pc:docMk/>
            <pc:sldMk cId="1722888289" sldId="757"/>
            <ac:picMk id="5" creationId="{0F878C51-9156-9D8A-63CB-5E366269B093}"/>
          </ac:picMkLst>
        </pc:picChg>
        <pc:cxnChg chg="add mod">
          <ac:chgData name="Mudiganti, Seshu Kumar" userId="f5706599-0511-47d4-a44f-3ad6f3573381" providerId="ADAL" clId="{266A394F-8F7A-4E92-BB47-E9C0AA2D656E}" dt="2023-08-31T16:51:04.173" v="919"/>
          <ac:cxnSpMkLst>
            <pc:docMk/>
            <pc:sldMk cId="1722888289" sldId="757"/>
            <ac:cxnSpMk id="6" creationId="{E0629E65-1DCA-C3F8-FDE1-400C55F7E128}"/>
          </ac:cxnSpMkLst>
        </pc:cxnChg>
      </pc:sldChg>
      <pc:sldChg chg="addSp delSp modSp new mod">
        <pc:chgData name="Mudiganti, Seshu Kumar" userId="f5706599-0511-47d4-a44f-3ad6f3573381" providerId="ADAL" clId="{266A394F-8F7A-4E92-BB47-E9C0AA2D656E}" dt="2023-08-31T17:28:37.496" v="1021" actId="478"/>
        <pc:sldMkLst>
          <pc:docMk/>
          <pc:sldMk cId="3842110707" sldId="758"/>
        </pc:sldMkLst>
        <pc:spChg chg="add del">
          <ac:chgData name="Mudiganti, Seshu Kumar" userId="f5706599-0511-47d4-a44f-3ad6f3573381" providerId="ADAL" clId="{266A394F-8F7A-4E92-BB47-E9C0AA2D656E}" dt="2023-08-31T16:51:42.004" v="927" actId="478"/>
          <ac:spMkLst>
            <pc:docMk/>
            <pc:sldMk cId="3842110707" sldId="758"/>
            <ac:spMk id="2" creationId="{FAF8B383-DC4E-2181-D8D4-373DD6BE26D1}"/>
          </ac:spMkLst>
        </pc:spChg>
        <pc:spChg chg="add del">
          <ac:chgData name="Mudiganti, Seshu Kumar" userId="f5706599-0511-47d4-a44f-3ad6f3573381" providerId="ADAL" clId="{266A394F-8F7A-4E92-BB47-E9C0AA2D656E}" dt="2023-08-31T16:51:42.004" v="927" actId="478"/>
          <ac:spMkLst>
            <pc:docMk/>
            <pc:sldMk cId="3842110707" sldId="758"/>
            <ac:spMk id="3" creationId="{97A79067-F247-3D9C-2224-3C7F7B984789}"/>
          </ac:spMkLst>
        </pc:spChg>
        <pc:spChg chg="add del mod">
          <ac:chgData name="Mudiganti, Seshu Kumar" userId="f5706599-0511-47d4-a44f-3ad6f3573381" providerId="ADAL" clId="{266A394F-8F7A-4E92-BB47-E9C0AA2D656E}" dt="2023-08-31T16:51:30.529" v="924"/>
          <ac:spMkLst>
            <pc:docMk/>
            <pc:sldMk cId="3842110707" sldId="758"/>
            <ac:spMk id="4" creationId="{EC33BEBF-38AB-CF13-8F7D-117E702CD9AA}"/>
          </ac:spMkLst>
        </pc:spChg>
        <pc:spChg chg="add del mod">
          <ac:chgData name="Mudiganti, Seshu Kumar" userId="f5706599-0511-47d4-a44f-3ad6f3573381" providerId="ADAL" clId="{266A394F-8F7A-4E92-BB47-E9C0AA2D656E}" dt="2023-08-31T16:51:30.529" v="924"/>
          <ac:spMkLst>
            <pc:docMk/>
            <pc:sldMk cId="3842110707" sldId="758"/>
            <ac:spMk id="7" creationId="{394B0C83-8EA3-BF80-AD2E-2DFE75E9C271}"/>
          </ac:spMkLst>
        </pc:spChg>
        <pc:spChg chg="add del mod">
          <ac:chgData name="Mudiganti, Seshu Kumar" userId="f5706599-0511-47d4-a44f-3ad6f3573381" providerId="ADAL" clId="{266A394F-8F7A-4E92-BB47-E9C0AA2D656E}" dt="2023-08-31T16:51:30.529" v="924"/>
          <ac:spMkLst>
            <pc:docMk/>
            <pc:sldMk cId="3842110707" sldId="758"/>
            <ac:spMk id="8" creationId="{3F1B6673-C44B-B19E-6344-E8FC8BC51189}"/>
          </ac:spMkLst>
        </pc:spChg>
        <pc:spChg chg="add mod">
          <ac:chgData name="Mudiganti, Seshu Kumar" userId="f5706599-0511-47d4-a44f-3ad6f3573381" providerId="ADAL" clId="{266A394F-8F7A-4E92-BB47-E9C0AA2D656E}" dt="2023-08-31T16:51:42.766" v="928"/>
          <ac:spMkLst>
            <pc:docMk/>
            <pc:sldMk cId="3842110707" sldId="758"/>
            <ac:spMk id="9" creationId="{FC3C762A-1E69-4A70-AA87-A4148C78342E}"/>
          </ac:spMkLst>
        </pc:spChg>
        <pc:spChg chg="add mod">
          <ac:chgData name="Mudiganti, Seshu Kumar" userId="f5706599-0511-47d4-a44f-3ad6f3573381" providerId="ADAL" clId="{266A394F-8F7A-4E92-BB47-E9C0AA2D656E}" dt="2023-08-31T16:51:42.766" v="928"/>
          <ac:spMkLst>
            <pc:docMk/>
            <pc:sldMk cId="3842110707" sldId="758"/>
            <ac:spMk id="12" creationId="{04210559-EAEE-ED36-35D5-0718299698CB}"/>
          </ac:spMkLst>
        </pc:spChg>
        <pc:spChg chg="add del mod">
          <ac:chgData name="Mudiganti, Seshu Kumar" userId="f5706599-0511-47d4-a44f-3ad6f3573381" providerId="ADAL" clId="{266A394F-8F7A-4E92-BB47-E9C0AA2D656E}" dt="2023-08-31T17:28:37.496" v="1021" actId="478"/>
          <ac:spMkLst>
            <pc:docMk/>
            <pc:sldMk cId="3842110707" sldId="758"/>
            <ac:spMk id="13" creationId="{7A6FD6CC-6E19-B891-1DCE-0E182CACEA2F}"/>
          </ac:spMkLst>
        </pc:spChg>
        <pc:picChg chg="add del mod">
          <ac:chgData name="Mudiganti, Seshu Kumar" userId="f5706599-0511-47d4-a44f-3ad6f3573381" providerId="ADAL" clId="{266A394F-8F7A-4E92-BB47-E9C0AA2D656E}" dt="2023-08-31T16:51:30.529" v="924"/>
          <ac:picMkLst>
            <pc:docMk/>
            <pc:sldMk cId="3842110707" sldId="758"/>
            <ac:picMk id="5" creationId="{6B3E7550-DBCF-09E2-205D-2D80C9870564}"/>
          </ac:picMkLst>
        </pc:picChg>
        <pc:picChg chg="add mod">
          <ac:chgData name="Mudiganti, Seshu Kumar" userId="f5706599-0511-47d4-a44f-3ad6f3573381" providerId="ADAL" clId="{266A394F-8F7A-4E92-BB47-E9C0AA2D656E}" dt="2023-08-31T16:51:42.766" v="928"/>
          <ac:picMkLst>
            <pc:docMk/>
            <pc:sldMk cId="3842110707" sldId="758"/>
            <ac:picMk id="10" creationId="{35108BE4-30F7-627A-6EB6-89217DC767CA}"/>
          </ac:picMkLst>
        </pc:picChg>
        <pc:cxnChg chg="add del mod">
          <ac:chgData name="Mudiganti, Seshu Kumar" userId="f5706599-0511-47d4-a44f-3ad6f3573381" providerId="ADAL" clId="{266A394F-8F7A-4E92-BB47-E9C0AA2D656E}" dt="2023-08-31T16:51:30.529" v="924"/>
          <ac:cxnSpMkLst>
            <pc:docMk/>
            <pc:sldMk cId="3842110707" sldId="758"/>
            <ac:cxnSpMk id="6" creationId="{05964C3B-DC8F-A6EB-F7AE-6F155F1066C2}"/>
          </ac:cxnSpMkLst>
        </pc:cxnChg>
        <pc:cxnChg chg="add mod">
          <ac:chgData name="Mudiganti, Seshu Kumar" userId="f5706599-0511-47d4-a44f-3ad6f3573381" providerId="ADAL" clId="{266A394F-8F7A-4E92-BB47-E9C0AA2D656E}" dt="2023-08-31T16:51:42.766" v="928"/>
          <ac:cxnSpMkLst>
            <pc:docMk/>
            <pc:sldMk cId="3842110707" sldId="758"/>
            <ac:cxnSpMk id="11" creationId="{170CCCE2-03CA-1D3E-7588-1F2E27A916F5}"/>
          </ac:cxnSpMkLst>
        </pc:cxnChg>
      </pc:sldChg>
      <pc:sldChg chg="addSp delSp modSp new mod">
        <pc:chgData name="Mudiganti, Seshu Kumar" userId="f5706599-0511-47d4-a44f-3ad6f3573381" providerId="ADAL" clId="{266A394F-8F7A-4E92-BB47-E9C0AA2D656E}" dt="2023-08-31T17:28:42.615" v="1022" actId="478"/>
        <pc:sldMkLst>
          <pc:docMk/>
          <pc:sldMk cId="3569399824" sldId="759"/>
        </pc:sldMkLst>
        <pc:spChg chg="del">
          <ac:chgData name="Mudiganti, Seshu Kumar" userId="f5706599-0511-47d4-a44f-3ad6f3573381" providerId="ADAL" clId="{266A394F-8F7A-4E92-BB47-E9C0AA2D656E}" dt="2023-08-31T16:54:59.145" v="931" actId="478"/>
          <ac:spMkLst>
            <pc:docMk/>
            <pc:sldMk cId="3569399824" sldId="759"/>
            <ac:spMk id="2" creationId="{8C4A8E3C-AEB3-4891-9615-D37E93BA8A5C}"/>
          </ac:spMkLst>
        </pc:spChg>
        <pc:spChg chg="del">
          <ac:chgData name="Mudiganti, Seshu Kumar" userId="f5706599-0511-47d4-a44f-3ad6f3573381" providerId="ADAL" clId="{266A394F-8F7A-4E92-BB47-E9C0AA2D656E}" dt="2023-08-31T16:54:59.145" v="931" actId="478"/>
          <ac:spMkLst>
            <pc:docMk/>
            <pc:sldMk cId="3569399824" sldId="759"/>
            <ac:spMk id="3" creationId="{EEE0615B-978A-ED32-183F-0D043C460DEB}"/>
          </ac:spMkLst>
        </pc:spChg>
        <pc:spChg chg="add mod">
          <ac:chgData name="Mudiganti, Seshu Kumar" userId="f5706599-0511-47d4-a44f-3ad6f3573381" providerId="ADAL" clId="{266A394F-8F7A-4E92-BB47-E9C0AA2D656E}" dt="2023-08-31T16:54:59.627" v="932"/>
          <ac:spMkLst>
            <pc:docMk/>
            <pc:sldMk cId="3569399824" sldId="759"/>
            <ac:spMk id="4" creationId="{AD301F01-80ED-9CD6-F69E-EFFB562E7AC7}"/>
          </ac:spMkLst>
        </pc:spChg>
        <pc:spChg chg="add mod">
          <ac:chgData name="Mudiganti, Seshu Kumar" userId="f5706599-0511-47d4-a44f-3ad6f3573381" providerId="ADAL" clId="{266A394F-8F7A-4E92-BB47-E9C0AA2D656E}" dt="2023-08-31T16:54:59.627" v="932"/>
          <ac:spMkLst>
            <pc:docMk/>
            <pc:sldMk cId="3569399824" sldId="759"/>
            <ac:spMk id="7" creationId="{855E7EE8-E628-8E41-2896-B92D1ADAC9B8}"/>
          </ac:spMkLst>
        </pc:spChg>
        <pc:spChg chg="add del mod">
          <ac:chgData name="Mudiganti, Seshu Kumar" userId="f5706599-0511-47d4-a44f-3ad6f3573381" providerId="ADAL" clId="{266A394F-8F7A-4E92-BB47-E9C0AA2D656E}" dt="2023-08-31T17:28:42.615" v="1022" actId="478"/>
          <ac:spMkLst>
            <pc:docMk/>
            <pc:sldMk cId="3569399824" sldId="759"/>
            <ac:spMk id="8" creationId="{60BA5AC9-01C8-7BA7-3CC8-D72CA5EE9F5A}"/>
          </ac:spMkLst>
        </pc:spChg>
        <pc:picChg chg="add mod">
          <ac:chgData name="Mudiganti, Seshu Kumar" userId="f5706599-0511-47d4-a44f-3ad6f3573381" providerId="ADAL" clId="{266A394F-8F7A-4E92-BB47-E9C0AA2D656E}" dt="2023-08-31T16:54:59.627" v="932"/>
          <ac:picMkLst>
            <pc:docMk/>
            <pc:sldMk cId="3569399824" sldId="759"/>
            <ac:picMk id="5" creationId="{F463FF12-6052-F961-2323-6A42F79DD194}"/>
          </ac:picMkLst>
        </pc:picChg>
        <pc:cxnChg chg="add mod">
          <ac:chgData name="Mudiganti, Seshu Kumar" userId="f5706599-0511-47d4-a44f-3ad6f3573381" providerId="ADAL" clId="{266A394F-8F7A-4E92-BB47-E9C0AA2D656E}" dt="2023-08-31T16:54:59.627" v="932"/>
          <ac:cxnSpMkLst>
            <pc:docMk/>
            <pc:sldMk cId="3569399824" sldId="759"/>
            <ac:cxnSpMk id="6" creationId="{236276DD-C81E-7570-7511-03E43D54428B}"/>
          </ac:cxnSpMkLst>
        </pc:cxnChg>
      </pc:sldChg>
      <pc:sldChg chg="addSp delSp modSp new mod">
        <pc:chgData name="Mudiganti, Seshu Kumar" userId="f5706599-0511-47d4-a44f-3ad6f3573381" providerId="ADAL" clId="{266A394F-8F7A-4E92-BB47-E9C0AA2D656E}" dt="2023-08-31T17:28:46.549" v="1023" actId="478"/>
        <pc:sldMkLst>
          <pc:docMk/>
          <pc:sldMk cId="852869556" sldId="760"/>
        </pc:sldMkLst>
        <pc:spChg chg="del">
          <ac:chgData name="Mudiganti, Seshu Kumar" userId="f5706599-0511-47d4-a44f-3ad6f3573381" providerId="ADAL" clId="{266A394F-8F7A-4E92-BB47-E9C0AA2D656E}" dt="2023-08-31T16:57:09.855" v="940" actId="478"/>
          <ac:spMkLst>
            <pc:docMk/>
            <pc:sldMk cId="852869556" sldId="760"/>
            <ac:spMk id="2" creationId="{56982E5C-FDF1-57E2-8727-344311F5B253}"/>
          </ac:spMkLst>
        </pc:spChg>
        <pc:spChg chg="del">
          <ac:chgData name="Mudiganti, Seshu Kumar" userId="f5706599-0511-47d4-a44f-3ad6f3573381" providerId="ADAL" clId="{266A394F-8F7A-4E92-BB47-E9C0AA2D656E}" dt="2023-08-31T16:57:09.855" v="940" actId="478"/>
          <ac:spMkLst>
            <pc:docMk/>
            <pc:sldMk cId="852869556" sldId="760"/>
            <ac:spMk id="3" creationId="{1F8E1600-328A-FA2C-C5B0-221597B715BE}"/>
          </ac:spMkLst>
        </pc:spChg>
        <pc:spChg chg="add mod">
          <ac:chgData name="Mudiganti, Seshu Kumar" userId="f5706599-0511-47d4-a44f-3ad6f3573381" providerId="ADAL" clId="{266A394F-8F7A-4E92-BB47-E9C0AA2D656E}" dt="2023-08-31T16:57:15.589" v="949" actId="20577"/>
          <ac:spMkLst>
            <pc:docMk/>
            <pc:sldMk cId="852869556" sldId="760"/>
            <ac:spMk id="4" creationId="{B708E779-C297-6D1F-419E-5D3D676D37FF}"/>
          </ac:spMkLst>
        </pc:spChg>
        <pc:spChg chg="add mod">
          <ac:chgData name="Mudiganti, Seshu Kumar" userId="f5706599-0511-47d4-a44f-3ad6f3573381" providerId="ADAL" clId="{266A394F-8F7A-4E92-BB47-E9C0AA2D656E}" dt="2023-08-31T16:57:10.431" v="941"/>
          <ac:spMkLst>
            <pc:docMk/>
            <pc:sldMk cId="852869556" sldId="760"/>
            <ac:spMk id="7" creationId="{12E24FFA-2F0F-DD75-98D1-710DC6774C2B}"/>
          </ac:spMkLst>
        </pc:spChg>
        <pc:spChg chg="add del mod">
          <ac:chgData name="Mudiganti, Seshu Kumar" userId="f5706599-0511-47d4-a44f-3ad6f3573381" providerId="ADAL" clId="{266A394F-8F7A-4E92-BB47-E9C0AA2D656E}" dt="2023-08-31T17:28:46.549" v="1023" actId="478"/>
          <ac:spMkLst>
            <pc:docMk/>
            <pc:sldMk cId="852869556" sldId="760"/>
            <ac:spMk id="8" creationId="{AE7BD341-88F4-7678-9B71-1F0324858338}"/>
          </ac:spMkLst>
        </pc:spChg>
        <pc:picChg chg="add mod">
          <ac:chgData name="Mudiganti, Seshu Kumar" userId="f5706599-0511-47d4-a44f-3ad6f3573381" providerId="ADAL" clId="{266A394F-8F7A-4E92-BB47-E9C0AA2D656E}" dt="2023-08-31T16:57:10.431" v="941"/>
          <ac:picMkLst>
            <pc:docMk/>
            <pc:sldMk cId="852869556" sldId="760"/>
            <ac:picMk id="5" creationId="{26A9125C-7962-CAC1-532E-ED26B3CBDBF8}"/>
          </ac:picMkLst>
        </pc:picChg>
        <pc:cxnChg chg="add mod">
          <ac:chgData name="Mudiganti, Seshu Kumar" userId="f5706599-0511-47d4-a44f-3ad6f3573381" providerId="ADAL" clId="{266A394F-8F7A-4E92-BB47-E9C0AA2D656E}" dt="2023-08-31T16:57:10.431" v="941"/>
          <ac:cxnSpMkLst>
            <pc:docMk/>
            <pc:sldMk cId="852869556" sldId="760"/>
            <ac:cxnSpMk id="6" creationId="{141D3DE4-AA96-31E7-181B-2A02ED83C8C7}"/>
          </ac:cxnSpMkLst>
        </pc:cxnChg>
      </pc:sldChg>
      <pc:sldChg chg="addSp delSp modSp new add del mod modAnim">
        <pc:chgData name="Mudiganti, Seshu Kumar" userId="f5706599-0511-47d4-a44f-3ad6f3573381" providerId="ADAL" clId="{266A394F-8F7A-4E92-BB47-E9C0AA2D656E}" dt="2023-08-31T17:29:58.693" v="1025" actId="47"/>
        <pc:sldMkLst>
          <pc:docMk/>
          <pc:sldMk cId="1948941440" sldId="761"/>
        </pc:sldMkLst>
        <pc:spChg chg="del">
          <ac:chgData name="Mudiganti, Seshu Kumar" userId="f5706599-0511-47d4-a44f-3ad6f3573381" providerId="ADAL" clId="{266A394F-8F7A-4E92-BB47-E9C0AA2D656E}" dt="2023-08-31T17:27:40.523" v="1014" actId="478"/>
          <ac:spMkLst>
            <pc:docMk/>
            <pc:sldMk cId="1948941440" sldId="761"/>
            <ac:spMk id="2" creationId="{97D9ADA2-E102-FC07-498E-FB77DD4E6ADB}"/>
          </ac:spMkLst>
        </pc:spChg>
        <pc:spChg chg="del">
          <ac:chgData name="Mudiganti, Seshu Kumar" userId="f5706599-0511-47d4-a44f-3ad6f3573381" providerId="ADAL" clId="{266A394F-8F7A-4E92-BB47-E9C0AA2D656E}" dt="2023-08-31T17:27:35.725" v="1013" actId="478"/>
          <ac:spMkLst>
            <pc:docMk/>
            <pc:sldMk cId="1948941440" sldId="761"/>
            <ac:spMk id="3" creationId="{02BA0929-A950-A6FC-8ECA-42BD79A72326}"/>
          </ac:spMkLst>
        </pc:spChg>
        <pc:spChg chg="add mod">
          <ac:chgData name="Mudiganti, Seshu Kumar" userId="f5706599-0511-47d4-a44f-3ad6f3573381" providerId="ADAL" clId="{266A394F-8F7A-4E92-BB47-E9C0AA2D656E}" dt="2023-08-31T17:27:46.532" v="1016"/>
          <ac:spMkLst>
            <pc:docMk/>
            <pc:sldMk cId="1948941440" sldId="761"/>
            <ac:spMk id="5" creationId="{9BF5EA2F-477F-A937-197D-7F85C73CC4D5}"/>
          </ac:spMkLst>
        </pc:spChg>
        <pc:spChg chg="add mod">
          <ac:chgData name="Mudiganti, Seshu Kumar" userId="f5706599-0511-47d4-a44f-3ad6f3573381" providerId="ADAL" clId="{266A394F-8F7A-4E92-BB47-E9C0AA2D656E}" dt="2023-08-31T17:27:46.532" v="1016"/>
          <ac:spMkLst>
            <pc:docMk/>
            <pc:sldMk cId="1948941440" sldId="761"/>
            <ac:spMk id="6" creationId="{0980C3B5-C68D-C76A-F189-3025ADFCABE0}"/>
          </ac:spMkLst>
        </pc:spChg>
        <pc:spChg chg="add mod">
          <ac:chgData name="Mudiganti, Seshu Kumar" userId="f5706599-0511-47d4-a44f-3ad6f3573381" providerId="ADAL" clId="{266A394F-8F7A-4E92-BB47-E9C0AA2D656E}" dt="2023-08-31T17:27:46.532" v="1016"/>
          <ac:spMkLst>
            <pc:docMk/>
            <pc:sldMk cId="1948941440" sldId="761"/>
            <ac:spMk id="7" creationId="{A9AA0D06-6D53-BD25-9DF2-085295CA5F27}"/>
          </ac:spMkLst>
        </pc:spChg>
        <pc:spChg chg="add mod">
          <ac:chgData name="Mudiganti, Seshu Kumar" userId="f5706599-0511-47d4-a44f-3ad6f3573381" providerId="ADAL" clId="{266A394F-8F7A-4E92-BB47-E9C0AA2D656E}" dt="2023-08-31T17:27:46.532" v="1016"/>
          <ac:spMkLst>
            <pc:docMk/>
            <pc:sldMk cId="1948941440" sldId="761"/>
            <ac:spMk id="8" creationId="{DFD42EDB-86CD-793B-2DDB-03EBA0A4191E}"/>
          </ac:spMkLst>
        </pc:spChg>
        <pc:spChg chg="add mod">
          <ac:chgData name="Mudiganti, Seshu Kumar" userId="f5706599-0511-47d4-a44f-3ad6f3573381" providerId="ADAL" clId="{266A394F-8F7A-4E92-BB47-E9C0AA2D656E}" dt="2023-08-31T17:27:46.532" v="1016"/>
          <ac:spMkLst>
            <pc:docMk/>
            <pc:sldMk cId="1948941440" sldId="761"/>
            <ac:spMk id="9" creationId="{0C7AF017-0F30-BC16-AB21-22A09E2CE07D}"/>
          </ac:spMkLst>
        </pc:spChg>
        <pc:spChg chg="add mod">
          <ac:chgData name="Mudiganti, Seshu Kumar" userId="f5706599-0511-47d4-a44f-3ad6f3573381" providerId="ADAL" clId="{266A394F-8F7A-4E92-BB47-E9C0AA2D656E}" dt="2023-08-31T17:27:46.532" v="1016"/>
          <ac:spMkLst>
            <pc:docMk/>
            <pc:sldMk cId="1948941440" sldId="761"/>
            <ac:spMk id="10" creationId="{E5661575-524F-1139-EF2B-3363522AE254}"/>
          </ac:spMkLst>
        </pc:spChg>
        <pc:spChg chg="add mod">
          <ac:chgData name="Mudiganti, Seshu Kumar" userId="f5706599-0511-47d4-a44f-3ad6f3573381" providerId="ADAL" clId="{266A394F-8F7A-4E92-BB47-E9C0AA2D656E}" dt="2023-08-31T17:27:46.532" v="1016"/>
          <ac:spMkLst>
            <pc:docMk/>
            <pc:sldMk cId="1948941440" sldId="761"/>
            <ac:spMk id="11" creationId="{6E9F07D5-5683-905E-2F2E-51C00D07EED4}"/>
          </ac:spMkLst>
        </pc:spChg>
        <pc:spChg chg="add mod">
          <ac:chgData name="Mudiganti, Seshu Kumar" userId="f5706599-0511-47d4-a44f-3ad6f3573381" providerId="ADAL" clId="{266A394F-8F7A-4E92-BB47-E9C0AA2D656E}" dt="2023-08-31T17:27:46.532" v="1016"/>
          <ac:spMkLst>
            <pc:docMk/>
            <pc:sldMk cId="1948941440" sldId="761"/>
            <ac:spMk id="12" creationId="{62F6C756-9B00-4579-7415-4787397A9C5C}"/>
          </ac:spMkLst>
        </pc:spChg>
        <pc:spChg chg="add mod">
          <ac:chgData name="Mudiganti, Seshu Kumar" userId="f5706599-0511-47d4-a44f-3ad6f3573381" providerId="ADAL" clId="{266A394F-8F7A-4E92-BB47-E9C0AA2D656E}" dt="2023-08-31T17:27:46.532" v="1016"/>
          <ac:spMkLst>
            <pc:docMk/>
            <pc:sldMk cId="1948941440" sldId="761"/>
            <ac:spMk id="13" creationId="{55F853BF-80CD-21E9-EED2-6299559A9CEC}"/>
          </ac:spMkLst>
        </pc:spChg>
        <pc:spChg chg="add mod">
          <ac:chgData name="Mudiganti, Seshu Kumar" userId="f5706599-0511-47d4-a44f-3ad6f3573381" providerId="ADAL" clId="{266A394F-8F7A-4E92-BB47-E9C0AA2D656E}" dt="2023-08-31T17:27:46.532" v="1016"/>
          <ac:spMkLst>
            <pc:docMk/>
            <pc:sldMk cId="1948941440" sldId="761"/>
            <ac:spMk id="14" creationId="{47B2C2D5-BB8A-01B1-C560-56FA8C2A4D85}"/>
          </ac:spMkLst>
        </pc:spChg>
        <pc:spChg chg="add mod">
          <ac:chgData name="Mudiganti, Seshu Kumar" userId="f5706599-0511-47d4-a44f-3ad6f3573381" providerId="ADAL" clId="{266A394F-8F7A-4E92-BB47-E9C0AA2D656E}" dt="2023-08-31T17:27:46.532" v="1016"/>
          <ac:spMkLst>
            <pc:docMk/>
            <pc:sldMk cId="1948941440" sldId="761"/>
            <ac:spMk id="15" creationId="{63C822FE-9C19-1EF7-DB94-3EE44F5CC37F}"/>
          </ac:spMkLst>
        </pc:spChg>
        <pc:spChg chg="add mod">
          <ac:chgData name="Mudiganti, Seshu Kumar" userId="f5706599-0511-47d4-a44f-3ad6f3573381" providerId="ADAL" clId="{266A394F-8F7A-4E92-BB47-E9C0AA2D656E}" dt="2023-08-31T17:27:46.532" v="1016"/>
          <ac:spMkLst>
            <pc:docMk/>
            <pc:sldMk cId="1948941440" sldId="761"/>
            <ac:spMk id="16" creationId="{4A6E8E59-B2F0-4112-0294-A26ECAAD4969}"/>
          </ac:spMkLst>
        </pc:spChg>
        <pc:spChg chg="add mod">
          <ac:chgData name="Mudiganti, Seshu Kumar" userId="f5706599-0511-47d4-a44f-3ad6f3573381" providerId="ADAL" clId="{266A394F-8F7A-4E92-BB47-E9C0AA2D656E}" dt="2023-08-31T17:27:46.532" v="1016"/>
          <ac:spMkLst>
            <pc:docMk/>
            <pc:sldMk cId="1948941440" sldId="761"/>
            <ac:spMk id="17" creationId="{07AF23BD-E40C-8BE9-38E7-A3590E30E68C}"/>
          </ac:spMkLst>
        </pc:spChg>
        <pc:spChg chg="mod">
          <ac:chgData name="Mudiganti, Seshu Kumar" userId="f5706599-0511-47d4-a44f-3ad6f3573381" providerId="ADAL" clId="{266A394F-8F7A-4E92-BB47-E9C0AA2D656E}" dt="2023-08-31T17:27:46.532" v="1016"/>
          <ac:spMkLst>
            <pc:docMk/>
            <pc:sldMk cId="1948941440" sldId="761"/>
            <ac:spMk id="21" creationId="{7806E329-3694-5E23-858F-B202F7785147}"/>
          </ac:spMkLst>
        </pc:spChg>
        <pc:spChg chg="mod">
          <ac:chgData name="Mudiganti, Seshu Kumar" userId="f5706599-0511-47d4-a44f-3ad6f3573381" providerId="ADAL" clId="{266A394F-8F7A-4E92-BB47-E9C0AA2D656E}" dt="2023-08-31T17:27:46.532" v="1016"/>
          <ac:spMkLst>
            <pc:docMk/>
            <pc:sldMk cId="1948941440" sldId="761"/>
            <ac:spMk id="22" creationId="{6CE0A2F4-9B94-907E-8ABC-BD7095FDCAAD}"/>
          </ac:spMkLst>
        </pc:spChg>
        <pc:spChg chg="mod">
          <ac:chgData name="Mudiganti, Seshu Kumar" userId="f5706599-0511-47d4-a44f-3ad6f3573381" providerId="ADAL" clId="{266A394F-8F7A-4E92-BB47-E9C0AA2D656E}" dt="2023-08-31T17:27:46.532" v="1016"/>
          <ac:spMkLst>
            <pc:docMk/>
            <pc:sldMk cId="1948941440" sldId="761"/>
            <ac:spMk id="23" creationId="{E8FA1673-0001-FA3D-779D-7D9AFF787DF2}"/>
          </ac:spMkLst>
        </pc:spChg>
        <pc:spChg chg="mod">
          <ac:chgData name="Mudiganti, Seshu Kumar" userId="f5706599-0511-47d4-a44f-3ad6f3573381" providerId="ADAL" clId="{266A394F-8F7A-4E92-BB47-E9C0AA2D656E}" dt="2023-08-31T17:27:46.532" v="1016"/>
          <ac:spMkLst>
            <pc:docMk/>
            <pc:sldMk cId="1948941440" sldId="761"/>
            <ac:spMk id="24" creationId="{EB7D7892-C99B-0119-1B99-4C395C2B1E65}"/>
          </ac:spMkLst>
        </pc:spChg>
        <pc:spChg chg="mod">
          <ac:chgData name="Mudiganti, Seshu Kumar" userId="f5706599-0511-47d4-a44f-3ad6f3573381" providerId="ADAL" clId="{266A394F-8F7A-4E92-BB47-E9C0AA2D656E}" dt="2023-08-31T17:27:46.532" v="1016"/>
          <ac:spMkLst>
            <pc:docMk/>
            <pc:sldMk cId="1948941440" sldId="761"/>
            <ac:spMk id="25" creationId="{D35E3C90-5511-60C6-7A50-36D4102E03BA}"/>
          </ac:spMkLst>
        </pc:spChg>
        <pc:spChg chg="mod">
          <ac:chgData name="Mudiganti, Seshu Kumar" userId="f5706599-0511-47d4-a44f-3ad6f3573381" providerId="ADAL" clId="{266A394F-8F7A-4E92-BB47-E9C0AA2D656E}" dt="2023-08-31T17:27:46.532" v="1016"/>
          <ac:spMkLst>
            <pc:docMk/>
            <pc:sldMk cId="1948941440" sldId="761"/>
            <ac:spMk id="28" creationId="{DEFC3114-62CE-7930-8742-5A05CB2E6565}"/>
          </ac:spMkLst>
        </pc:spChg>
        <pc:spChg chg="mod">
          <ac:chgData name="Mudiganti, Seshu Kumar" userId="f5706599-0511-47d4-a44f-3ad6f3573381" providerId="ADAL" clId="{266A394F-8F7A-4E92-BB47-E9C0AA2D656E}" dt="2023-08-31T17:27:46.532" v="1016"/>
          <ac:spMkLst>
            <pc:docMk/>
            <pc:sldMk cId="1948941440" sldId="761"/>
            <ac:spMk id="29" creationId="{185D0748-BD66-7F98-423B-C337DDC401D6}"/>
          </ac:spMkLst>
        </pc:spChg>
        <pc:spChg chg="add mod">
          <ac:chgData name="Mudiganti, Seshu Kumar" userId="f5706599-0511-47d4-a44f-3ad6f3573381" providerId="ADAL" clId="{266A394F-8F7A-4E92-BB47-E9C0AA2D656E}" dt="2023-08-31T17:27:46.532" v="1016"/>
          <ac:spMkLst>
            <pc:docMk/>
            <pc:sldMk cId="1948941440" sldId="761"/>
            <ac:spMk id="30" creationId="{7ED39D45-627F-3CF7-5074-F73E29F849E5}"/>
          </ac:spMkLst>
        </pc:spChg>
        <pc:spChg chg="add mod">
          <ac:chgData name="Mudiganti, Seshu Kumar" userId="f5706599-0511-47d4-a44f-3ad6f3573381" providerId="ADAL" clId="{266A394F-8F7A-4E92-BB47-E9C0AA2D656E}" dt="2023-08-31T17:27:46.532" v="1016"/>
          <ac:spMkLst>
            <pc:docMk/>
            <pc:sldMk cId="1948941440" sldId="761"/>
            <ac:spMk id="31" creationId="{D936275D-FF1A-EE79-699D-556C4142B9BD}"/>
          </ac:spMkLst>
        </pc:spChg>
        <pc:grpChg chg="add mod">
          <ac:chgData name="Mudiganti, Seshu Kumar" userId="f5706599-0511-47d4-a44f-3ad6f3573381" providerId="ADAL" clId="{266A394F-8F7A-4E92-BB47-E9C0AA2D656E}" dt="2023-08-31T17:27:46.532" v="1016"/>
          <ac:grpSpMkLst>
            <pc:docMk/>
            <pc:sldMk cId="1948941440" sldId="761"/>
            <ac:grpSpMk id="18" creationId="{A013E5A8-76F3-8E9C-E8D9-60DBDF669234}"/>
          </ac:grpSpMkLst>
        </pc:grpChg>
        <pc:picChg chg="add mod">
          <ac:chgData name="Mudiganti, Seshu Kumar" userId="f5706599-0511-47d4-a44f-3ad6f3573381" providerId="ADAL" clId="{266A394F-8F7A-4E92-BB47-E9C0AA2D656E}" dt="2023-08-31T17:27:46.532" v="1016"/>
          <ac:picMkLst>
            <pc:docMk/>
            <pc:sldMk cId="1948941440" sldId="761"/>
            <ac:picMk id="4" creationId="{16438314-93C7-02E3-AD89-7D97AD1310FB}"/>
          </ac:picMkLst>
        </pc:picChg>
        <pc:cxnChg chg="mod">
          <ac:chgData name="Mudiganti, Seshu Kumar" userId="f5706599-0511-47d4-a44f-3ad6f3573381" providerId="ADAL" clId="{266A394F-8F7A-4E92-BB47-E9C0AA2D656E}" dt="2023-08-31T17:27:46.532" v="1016"/>
          <ac:cxnSpMkLst>
            <pc:docMk/>
            <pc:sldMk cId="1948941440" sldId="761"/>
            <ac:cxnSpMk id="19" creationId="{1BD2E9C4-3861-4F19-0A24-C40A16C84304}"/>
          </ac:cxnSpMkLst>
        </pc:cxnChg>
        <pc:cxnChg chg="mod">
          <ac:chgData name="Mudiganti, Seshu Kumar" userId="f5706599-0511-47d4-a44f-3ad6f3573381" providerId="ADAL" clId="{266A394F-8F7A-4E92-BB47-E9C0AA2D656E}" dt="2023-08-31T17:27:46.532" v="1016"/>
          <ac:cxnSpMkLst>
            <pc:docMk/>
            <pc:sldMk cId="1948941440" sldId="761"/>
            <ac:cxnSpMk id="20" creationId="{11367D22-E1D9-5C80-206E-CBD2CEF70698}"/>
          </ac:cxnSpMkLst>
        </pc:cxnChg>
        <pc:cxnChg chg="mod">
          <ac:chgData name="Mudiganti, Seshu Kumar" userId="f5706599-0511-47d4-a44f-3ad6f3573381" providerId="ADAL" clId="{266A394F-8F7A-4E92-BB47-E9C0AA2D656E}" dt="2023-08-31T17:27:46.532" v="1016"/>
          <ac:cxnSpMkLst>
            <pc:docMk/>
            <pc:sldMk cId="1948941440" sldId="761"/>
            <ac:cxnSpMk id="26" creationId="{9AE75BF6-FF60-79FD-2E15-4F11479DB2F3}"/>
          </ac:cxnSpMkLst>
        </pc:cxnChg>
        <pc:cxnChg chg="mod">
          <ac:chgData name="Mudiganti, Seshu Kumar" userId="f5706599-0511-47d4-a44f-3ad6f3573381" providerId="ADAL" clId="{266A394F-8F7A-4E92-BB47-E9C0AA2D656E}" dt="2023-08-31T17:27:46.532" v="1016"/>
          <ac:cxnSpMkLst>
            <pc:docMk/>
            <pc:sldMk cId="1948941440" sldId="761"/>
            <ac:cxnSpMk id="27" creationId="{CC5B50F9-188D-67C8-D237-BF82EF46BEEB}"/>
          </ac:cxnSpMkLst>
        </pc:cxnChg>
      </pc:sldChg>
      <pc:sldChg chg="modSp add del mod ord">
        <pc:chgData name="Mudiganti, Seshu Kumar" userId="f5706599-0511-47d4-a44f-3ad6f3573381" providerId="ADAL" clId="{266A394F-8F7A-4E92-BB47-E9C0AA2D656E}" dt="2023-09-01T04:47:40.569" v="1250" actId="1076"/>
        <pc:sldMkLst>
          <pc:docMk/>
          <pc:sldMk cId="2939505975" sldId="762"/>
        </pc:sldMkLst>
        <pc:spChg chg="mod">
          <ac:chgData name="Mudiganti, Seshu Kumar" userId="f5706599-0511-47d4-a44f-3ad6f3573381" providerId="ADAL" clId="{266A394F-8F7A-4E92-BB47-E9C0AA2D656E}" dt="2023-08-31T17:46:03.830" v="1032"/>
          <ac:spMkLst>
            <pc:docMk/>
            <pc:sldMk cId="2939505975" sldId="762"/>
            <ac:spMk id="15" creationId="{00000000-0000-0000-0000-000000000000}"/>
          </ac:spMkLst>
        </pc:spChg>
        <pc:picChg chg="mod">
          <ac:chgData name="Mudiganti, Seshu Kumar" userId="f5706599-0511-47d4-a44f-3ad6f3573381" providerId="ADAL" clId="{266A394F-8F7A-4E92-BB47-E9C0AA2D656E}" dt="2023-09-01T04:47:40.569" v="1250" actId="1076"/>
          <ac:picMkLst>
            <pc:docMk/>
            <pc:sldMk cId="2939505975" sldId="762"/>
            <ac:picMk id="7" creationId="{C2C013E8-4DA7-D8A0-E6F0-61FA907245CF}"/>
          </ac:picMkLst>
        </pc:picChg>
      </pc:sldChg>
      <pc:sldChg chg="addSp delSp modSp new mod ord">
        <pc:chgData name="Mudiganti, Seshu Kumar" userId="f5706599-0511-47d4-a44f-3ad6f3573381" providerId="ADAL" clId="{266A394F-8F7A-4E92-BB47-E9C0AA2D656E}" dt="2023-08-31T18:09:12.464" v="1246" actId="1076"/>
        <pc:sldMkLst>
          <pc:docMk/>
          <pc:sldMk cId="2939505975" sldId="762"/>
        </pc:sldMkLst>
        <pc:spChg chg="del">
          <ac:chgData name="Mudiganti, Seshu Kumar" userId="f5706599-0511-47d4-a44f-3ad6f3573381" providerId="ADAL" clId="{266A394F-8F7A-4E92-BB47-E9C0AA2D656E}" dt="2023-08-31T17:46:29.347" v="1035" actId="478"/>
          <ac:spMkLst>
            <pc:docMk/>
            <pc:sldMk cId="2939505975" sldId="762"/>
            <ac:spMk id="2" creationId="{B512E9B7-1E79-7C6A-40EF-AECC5E97CD02}"/>
          </ac:spMkLst>
        </pc:spChg>
        <pc:spChg chg="del">
          <ac:chgData name="Mudiganti, Seshu Kumar" userId="f5706599-0511-47d4-a44f-3ad6f3573381" providerId="ADAL" clId="{266A394F-8F7A-4E92-BB47-E9C0AA2D656E}" dt="2023-08-31T17:46:29.347" v="1035" actId="478"/>
          <ac:spMkLst>
            <pc:docMk/>
            <pc:sldMk cId="2939505975" sldId="762"/>
            <ac:spMk id="3" creationId="{B1917D09-EC88-382A-2DE7-E20D11984AA4}"/>
          </ac:spMkLst>
        </pc:spChg>
        <pc:spChg chg="add mod">
          <ac:chgData name="Mudiganti, Seshu Kumar" userId="f5706599-0511-47d4-a44f-3ad6f3573381" providerId="ADAL" clId="{266A394F-8F7A-4E92-BB47-E9C0AA2D656E}" dt="2023-08-31T18:01:28.513" v="1116" actId="20577"/>
          <ac:spMkLst>
            <pc:docMk/>
            <pc:sldMk cId="2939505975" sldId="762"/>
            <ac:spMk id="4" creationId="{6399F4AB-2910-6946-EF1D-CD6DCFDF92D2}"/>
          </ac:spMkLst>
        </pc:spChg>
        <pc:spChg chg="add mod">
          <ac:chgData name="Mudiganti, Seshu Kumar" userId="f5706599-0511-47d4-a44f-3ad6f3573381" providerId="ADAL" clId="{266A394F-8F7A-4E92-BB47-E9C0AA2D656E}" dt="2023-08-31T18:09:00.889" v="1244" actId="1076"/>
          <ac:spMkLst>
            <pc:docMk/>
            <pc:sldMk cId="2939505975" sldId="762"/>
            <ac:spMk id="5" creationId="{3942013C-ECE0-9787-AFE0-319B733004E8}"/>
          </ac:spMkLst>
        </pc:spChg>
        <pc:spChg chg="add del mod">
          <ac:chgData name="Mudiganti, Seshu Kumar" userId="f5706599-0511-47d4-a44f-3ad6f3573381" providerId="ADAL" clId="{266A394F-8F7A-4E92-BB47-E9C0AA2D656E}" dt="2023-08-31T17:46:56.181" v="1043"/>
          <ac:spMkLst>
            <pc:docMk/>
            <pc:sldMk cId="2939505975" sldId="762"/>
            <ac:spMk id="6" creationId="{3C4D0460-2C43-FD0E-965E-95064EC7537B}"/>
          </ac:spMkLst>
        </pc:spChg>
        <pc:spChg chg="add mod">
          <ac:chgData name="Mudiganti, Seshu Kumar" userId="f5706599-0511-47d4-a44f-3ad6f3573381" providerId="ADAL" clId="{266A394F-8F7A-4E92-BB47-E9C0AA2D656E}" dt="2023-08-31T18:07:04.492" v="1153" actId="164"/>
          <ac:spMkLst>
            <pc:docMk/>
            <pc:sldMk cId="2939505975" sldId="762"/>
            <ac:spMk id="8" creationId="{496BD59B-0E3D-0F8E-B31A-64F066614FD2}"/>
          </ac:spMkLst>
        </pc:spChg>
        <pc:spChg chg="mod">
          <ac:chgData name="Mudiganti, Seshu Kumar" userId="f5706599-0511-47d4-a44f-3ad6f3573381" providerId="ADAL" clId="{266A394F-8F7A-4E92-BB47-E9C0AA2D656E}" dt="2023-08-31T17:46:30.065" v="1036"/>
          <ac:spMkLst>
            <pc:docMk/>
            <pc:sldMk cId="2939505975" sldId="762"/>
            <ac:spMk id="11" creationId="{F01627E2-1378-B457-E0BD-38C6202EE822}"/>
          </ac:spMkLst>
        </pc:spChg>
        <pc:spChg chg="add del mod">
          <ac:chgData name="Mudiganti, Seshu Kumar" userId="f5706599-0511-47d4-a44f-3ad6f3573381" providerId="ADAL" clId="{266A394F-8F7A-4E92-BB47-E9C0AA2D656E}" dt="2023-08-31T17:54:53.070" v="1055" actId="478"/>
          <ac:spMkLst>
            <pc:docMk/>
            <pc:sldMk cId="2939505975" sldId="762"/>
            <ac:spMk id="12" creationId="{3577E0DB-4C77-4453-0E51-327DF2939C78}"/>
          </ac:spMkLst>
        </pc:spChg>
        <pc:spChg chg="mod">
          <ac:chgData name="Mudiganti, Seshu Kumar" userId="f5706599-0511-47d4-a44f-3ad6f3573381" providerId="ADAL" clId="{266A394F-8F7A-4E92-BB47-E9C0AA2D656E}" dt="2023-08-31T17:46:30.065" v="1036"/>
          <ac:spMkLst>
            <pc:docMk/>
            <pc:sldMk cId="2939505975" sldId="762"/>
            <ac:spMk id="15" creationId="{861AA1F6-0BBF-E5E3-7D10-FE7E48BD2D74}"/>
          </ac:spMkLst>
        </pc:spChg>
        <pc:spChg chg="add del mod">
          <ac:chgData name="Mudiganti, Seshu Kumar" userId="f5706599-0511-47d4-a44f-3ad6f3573381" providerId="ADAL" clId="{266A394F-8F7A-4E92-BB47-E9C0AA2D656E}" dt="2023-08-31T17:54:49.173" v="1054" actId="478"/>
          <ac:spMkLst>
            <pc:docMk/>
            <pc:sldMk cId="2939505975" sldId="762"/>
            <ac:spMk id="16" creationId="{6456F36E-2D24-2CAC-D8C4-5A525C17CD18}"/>
          </ac:spMkLst>
        </pc:spChg>
        <pc:spChg chg="add mod">
          <ac:chgData name="Mudiganti, Seshu Kumar" userId="f5706599-0511-47d4-a44f-3ad6f3573381" providerId="ADAL" clId="{266A394F-8F7A-4E92-BB47-E9C0AA2D656E}" dt="2023-08-31T17:46:30.065" v="1036"/>
          <ac:spMkLst>
            <pc:docMk/>
            <pc:sldMk cId="2939505975" sldId="762"/>
            <ac:spMk id="17" creationId="{BB91F7E7-A838-0A80-EB64-BF93837A2EDC}"/>
          </ac:spMkLst>
        </pc:spChg>
        <pc:spChg chg="add del mod">
          <ac:chgData name="Mudiganti, Seshu Kumar" userId="f5706599-0511-47d4-a44f-3ad6f3573381" providerId="ADAL" clId="{266A394F-8F7A-4E92-BB47-E9C0AA2D656E}" dt="2023-08-31T17:57:35.242" v="1064" actId="478"/>
          <ac:spMkLst>
            <pc:docMk/>
            <pc:sldMk cId="2939505975" sldId="762"/>
            <ac:spMk id="20" creationId="{B8907E01-DD33-1F0B-F521-08C1903AD6C9}"/>
          </ac:spMkLst>
        </pc:spChg>
        <pc:spChg chg="add mod">
          <ac:chgData name="Mudiganti, Seshu Kumar" userId="f5706599-0511-47d4-a44f-3ad6f3573381" providerId="ADAL" clId="{266A394F-8F7A-4E92-BB47-E9C0AA2D656E}" dt="2023-08-31T18:09:12.464" v="1246" actId="1076"/>
          <ac:spMkLst>
            <pc:docMk/>
            <pc:sldMk cId="2939505975" sldId="762"/>
            <ac:spMk id="22" creationId="{8BC78AB8-4A4A-7EFC-A527-8F7F8470F81F}"/>
          </ac:spMkLst>
        </pc:spChg>
        <pc:spChg chg="add mod">
          <ac:chgData name="Mudiganti, Seshu Kumar" userId="f5706599-0511-47d4-a44f-3ad6f3573381" providerId="ADAL" clId="{266A394F-8F7A-4E92-BB47-E9C0AA2D656E}" dt="2023-08-31T18:07:17.584" v="1186" actId="20577"/>
          <ac:spMkLst>
            <pc:docMk/>
            <pc:sldMk cId="2939505975" sldId="762"/>
            <ac:spMk id="24" creationId="{C833B092-E7BB-E7C7-1662-2A70530EA433}"/>
          </ac:spMkLst>
        </pc:spChg>
        <pc:spChg chg="add mod">
          <ac:chgData name="Mudiganti, Seshu Kumar" userId="f5706599-0511-47d4-a44f-3ad6f3573381" providerId="ADAL" clId="{266A394F-8F7A-4E92-BB47-E9C0AA2D656E}" dt="2023-08-31T18:09:05.250" v="1245" actId="1076"/>
          <ac:spMkLst>
            <pc:docMk/>
            <pc:sldMk cId="2939505975" sldId="762"/>
            <ac:spMk id="27" creationId="{A682921D-2023-4343-D51F-D682E2CCC48C}"/>
          </ac:spMkLst>
        </pc:spChg>
        <pc:grpChg chg="add del mod">
          <ac:chgData name="Mudiganti, Seshu Kumar" userId="f5706599-0511-47d4-a44f-3ad6f3573381" providerId="ADAL" clId="{266A394F-8F7A-4E92-BB47-E9C0AA2D656E}" dt="2023-08-31T17:54:54.961" v="1056" actId="478"/>
          <ac:grpSpMkLst>
            <pc:docMk/>
            <pc:sldMk cId="2939505975" sldId="762"/>
            <ac:grpSpMk id="9" creationId="{7EB63FA7-2E4D-73C5-4203-C5D77C997D00}"/>
          </ac:grpSpMkLst>
        </pc:grpChg>
        <pc:grpChg chg="add del mod">
          <ac:chgData name="Mudiganti, Seshu Kumar" userId="f5706599-0511-47d4-a44f-3ad6f3573381" providerId="ADAL" clId="{266A394F-8F7A-4E92-BB47-E9C0AA2D656E}" dt="2023-08-31T17:54:46.081" v="1052" actId="478"/>
          <ac:grpSpMkLst>
            <pc:docMk/>
            <pc:sldMk cId="2939505975" sldId="762"/>
            <ac:grpSpMk id="13" creationId="{F101FD2C-2176-67C8-5B35-4B463CA3669F}"/>
          </ac:grpSpMkLst>
        </pc:grpChg>
        <pc:grpChg chg="add del mod">
          <ac:chgData name="Mudiganti, Seshu Kumar" userId="f5706599-0511-47d4-a44f-3ad6f3573381" providerId="ADAL" clId="{266A394F-8F7A-4E92-BB47-E9C0AA2D656E}" dt="2023-08-31T18:08:53.715" v="1243" actId="21"/>
          <ac:grpSpMkLst>
            <pc:docMk/>
            <pc:sldMk cId="2939505975" sldId="762"/>
            <ac:grpSpMk id="28" creationId="{2625F124-2C90-66A7-C656-EE4C2DB73DD3}"/>
          </ac:grpSpMkLst>
        </pc:grpChg>
        <pc:graphicFrameChg chg="add del mod">
          <ac:chgData name="Mudiganti, Seshu Kumar" userId="f5706599-0511-47d4-a44f-3ad6f3573381" providerId="ADAL" clId="{266A394F-8F7A-4E92-BB47-E9C0AA2D656E}" dt="2023-08-31T18:04:38.205" v="1139" actId="478"/>
          <ac:graphicFrameMkLst>
            <pc:docMk/>
            <pc:sldMk cId="2939505975" sldId="762"/>
            <ac:graphicFrameMk id="18" creationId="{E9077C44-C51A-4650-C598-5AE5414242A2}"/>
          </ac:graphicFrameMkLst>
        </pc:graphicFrameChg>
        <pc:graphicFrameChg chg="add del mod">
          <ac:chgData name="Mudiganti, Seshu Kumar" userId="f5706599-0511-47d4-a44f-3ad6f3573381" providerId="ADAL" clId="{266A394F-8F7A-4E92-BB47-E9C0AA2D656E}" dt="2023-08-31T18:04:01.351" v="1137" actId="478"/>
          <ac:graphicFrameMkLst>
            <pc:docMk/>
            <pc:sldMk cId="2939505975" sldId="762"/>
            <ac:graphicFrameMk id="25" creationId="{A3F998BE-E06F-C174-9FCF-015E11F28DDE}"/>
          </ac:graphicFrameMkLst>
        </pc:graphicFrameChg>
        <pc:picChg chg="add mod">
          <ac:chgData name="Mudiganti, Seshu Kumar" userId="f5706599-0511-47d4-a44f-3ad6f3573381" providerId="ADAL" clId="{266A394F-8F7A-4E92-BB47-E9C0AA2D656E}" dt="2023-08-31T17:46:30.065" v="1036"/>
          <ac:picMkLst>
            <pc:docMk/>
            <pc:sldMk cId="2939505975" sldId="762"/>
            <ac:picMk id="7" creationId="{C2C013E8-4DA7-D8A0-E6F0-61FA907245CF}"/>
          </ac:picMkLst>
        </pc:picChg>
        <pc:picChg chg="mod">
          <ac:chgData name="Mudiganti, Seshu Kumar" userId="f5706599-0511-47d4-a44f-3ad6f3573381" providerId="ADAL" clId="{266A394F-8F7A-4E92-BB47-E9C0AA2D656E}" dt="2023-08-31T17:46:30.065" v="1036"/>
          <ac:picMkLst>
            <pc:docMk/>
            <pc:sldMk cId="2939505975" sldId="762"/>
            <ac:picMk id="10" creationId="{0502D960-7B19-2483-5121-4B338184C792}"/>
          </ac:picMkLst>
        </pc:picChg>
        <pc:picChg chg="mod">
          <ac:chgData name="Mudiganti, Seshu Kumar" userId="f5706599-0511-47d4-a44f-3ad6f3573381" providerId="ADAL" clId="{266A394F-8F7A-4E92-BB47-E9C0AA2D656E}" dt="2023-08-31T17:46:30.065" v="1036"/>
          <ac:picMkLst>
            <pc:docMk/>
            <pc:sldMk cId="2939505975" sldId="762"/>
            <ac:picMk id="14" creationId="{866CB0CD-DC6C-44A6-E7A7-40B36FE4123C}"/>
          </ac:picMkLst>
        </pc:picChg>
      </pc:sldChg>
      <pc:sldMasterChg chg="delSldLayout">
        <pc:chgData name="Mudiganti, Seshu Kumar" userId="f5706599-0511-47d4-a44f-3ad6f3573381" providerId="ADAL" clId="{266A394F-8F7A-4E92-BB47-E9C0AA2D656E}" dt="2023-08-31T17:27:49.353" v="1017" actId="47"/>
        <pc:sldMasterMkLst>
          <pc:docMk/>
          <pc:sldMasterMk cId="3499221499" sldId="2147483660"/>
        </pc:sldMasterMkLst>
        <pc:sldLayoutChg chg="del">
          <pc:chgData name="Mudiganti, Seshu Kumar" userId="f5706599-0511-47d4-a44f-3ad6f3573381" providerId="ADAL" clId="{266A394F-8F7A-4E92-BB47-E9C0AA2D656E}" dt="2023-08-30T02:41:18.518" v="96" actId="47"/>
          <pc:sldLayoutMkLst>
            <pc:docMk/>
            <pc:sldMasterMk cId="3499221499" sldId="2147483660"/>
            <pc:sldLayoutMk cId="2681822372" sldId="2147483673"/>
          </pc:sldLayoutMkLst>
        </pc:sldLayoutChg>
        <pc:sldLayoutChg chg="del">
          <pc:chgData name="Mudiganti, Seshu Kumar" userId="f5706599-0511-47d4-a44f-3ad6f3573381" providerId="ADAL" clId="{266A394F-8F7A-4E92-BB47-E9C0AA2D656E}" dt="2023-08-31T14:52:53.797" v="424" actId="47"/>
          <pc:sldLayoutMkLst>
            <pc:docMk/>
            <pc:sldMasterMk cId="3499221499" sldId="2147483660"/>
            <pc:sldLayoutMk cId="646980716" sldId="2147483675"/>
          </pc:sldLayoutMkLst>
        </pc:sldLayoutChg>
        <pc:sldLayoutChg chg="del">
          <pc:chgData name="Mudiganti, Seshu Kumar" userId="f5706599-0511-47d4-a44f-3ad6f3573381" providerId="ADAL" clId="{266A394F-8F7A-4E92-BB47-E9C0AA2D656E}" dt="2023-08-31T16:57:40.511" v="950" actId="47"/>
          <pc:sldLayoutMkLst>
            <pc:docMk/>
            <pc:sldMasterMk cId="3499221499" sldId="2147483660"/>
            <pc:sldLayoutMk cId="1810340192" sldId="2147483675"/>
          </pc:sldLayoutMkLst>
        </pc:sldLayoutChg>
        <pc:sldLayoutChg chg="del">
          <pc:chgData name="Mudiganti, Seshu Kumar" userId="f5706599-0511-47d4-a44f-3ad6f3573381" providerId="ADAL" clId="{266A394F-8F7A-4E92-BB47-E9C0AA2D656E}" dt="2023-08-31T16:50:12.602" v="914" actId="47"/>
          <pc:sldLayoutMkLst>
            <pc:docMk/>
            <pc:sldMasterMk cId="3499221499" sldId="2147483660"/>
            <pc:sldLayoutMk cId="2499833680" sldId="2147483675"/>
          </pc:sldLayoutMkLst>
        </pc:sldLayoutChg>
        <pc:sldLayoutChg chg="del">
          <pc:chgData name="Mudiganti, Seshu Kumar" userId="f5706599-0511-47d4-a44f-3ad6f3573381" providerId="ADAL" clId="{266A394F-8F7A-4E92-BB47-E9C0AA2D656E}" dt="2023-08-31T17:27:49.353" v="1017" actId="47"/>
          <pc:sldLayoutMkLst>
            <pc:docMk/>
            <pc:sldMasterMk cId="3499221499" sldId="2147483660"/>
            <pc:sldLayoutMk cId="3617566579" sldId="2147483675"/>
          </pc:sldLayoutMkLst>
        </pc:sldLayoutChg>
        <pc:sldLayoutChg chg="del">
          <pc:chgData name="Mudiganti, Seshu Kumar" userId="f5706599-0511-47d4-a44f-3ad6f3573381" providerId="ADAL" clId="{266A394F-8F7A-4E92-BB47-E9C0AA2D656E}" dt="2023-08-31T15:30:30.421" v="572" actId="47"/>
          <pc:sldLayoutMkLst>
            <pc:docMk/>
            <pc:sldMasterMk cId="3499221499" sldId="2147483660"/>
            <pc:sldLayoutMk cId="4142835716" sldId="2147483675"/>
          </pc:sldLayoutMkLst>
        </pc:sldLayoutChg>
        <pc:sldLayoutChg chg="del">
          <pc:chgData name="Mudiganti, Seshu Kumar" userId="f5706599-0511-47d4-a44f-3ad6f3573381" providerId="ADAL" clId="{266A394F-8F7A-4E92-BB47-E9C0AA2D656E}" dt="2023-08-31T15:14:51.348" v="460" actId="47"/>
          <pc:sldLayoutMkLst>
            <pc:docMk/>
            <pc:sldMasterMk cId="3499221499" sldId="2147483660"/>
            <pc:sldLayoutMk cId="4242441788" sldId="2147483675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44BA66-361A-4DCB-B476-72B8A01B84C0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</dgm:pt>
    <dgm:pt modelId="{C0C7056B-1204-43E4-87BE-B9EBD3D8CC4B}">
      <dgm:prSet phldrT="[Tekst]"/>
      <dgm:spPr/>
      <dgm:t>
        <a:bodyPr/>
        <a:lstStyle/>
        <a:p>
          <a:r>
            <a:rPr lang="pl-PL" dirty="0" err="1"/>
            <a:t>Assign</a:t>
          </a:r>
          <a:r>
            <a:rPr lang="pl-PL" dirty="0"/>
            <a:t> Service </a:t>
          </a:r>
          <a:r>
            <a:rPr lang="pl-PL" dirty="0" err="1"/>
            <a:t>Instance</a:t>
          </a:r>
          <a:endParaRPr lang="en-US" dirty="0"/>
        </a:p>
      </dgm:t>
    </dgm:pt>
    <dgm:pt modelId="{D9EAE5AD-7A81-494F-BD94-341C147B0806}" type="parTrans" cxnId="{1F0DF1CE-36DD-4BED-BA2C-9F3F7702235D}">
      <dgm:prSet/>
      <dgm:spPr/>
      <dgm:t>
        <a:bodyPr/>
        <a:lstStyle/>
        <a:p>
          <a:endParaRPr lang="en-US"/>
        </a:p>
      </dgm:t>
    </dgm:pt>
    <dgm:pt modelId="{770F2018-8FEE-4BBE-A4D2-AB5906B2BD7D}" type="sibTrans" cxnId="{1F0DF1CE-36DD-4BED-BA2C-9F3F7702235D}">
      <dgm:prSet/>
      <dgm:spPr/>
      <dgm:t>
        <a:bodyPr/>
        <a:lstStyle/>
        <a:p>
          <a:endParaRPr lang="en-US"/>
        </a:p>
      </dgm:t>
    </dgm:pt>
    <dgm:pt modelId="{938A4763-8696-4D21-941F-7470AECCB68D}">
      <dgm:prSet phldrT="[Tekst]"/>
      <dgm:spPr/>
      <dgm:t>
        <a:bodyPr/>
        <a:lstStyle/>
        <a:p>
          <a:r>
            <a:rPr lang="pl-PL" dirty="0" err="1"/>
            <a:t>Assign</a:t>
          </a:r>
          <a:r>
            <a:rPr lang="pl-PL" dirty="0"/>
            <a:t> VNF </a:t>
          </a:r>
          <a:r>
            <a:rPr lang="pl-PL" dirty="0" err="1"/>
            <a:t>Instance</a:t>
          </a:r>
          <a:endParaRPr lang="en-US" dirty="0"/>
        </a:p>
      </dgm:t>
    </dgm:pt>
    <dgm:pt modelId="{45250A01-F864-447E-9FED-8EE9FB07682E}" type="parTrans" cxnId="{878AB99F-B4FA-468E-9DF9-7724D1417CDF}">
      <dgm:prSet/>
      <dgm:spPr/>
      <dgm:t>
        <a:bodyPr/>
        <a:lstStyle/>
        <a:p>
          <a:endParaRPr lang="en-US"/>
        </a:p>
      </dgm:t>
    </dgm:pt>
    <dgm:pt modelId="{3BF339FD-7A08-4F0C-82D2-7EAAD72DFCDC}" type="sibTrans" cxnId="{878AB99F-B4FA-468E-9DF9-7724D1417CDF}">
      <dgm:prSet/>
      <dgm:spPr/>
      <dgm:t>
        <a:bodyPr/>
        <a:lstStyle/>
        <a:p>
          <a:endParaRPr lang="en-US"/>
        </a:p>
      </dgm:t>
    </dgm:pt>
    <dgm:pt modelId="{768CFDEE-7C80-4CAC-8AA9-DF9B626B3EEB}">
      <dgm:prSet phldrT="[Tekst]"/>
      <dgm:spPr/>
      <dgm:t>
        <a:bodyPr/>
        <a:lstStyle/>
        <a:p>
          <a:r>
            <a:rPr lang="pl-PL" dirty="0" err="1"/>
            <a:t>Assign</a:t>
          </a:r>
          <a:r>
            <a:rPr lang="pl-PL" dirty="0"/>
            <a:t> VF module </a:t>
          </a:r>
          <a:r>
            <a:rPr lang="pl-PL" dirty="0" err="1"/>
            <a:t>Instance</a:t>
          </a:r>
          <a:endParaRPr lang="en-US" dirty="0"/>
        </a:p>
      </dgm:t>
    </dgm:pt>
    <dgm:pt modelId="{ACD73E6F-87C7-4FE5-841C-51844599C17F}" type="parTrans" cxnId="{837789EE-36BE-4D07-A7B4-35779B6EFA2F}">
      <dgm:prSet/>
      <dgm:spPr/>
      <dgm:t>
        <a:bodyPr/>
        <a:lstStyle/>
        <a:p>
          <a:endParaRPr lang="en-US"/>
        </a:p>
      </dgm:t>
    </dgm:pt>
    <dgm:pt modelId="{5253BED9-ACB9-4F1A-B5E7-309FFA530F17}" type="sibTrans" cxnId="{837789EE-36BE-4D07-A7B4-35779B6EFA2F}">
      <dgm:prSet/>
      <dgm:spPr/>
      <dgm:t>
        <a:bodyPr/>
        <a:lstStyle/>
        <a:p>
          <a:endParaRPr lang="en-US"/>
        </a:p>
      </dgm:t>
    </dgm:pt>
    <dgm:pt modelId="{B87F3671-9204-4C36-88D9-0B510F64E9CC}">
      <dgm:prSet phldrT="[Tekst]"/>
      <dgm:spPr>
        <a:ln w="19050">
          <a:prstDash val="dash"/>
        </a:ln>
      </dgm:spPr>
      <dgm:t>
        <a:bodyPr/>
        <a:lstStyle/>
        <a:p>
          <a:r>
            <a:rPr lang="pl-PL" dirty="0" err="1"/>
            <a:t>Config</a:t>
          </a:r>
          <a:r>
            <a:rPr lang="pl-PL" dirty="0"/>
            <a:t> </a:t>
          </a:r>
          <a:r>
            <a:rPr lang="pl-PL" dirty="0" err="1"/>
            <a:t>Assign</a:t>
          </a:r>
          <a:r>
            <a:rPr lang="pl-PL" dirty="0"/>
            <a:t> VNF</a:t>
          </a:r>
          <a:endParaRPr lang="en-US" dirty="0"/>
        </a:p>
      </dgm:t>
    </dgm:pt>
    <dgm:pt modelId="{8F15B1B9-FD7D-4974-8827-5587715E96E9}" type="parTrans" cxnId="{2A0D3BE7-CC9D-40F3-9DA5-2C7881881227}">
      <dgm:prSet/>
      <dgm:spPr/>
      <dgm:t>
        <a:bodyPr/>
        <a:lstStyle/>
        <a:p>
          <a:endParaRPr lang="en-US"/>
        </a:p>
      </dgm:t>
    </dgm:pt>
    <dgm:pt modelId="{2DA1CC36-88A0-49BD-B2CE-3A08585E0995}" type="sibTrans" cxnId="{2A0D3BE7-CC9D-40F3-9DA5-2C7881881227}">
      <dgm:prSet/>
      <dgm:spPr/>
      <dgm:t>
        <a:bodyPr/>
        <a:lstStyle/>
        <a:p>
          <a:endParaRPr lang="en-US"/>
        </a:p>
      </dgm:t>
    </dgm:pt>
    <dgm:pt modelId="{53147DAC-2392-4738-A660-7C07C1FECC6B}">
      <dgm:prSet phldrT="[Tekst]"/>
      <dgm:spPr/>
      <dgm:t>
        <a:bodyPr/>
        <a:lstStyle/>
        <a:p>
          <a:r>
            <a:rPr lang="pl-PL" dirty="0" err="1"/>
            <a:t>Create</a:t>
          </a:r>
          <a:r>
            <a:rPr lang="pl-PL" dirty="0"/>
            <a:t> VF module</a:t>
          </a:r>
          <a:endParaRPr lang="en-US" dirty="0"/>
        </a:p>
      </dgm:t>
    </dgm:pt>
    <dgm:pt modelId="{EE090249-D3EC-4162-9DF2-439588872294}" type="parTrans" cxnId="{ECA1670A-B446-4BE1-B23B-9600FF3FB051}">
      <dgm:prSet/>
      <dgm:spPr/>
      <dgm:t>
        <a:bodyPr/>
        <a:lstStyle/>
        <a:p>
          <a:endParaRPr lang="en-US"/>
        </a:p>
      </dgm:t>
    </dgm:pt>
    <dgm:pt modelId="{7FB570F5-9E52-4405-B1A8-0CBE3CEA0100}" type="sibTrans" cxnId="{ECA1670A-B446-4BE1-B23B-9600FF3FB051}">
      <dgm:prSet/>
      <dgm:spPr/>
      <dgm:t>
        <a:bodyPr/>
        <a:lstStyle/>
        <a:p>
          <a:endParaRPr lang="en-US"/>
        </a:p>
      </dgm:t>
    </dgm:pt>
    <dgm:pt modelId="{C45114D1-4853-4373-AD39-2C31EEA5F4FE}" type="pres">
      <dgm:prSet presAssocID="{9644BA66-361A-4DCB-B476-72B8A01B84C0}" presName="diagram" presStyleCnt="0">
        <dgm:presLayoutVars>
          <dgm:dir/>
          <dgm:resizeHandles val="exact"/>
        </dgm:presLayoutVars>
      </dgm:prSet>
      <dgm:spPr/>
    </dgm:pt>
    <dgm:pt modelId="{ED5E1677-C6A8-49BA-9D44-490B50AE5DBF}" type="pres">
      <dgm:prSet presAssocID="{C0C7056B-1204-43E4-87BE-B9EBD3D8CC4B}" presName="node" presStyleLbl="node1" presStyleIdx="0" presStyleCnt="5">
        <dgm:presLayoutVars>
          <dgm:bulletEnabled val="1"/>
        </dgm:presLayoutVars>
      </dgm:prSet>
      <dgm:spPr/>
    </dgm:pt>
    <dgm:pt modelId="{C02294F1-9E82-423D-9913-86C90AF09DD0}" type="pres">
      <dgm:prSet presAssocID="{770F2018-8FEE-4BBE-A4D2-AB5906B2BD7D}" presName="sibTrans" presStyleLbl="sibTrans2D1" presStyleIdx="0" presStyleCnt="4"/>
      <dgm:spPr/>
    </dgm:pt>
    <dgm:pt modelId="{7552D128-97DF-4F49-A6CF-A0E4B920F8C6}" type="pres">
      <dgm:prSet presAssocID="{770F2018-8FEE-4BBE-A4D2-AB5906B2BD7D}" presName="connectorText" presStyleLbl="sibTrans2D1" presStyleIdx="0" presStyleCnt="4"/>
      <dgm:spPr/>
    </dgm:pt>
    <dgm:pt modelId="{C571E143-FB64-497F-8BD7-C543A22C48CC}" type="pres">
      <dgm:prSet presAssocID="{938A4763-8696-4D21-941F-7470AECCB68D}" presName="node" presStyleLbl="node1" presStyleIdx="1" presStyleCnt="5">
        <dgm:presLayoutVars>
          <dgm:bulletEnabled val="1"/>
        </dgm:presLayoutVars>
      </dgm:prSet>
      <dgm:spPr/>
    </dgm:pt>
    <dgm:pt modelId="{48C0F20F-FC1B-4066-8224-0A24C15969B8}" type="pres">
      <dgm:prSet presAssocID="{3BF339FD-7A08-4F0C-82D2-7EAAD72DFCDC}" presName="sibTrans" presStyleLbl="sibTrans2D1" presStyleIdx="1" presStyleCnt="4"/>
      <dgm:spPr/>
    </dgm:pt>
    <dgm:pt modelId="{BDB07810-D7F8-4477-A642-CDE2A20A0630}" type="pres">
      <dgm:prSet presAssocID="{3BF339FD-7A08-4F0C-82D2-7EAAD72DFCDC}" presName="connectorText" presStyleLbl="sibTrans2D1" presStyleIdx="1" presStyleCnt="4"/>
      <dgm:spPr/>
    </dgm:pt>
    <dgm:pt modelId="{33EAE181-1F2C-4F30-ACFD-AE3144FE7B77}" type="pres">
      <dgm:prSet presAssocID="{768CFDEE-7C80-4CAC-8AA9-DF9B626B3EEB}" presName="node" presStyleLbl="node1" presStyleIdx="2" presStyleCnt="5">
        <dgm:presLayoutVars>
          <dgm:bulletEnabled val="1"/>
        </dgm:presLayoutVars>
      </dgm:prSet>
      <dgm:spPr/>
    </dgm:pt>
    <dgm:pt modelId="{8EAB2649-B4FE-415C-ACBB-CC308BDAA8BA}" type="pres">
      <dgm:prSet presAssocID="{5253BED9-ACB9-4F1A-B5E7-309FFA530F17}" presName="sibTrans" presStyleLbl="sibTrans2D1" presStyleIdx="2" presStyleCnt="4"/>
      <dgm:spPr/>
    </dgm:pt>
    <dgm:pt modelId="{CE60C9E3-A3C7-4317-8805-0FE51DABE289}" type="pres">
      <dgm:prSet presAssocID="{5253BED9-ACB9-4F1A-B5E7-309FFA530F17}" presName="connectorText" presStyleLbl="sibTrans2D1" presStyleIdx="2" presStyleCnt="4"/>
      <dgm:spPr/>
    </dgm:pt>
    <dgm:pt modelId="{FE0DC881-FBFC-486E-B1EF-7BE6EC5BA781}" type="pres">
      <dgm:prSet presAssocID="{B87F3671-9204-4C36-88D9-0B510F64E9CC}" presName="node" presStyleLbl="node1" presStyleIdx="3" presStyleCnt="5">
        <dgm:presLayoutVars>
          <dgm:bulletEnabled val="1"/>
        </dgm:presLayoutVars>
      </dgm:prSet>
      <dgm:spPr/>
    </dgm:pt>
    <dgm:pt modelId="{A8453913-896F-4786-BFAD-21FDB9C61F76}" type="pres">
      <dgm:prSet presAssocID="{2DA1CC36-88A0-49BD-B2CE-3A08585E0995}" presName="sibTrans" presStyleLbl="sibTrans2D1" presStyleIdx="3" presStyleCnt="4"/>
      <dgm:spPr/>
    </dgm:pt>
    <dgm:pt modelId="{E12B583C-CF18-4829-B71A-A42D58154D29}" type="pres">
      <dgm:prSet presAssocID="{2DA1CC36-88A0-49BD-B2CE-3A08585E0995}" presName="connectorText" presStyleLbl="sibTrans2D1" presStyleIdx="3" presStyleCnt="4"/>
      <dgm:spPr/>
    </dgm:pt>
    <dgm:pt modelId="{423E3795-6F59-4F90-8E94-78121C172DE6}" type="pres">
      <dgm:prSet presAssocID="{53147DAC-2392-4738-A660-7C07C1FECC6B}" presName="node" presStyleLbl="node1" presStyleIdx="4" presStyleCnt="5">
        <dgm:presLayoutVars>
          <dgm:bulletEnabled val="1"/>
        </dgm:presLayoutVars>
      </dgm:prSet>
      <dgm:spPr/>
    </dgm:pt>
  </dgm:ptLst>
  <dgm:cxnLst>
    <dgm:cxn modelId="{ECA1670A-B446-4BE1-B23B-9600FF3FB051}" srcId="{9644BA66-361A-4DCB-B476-72B8A01B84C0}" destId="{53147DAC-2392-4738-A660-7C07C1FECC6B}" srcOrd="4" destOrd="0" parTransId="{EE090249-D3EC-4162-9DF2-439588872294}" sibTransId="{7FB570F5-9E52-4405-B1A8-0CBE3CEA0100}"/>
    <dgm:cxn modelId="{3197BB0D-A97D-4087-A441-C0AC1062A05E}" type="presOf" srcId="{5253BED9-ACB9-4F1A-B5E7-309FFA530F17}" destId="{8EAB2649-B4FE-415C-ACBB-CC308BDAA8BA}" srcOrd="0" destOrd="0" presId="urn:microsoft.com/office/officeart/2005/8/layout/process5"/>
    <dgm:cxn modelId="{96FA1F11-4CDB-4D40-BEC5-B4A7455A6E4F}" type="presOf" srcId="{53147DAC-2392-4738-A660-7C07C1FECC6B}" destId="{423E3795-6F59-4F90-8E94-78121C172DE6}" srcOrd="0" destOrd="0" presId="urn:microsoft.com/office/officeart/2005/8/layout/process5"/>
    <dgm:cxn modelId="{3FD63C15-C9A9-4688-849D-A94E3A1A27B8}" type="presOf" srcId="{B87F3671-9204-4C36-88D9-0B510F64E9CC}" destId="{FE0DC881-FBFC-486E-B1EF-7BE6EC5BA781}" srcOrd="0" destOrd="0" presId="urn:microsoft.com/office/officeart/2005/8/layout/process5"/>
    <dgm:cxn modelId="{35FF6B20-53CF-4763-927E-16B24F82E8A6}" type="presOf" srcId="{770F2018-8FEE-4BBE-A4D2-AB5906B2BD7D}" destId="{7552D128-97DF-4F49-A6CF-A0E4B920F8C6}" srcOrd="1" destOrd="0" presId="urn:microsoft.com/office/officeart/2005/8/layout/process5"/>
    <dgm:cxn modelId="{05DA3234-4A3F-4AEA-BD1C-082AA541622E}" type="presOf" srcId="{3BF339FD-7A08-4F0C-82D2-7EAAD72DFCDC}" destId="{48C0F20F-FC1B-4066-8224-0A24C15969B8}" srcOrd="0" destOrd="0" presId="urn:microsoft.com/office/officeart/2005/8/layout/process5"/>
    <dgm:cxn modelId="{017D843F-3485-40E5-9706-62643656736A}" type="presOf" srcId="{938A4763-8696-4D21-941F-7470AECCB68D}" destId="{C571E143-FB64-497F-8BD7-C543A22C48CC}" srcOrd="0" destOrd="0" presId="urn:microsoft.com/office/officeart/2005/8/layout/process5"/>
    <dgm:cxn modelId="{1705CC5C-FD9A-499A-96AC-3B3BDC817516}" type="presOf" srcId="{3BF339FD-7A08-4F0C-82D2-7EAAD72DFCDC}" destId="{BDB07810-D7F8-4477-A642-CDE2A20A0630}" srcOrd="1" destOrd="0" presId="urn:microsoft.com/office/officeart/2005/8/layout/process5"/>
    <dgm:cxn modelId="{F4DB4357-1FC5-48A5-8D99-78324550FA11}" type="presOf" srcId="{C0C7056B-1204-43E4-87BE-B9EBD3D8CC4B}" destId="{ED5E1677-C6A8-49BA-9D44-490B50AE5DBF}" srcOrd="0" destOrd="0" presId="urn:microsoft.com/office/officeart/2005/8/layout/process5"/>
    <dgm:cxn modelId="{A1B1E28C-9F50-486B-AD0A-8589799D474A}" type="presOf" srcId="{5253BED9-ACB9-4F1A-B5E7-309FFA530F17}" destId="{CE60C9E3-A3C7-4317-8805-0FE51DABE289}" srcOrd="1" destOrd="0" presId="urn:microsoft.com/office/officeart/2005/8/layout/process5"/>
    <dgm:cxn modelId="{EA5AC090-75B1-4725-A9AF-396B63D50D33}" type="presOf" srcId="{2DA1CC36-88A0-49BD-B2CE-3A08585E0995}" destId="{A8453913-896F-4786-BFAD-21FDB9C61F76}" srcOrd="0" destOrd="0" presId="urn:microsoft.com/office/officeart/2005/8/layout/process5"/>
    <dgm:cxn modelId="{878AB99F-B4FA-468E-9DF9-7724D1417CDF}" srcId="{9644BA66-361A-4DCB-B476-72B8A01B84C0}" destId="{938A4763-8696-4D21-941F-7470AECCB68D}" srcOrd="1" destOrd="0" parTransId="{45250A01-F864-447E-9FED-8EE9FB07682E}" sibTransId="{3BF339FD-7A08-4F0C-82D2-7EAAD72DFCDC}"/>
    <dgm:cxn modelId="{355267A9-2C77-4B99-A3D1-72C8D58E1E6D}" type="presOf" srcId="{768CFDEE-7C80-4CAC-8AA9-DF9B626B3EEB}" destId="{33EAE181-1F2C-4F30-ACFD-AE3144FE7B77}" srcOrd="0" destOrd="0" presId="urn:microsoft.com/office/officeart/2005/8/layout/process5"/>
    <dgm:cxn modelId="{96E3E0C6-6C56-404D-B602-B24EA5D98C96}" type="presOf" srcId="{770F2018-8FEE-4BBE-A4D2-AB5906B2BD7D}" destId="{C02294F1-9E82-423D-9913-86C90AF09DD0}" srcOrd="0" destOrd="0" presId="urn:microsoft.com/office/officeart/2005/8/layout/process5"/>
    <dgm:cxn modelId="{1F0DF1CE-36DD-4BED-BA2C-9F3F7702235D}" srcId="{9644BA66-361A-4DCB-B476-72B8A01B84C0}" destId="{C0C7056B-1204-43E4-87BE-B9EBD3D8CC4B}" srcOrd="0" destOrd="0" parTransId="{D9EAE5AD-7A81-494F-BD94-341C147B0806}" sibTransId="{770F2018-8FEE-4BBE-A4D2-AB5906B2BD7D}"/>
    <dgm:cxn modelId="{98D8A5E1-3D0A-41C0-93F8-B40996257174}" type="presOf" srcId="{9644BA66-361A-4DCB-B476-72B8A01B84C0}" destId="{C45114D1-4853-4373-AD39-2C31EEA5F4FE}" srcOrd="0" destOrd="0" presId="urn:microsoft.com/office/officeart/2005/8/layout/process5"/>
    <dgm:cxn modelId="{2A0D3BE7-CC9D-40F3-9DA5-2C7881881227}" srcId="{9644BA66-361A-4DCB-B476-72B8A01B84C0}" destId="{B87F3671-9204-4C36-88D9-0B510F64E9CC}" srcOrd="3" destOrd="0" parTransId="{8F15B1B9-FD7D-4974-8827-5587715E96E9}" sibTransId="{2DA1CC36-88A0-49BD-B2CE-3A08585E0995}"/>
    <dgm:cxn modelId="{7A355EE7-FEF4-4B80-BBA9-630B427D553C}" type="presOf" srcId="{2DA1CC36-88A0-49BD-B2CE-3A08585E0995}" destId="{E12B583C-CF18-4829-B71A-A42D58154D29}" srcOrd="1" destOrd="0" presId="urn:microsoft.com/office/officeart/2005/8/layout/process5"/>
    <dgm:cxn modelId="{837789EE-36BE-4D07-A7B4-35779B6EFA2F}" srcId="{9644BA66-361A-4DCB-B476-72B8A01B84C0}" destId="{768CFDEE-7C80-4CAC-8AA9-DF9B626B3EEB}" srcOrd="2" destOrd="0" parTransId="{ACD73E6F-87C7-4FE5-841C-51844599C17F}" sibTransId="{5253BED9-ACB9-4F1A-B5E7-309FFA530F17}"/>
    <dgm:cxn modelId="{786125ED-7CD4-4651-8640-511FCD928720}" type="presParOf" srcId="{C45114D1-4853-4373-AD39-2C31EEA5F4FE}" destId="{ED5E1677-C6A8-49BA-9D44-490B50AE5DBF}" srcOrd="0" destOrd="0" presId="urn:microsoft.com/office/officeart/2005/8/layout/process5"/>
    <dgm:cxn modelId="{2C0F8424-DBBC-4E09-A00D-40FB8E521A01}" type="presParOf" srcId="{C45114D1-4853-4373-AD39-2C31EEA5F4FE}" destId="{C02294F1-9E82-423D-9913-86C90AF09DD0}" srcOrd="1" destOrd="0" presId="urn:microsoft.com/office/officeart/2005/8/layout/process5"/>
    <dgm:cxn modelId="{4782EE2B-5A3D-4FA2-A868-4289967CD457}" type="presParOf" srcId="{C02294F1-9E82-423D-9913-86C90AF09DD0}" destId="{7552D128-97DF-4F49-A6CF-A0E4B920F8C6}" srcOrd="0" destOrd="0" presId="urn:microsoft.com/office/officeart/2005/8/layout/process5"/>
    <dgm:cxn modelId="{69862BDF-64AB-4AEF-A54D-B816876E0404}" type="presParOf" srcId="{C45114D1-4853-4373-AD39-2C31EEA5F4FE}" destId="{C571E143-FB64-497F-8BD7-C543A22C48CC}" srcOrd="2" destOrd="0" presId="urn:microsoft.com/office/officeart/2005/8/layout/process5"/>
    <dgm:cxn modelId="{19965B8D-BCDD-4CA9-AD3F-DEC034516D69}" type="presParOf" srcId="{C45114D1-4853-4373-AD39-2C31EEA5F4FE}" destId="{48C0F20F-FC1B-4066-8224-0A24C15969B8}" srcOrd="3" destOrd="0" presId="urn:microsoft.com/office/officeart/2005/8/layout/process5"/>
    <dgm:cxn modelId="{F0091AFD-8EA8-456F-ACA6-FE94AABBFB0D}" type="presParOf" srcId="{48C0F20F-FC1B-4066-8224-0A24C15969B8}" destId="{BDB07810-D7F8-4477-A642-CDE2A20A0630}" srcOrd="0" destOrd="0" presId="urn:microsoft.com/office/officeart/2005/8/layout/process5"/>
    <dgm:cxn modelId="{FA0C50D3-226E-40DF-83FF-297EC2693703}" type="presParOf" srcId="{C45114D1-4853-4373-AD39-2C31EEA5F4FE}" destId="{33EAE181-1F2C-4F30-ACFD-AE3144FE7B77}" srcOrd="4" destOrd="0" presId="urn:microsoft.com/office/officeart/2005/8/layout/process5"/>
    <dgm:cxn modelId="{B4A39FC7-1F27-49CF-8312-578B1CDE33A7}" type="presParOf" srcId="{C45114D1-4853-4373-AD39-2C31EEA5F4FE}" destId="{8EAB2649-B4FE-415C-ACBB-CC308BDAA8BA}" srcOrd="5" destOrd="0" presId="urn:microsoft.com/office/officeart/2005/8/layout/process5"/>
    <dgm:cxn modelId="{8F40029C-FDEF-4ABB-A540-6700CDBFCDD3}" type="presParOf" srcId="{8EAB2649-B4FE-415C-ACBB-CC308BDAA8BA}" destId="{CE60C9E3-A3C7-4317-8805-0FE51DABE289}" srcOrd="0" destOrd="0" presId="urn:microsoft.com/office/officeart/2005/8/layout/process5"/>
    <dgm:cxn modelId="{C1872382-BB34-45E5-9CAE-6485603ED4F4}" type="presParOf" srcId="{C45114D1-4853-4373-AD39-2C31EEA5F4FE}" destId="{FE0DC881-FBFC-486E-B1EF-7BE6EC5BA781}" srcOrd="6" destOrd="0" presId="urn:microsoft.com/office/officeart/2005/8/layout/process5"/>
    <dgm:cxn modelId="{8D469EC8-654F-4A29-9952-A0D5C0495B6F}" type="presParOf" srcId="{C45114D1-4853-4373-AD39-2C31EEA5F4FE}" destId="{A8453913-896F-4786-BFAD-21FDB9C61F76}" srcOrd="7" destOrd="0" presId="urn:microsoft.com/office/officeart/2005/8/layout/process5"/>
    <dgm:cxn modelId="{2791FCE7-7B34-4572-A4DB-A007FE6272A1}" type="presParOf" srcId="{A8453913-896F-4786-BFAD-21FDB9C61F76}" destId="{E12B583C-CF18-4829-B71A-A42D58154D29}" srcOrd="0" destOrd="0" presId="urn:microsoft.com/office/officeart/2005/8/layout/process5"/>
    <dgm:cxn modelId="{C51BF8DD-52D6-439A-AC13-71FA561CDC18}" type="presParOf" srcId="{C45114D1-4853-4373-AD39-2C31EEA5F4FE}" destId="{423E3795-6F59-4F90-8E94-78121C172DE6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44BA66-361A-4DCB-B476-72B8A01B84C0}" type="doc">
      <dgm:prSet loTypeId="urn:microsoft.com/office/officeart/2005/8/layout/process5" loCatId="process" qsTypeId="urn:microsoft.com/office/officeart/2005/8/quickstyle/simple1" qsCatId="simple" csTypeId="urn:microsoft.com/office/officeart/2005/8/colors/colorful3" csCatId="colorful" phldr="1"/>
      <dgm:spPr/>
    </dgm:pt>
    <dgm:pt modelId="{C0C7056B-1204-43E4-87BE-B9EBD3D8CC4B}">
      <dgm:prSet phldrT="[Tekst]"/>
      <dgm:spPr/>
      <dgm:t>
        <a:bodyPr/>
        <a:lstStyle/>
        <a:p>
          <a:r>
            <a:rPr lang="pl-PL" dirty="0" err="1"/>
            <a:t>Activate</a:t>
          </a:r>
          <a:r>
            <a:rPr lang="pl-PL" dirty="0"/>
            <a:t> VF module</a:t>
          </a:r>
          <a:endParaRPr lang="en-US" dirty="0"/>
        </a:p>
      </dgm:t>
    </dgm:pt>
    <dgm:pt modelId="{D9EAE5AD-7A81-494F-BD94-341C147B0806}" type="parTrans" cxnId="{1F0DF1CE-36DD-4BED-BA2C-9F3F7702235D}">
      <dgm:prSet/>
      <dgm:spPr/>
      <dgm:t>
        <a:bodyPr/>
        <a:lstStyle/>
        <a:p>
          <a:endParaRPr lang="en-US"/>
        </a:p>
      </dgm:t>
    </dgm:pt>
    <dgm:pt modelId="{770F2018-8FEE-4BBE-A4D2-AB5906B2BD7D}" type="sibTrans" cxnId="{1F0DF1CE-36DD-4BED-BA2C-9F3F7702235D}">
      <dgm:prSet/>
      <dgm:spPr/>
      <dgm:t>
        <a:bodyPr/>
        <a:lstStyle/>
        <a:p>
          <a:endParaRPr lang="en-US"/>
        </a:p>
      </dgm:t>
    </dgm:pt>
    <dgm:pt modelId="{938A4763-8696-4D21-941F-7470AECCB68D}">
      <dgm:prSet phldrT="[Tekst]"/>
      <dgm:spPr>
        <a:ln w="19050">
          <a:prstDash val="dash"/>
        </a:ln>
      </dgm:spPr>
      <dgm:t>
        <a:bodyPr/>
        <a:lstStyle/>
        <a:p>
          <a:r>
            <a:rPr lang="pl-PL" dirty="0" err="1"/>
            <a:t>Config</a:t>
          </a:r>
          <a:r>
            <a:rPr lang="pl-PL" dirty="0"/>
            <a:t> </a:t>
          </a:r>
          <a:r>
            <a:rPr lang="pl-PL" dirty="0" err="1"/>
            <a:t>Deploy</a:t>
          </a:r>
          <a:r>
            <a:rPr lang="pl-PL" dirty="0"/>
            <a:t> VNF</a:t>
          </a:r>
          <a:endParaRPr lang="en-US" dirty="0"/>
        </a:p>
      </dgm:t>
    </dgm:pt>
    <dgm:pt modelId="{45250A01-F864-447E-9FED-8EE9FB07682E}" type="parTrans" cxnId="{878AB99F-B4FA-468E-9DF9-7724D1417CDF}">
      <dgm:prSet/>
      <dgm:spPr/>
      <dgm:t>
        <a:bodyPr/>
        <a:lstStyle/>
        <a:p>
          <a:endParaRPr lang="en-US"/>
        </a:p>
      </dgm:t>
    </dgm:pt>
    <dgm:pt modelId="{3BF339FD-7A08-4F0C-82D2-7EAAD72DFCDC}" type="sibTrans" cxnId="{878AB99F-B4FA-468E-9DF9-7724D1417CDF}">
      <dgm:prSet/>
      <dgm:spPr/>
      <dgm:t>
        <a:bodyPr/>
        <a:lstStyle/>
        <a:p>
          <a:endParaRPr lang="en-US"/>
        </a:p>
      </dgm:t>
    </dgm:pt>
    <dgm:pt modelId="{768CFDEE-7C80-4CAC-8AA9-DF9B626B3EEB}">
      <dgm:prSet phldrT="[Tekst]"/>
      <dgm:spPr/>
      <dgm:t>
        <a:bodyPr/>
        <a:lstStyle/>
        <a:p>
          <a:r>
            <a:rPr lang="pl-PL" dirty="0" err="1"/>
            <a:t>Activate</a:t>
          </a:r>
          <a:r>
            <a:rPr lang="pl-PL" dirty="0"/>
            <a:t> VNF</a:t>
          </a:r>
          <a:endParaRPr lang="en-US" dirty="0"/>
        </a:p>
      </dgm:t>
    </dgm:pt>
    <dgm:pt modelId="{ACD73E6F-87C7-4FE5-841C-51844599C17F}" type="parTrans" cxnId="{837789EE-36BE-4D07-A7B4-35779B6EFA2F}">
      <dgm:prSet/>
      <dgm:spPr/>
      <dgm:t>
        <a:bodyPr/>
        <a:lstStyle/>
        <a:p>
          <a:endParaRPr lang="en-US"/>
        </a:p>
      </dgm:t>
    </dgm:pt>
    <dgm:pt modelId="{5253BED9-ACB9-4F1A-B5E7-309FFA530F17}" type="sibTrans" cxnId="{837789EE-36BE-4D07-A7B4-35779B6EFA2F}">
      <dgm:prSet/>
      <dgm:spPr/>
      <dgm:t>
        <a:bodyPr/>
        <a:lstStyle/>
        <a:p>
          <a:endParaRPr lang="en-US"/>
        </a:p>
      </dgm:t>
    </dgm:pt>
    <dgm:pt modelId="{B87F3671-9204-4C36-88D9-0B510F64E9CC}">
      <dgm:prSet phldrT="[Tekst]"/>
      <dgm:spPr/>
      <dgm:t>
        <a:bodyPr/>
        <a:lstStyle/>
        <a:p>
          <a:r>
            <a:rPr lang="pl-PL" dirty="0" err="1"/>
            <a:t>Activate</a:t>
          </a:r>
          <a:r>
            <a:rPr lang="pl-PL" dirty="0"/>
            <a:t> Service </a:t>
          </a:r>
          <a:r>
            <a:rPr lang="pl-PL" dirty="0" err="1"/>
            <a:t>Instance</a:t>
          </a:r>
          <a:endParaRPr lang="en-US" dirty="0"/>
        </a:p>
      </dgm:t>
    </dgm:pt>
    <dgm:pt modelId="{8F15B1B9-FD7D-4974-8827-5587715E96E9}" type="parTrans" cxnId="{2A0D3BE7-CC9D-40F3-9DA5-2C7881881227}">
      <dgm:prSet/>
      <dgm:spPr/>
      <dgm:t>
        <a:bodyPr/>
        <a:lstStyle/>
        <a:p>
          <a:endParaRPr lang="en-US"/>
        </a:p>
      </dgm:t>
    </dgm:pt>
    <dgm:pt modelId="{2DA1CC36-88A0-49BD-B2CE-3A08585E0995}" type="sibTrans" cxnId="{2A0D3BE7-CC9D-40F3-9DA5-2C7881881227}">
      <dgm:prSet/>
      <dgm:spPr/>
      <dgm:t>
        <a:bodyPr/>
        <a:lstStyle/>
        <a:p>
          <a:endParaRPr lang="en-US"/>
        </a:p>
      </dgm:t>
    </dgm:pt>
    <dgm:pt modelId="{8F521F6A-689B-4E07-9935-18E398BAD6FD}" type="pres">
      <dgm:prSet presAssocID="{9644BA66-361A-4DCB-B476-72B8A01B84C0}" presName="diagram" presStyleCnt="0">
        <dgm:presLayoutVars>
          <dgm:dir/>
          <dgm:resizeHandles val="exact"/>
        </dgm:presLayoutVars>
      </dgm:prSet>
      <dgm:spPr/>
    </dgm:pt>
    <dgm:pt modelId="{C91A27EB-9FCB-4629-B60E-919815484A1B}" type="pres">
      <dgm:prSet presAssocID="{C0C7056B-1204-43E4-87BE-B9EBD3D8CC4B}" presName="node" presStyleLbl="node1" presStyleIdx="0" presStyleCnt="4">
        <dgm:presLayoutVars>
          <dgm:bulletEnabled val="1"/>
        </dgm:presLayoutVars>
      </dgm:prSet>
      <dgm:spPr/>
    </dgm:pt>
    <dgm:pt modelId="{3700D187-A1A3-459B-88FB-F708B3D3DBD0}" type="pres">
      <dgm:prSet presAssocID="{770F2018-8FEE-4BBE-A4D2-AB5906B2BD7D}" presName="sibTrans" presStyleLbl="sibTrans2D1" presStyleIdx="0" presStyleCnt="3"/>
      <dgm:spPr/>
    </dgm:pt>
    <dgm:pt modelId="{F6AFEE69-04CA-45D6-AC90-BE9AF0D1181D}" type="pres">
      <dgm:prSet presAssocID="{770F2018-8FEE-4BBE-A4D2-AB5906B2BD7D}" presName="connectorText" presStyleLbl="sibTrans2D1" presStyleIdx="0" presStyleCnt="3"/>
      <dgm:spPr/>
    </dgm:pt>
    <dgm:pt modelId="{BD602E1D-CD86-4EC0-B3D1-FDFEEB5A1EC0}" type="pres">
      <dgm:prSet presAssocID="{938A4763-8696-4D21-941F-7470AECCB68D}" presName="node" presStyleLbl="node1" presStyleIdx="1" presStyleCnt="4">
        <dgm:presLayoutVars>
          <dgm:bulletEnabled val="1"/>
        </dgm:presLayoutVars>
      </dgm:prSet>
      <dgm:spPr/>
    </dgm:pt>
    <dgm:pt modelId="{C102462D-8C3B-4D80-BA33-C03C87FA3CE4}" type="pres">
      <dgm:prSet presAssocID="{3BF339FD-7A08-4F0C-82D2-7EAAD72DFCDC}" presName="sibTrans" presStyleLbl="sibTrans2D1" presStyleIdx="1" presStyleCnt="3"/>
      <dgm:spPr/>
    </dgm:pt>
    <dgm:pt modelId="{BA55B75B-2101-4B13-AF8C-D4F144F22547}" type="pres">
      <dgm:prSet presAssocID="{3BF339FD-7A08-4F0C-82D2-7EAAD72DFCDC}" presName="connectorText" presStyleLbl="sibTrans2D1" presStyleIdx="1" presStyleCnt="3"/>
      <dgm:spPr/>
    </dgm:pt>
    <dgm:pt modelId="{A2AE97C6-A594-4DFB-A00D-B1C6EA97DC2E}" type="pres">
      <dgm:prSet presAssocID="{768CFDEE-7C80-4CAC-8AA9-DF9B626B3EEB}" presName="node" presStyleLbl="node1" presStyleIdx="2" presStyleCnt="4">
        <dgm:presLayoutVars>
          <dgm:bulletEnabled val="1"/>
        </dgm:presLayoutVars>
      </dgm:prSet>
      <dgm:spPr/>
    </dgm:pt>
    <dgm:pt modelId="{2931AAF2-E2CE-4D35-94D2-5310DEE30ADC}" type="pres">
      <dgm:prSet presAssocID="{5253BED9-ACB9-4F1A-B5E7-309FFA530F17}" presName="sibTrans" presStyleLbl="sibTrans2D1" presStyleIdx="2" presStyleCnt="3"/>
      <dgm:spPr/>
    </dgm:pt>
    <dgm:pt modelId="{B03DA936-3937-4379-AA74-F14EA946FB25}" type="pres">
      <dgm:prSet presAssocID="{5253BED9-ACB9-4F1A-B5E7-309FFA530F17}" presName="connectorText" presStyleLbl="sibTrans2D1" presStyleIdx="2" presStyleCnt="3"/>
      <dgm:spPr/>
    </dgm:pt>
    <dgm:pt modelId="{B59639E0-594B-4E3E-BAC6-86CFAFA939AF}" type="pres">
      <dgm:prSet presAssocID="{B87F3671-9204-4C36-88D9-0B510F64E9CC}" presName="node" presStyleLbl="node1" presStyleIdx="3" presStyleCnt="4">
        <dgm:presLayoutVars>
          <dgm:bulletEnabled val="1"/>
        </dgm:presLayoutVars>
      </dgm:prSet>
      <dgm:spPr/>
    </dgm:pt>
  </dgm:ptLst>
  <dgm:cxnLst>
    <dgm:cxn modelId="{06F92E00-20B8-4976-AD67-91E6767CE8F4}" type="presOf" srcId="{770F2018-8FEE-4BBE-A4D2-AB5906B2BD7D}" destId="{F6AFEE69-04CA-45D6-AC90-BE9AF0D1181D}" srcOrd="1" destOrd="0" presId="urn:microsoft.com/office/officeart/2005/8/layout/process5"/>
    <dgm:cxn modelId="{00975414-A0B5-4A21-A40B-42D0D6441AD3}" type="presOf" srcId="{C0C7056B-1204-43E4-87BE-B9EBD3D8CC4B}" destId="{C91A27EB-9FCB-4629-B60E-919815484A1B}" srcOrd="0" destOrd="0" presId="urn:microsoft.com/office/officeart/2005/8/layout/process5"/>
    <dgm:cxn modelId="{2651F62F-34C1-433D-BBB4-3ED5338E004E}" type="presOf" srcId="{5253BED9-ACB9-4F1A-B5E7-309FFA530F17}" destId="{B03DA936-3937-4379-AA74-F14EA946FB25}" srcOrd="1" destOrd="0" presId="urn:microsoft.com/office/officeart/2005/8/layout/process5"/>
    <dgm:cxn modelId="{FCDEB762-21DE-4310-86EA-3482DFDB5D35}" type="presOf" srcId="{5253BED9-ACB9-4F1A-B5E7-309FFA530F17}" destId="{2931AAF2-E2CE-4D35-94D2-5310DEE30ADC}" srcOrd="0" destOrd="0" presId="urn:microsoft.com/office/officeart/2005/8/layout/process5"/>
    <dgm:cxn modelId="{37BA1350-8626-4D19-9DDB-458629DE592C}" type="presOf" srcId="{770F2018-8FEE-4BBE-A4D2-AB5906B2BD7D}" destId="{3700D187-A1A3-459B-88FB-F708B3D3DBD0}" srcOrd="0" destOrd="0" presId="urn:microsoft.com/office/officeart/2005/8/layout/process5"/>
    <dgm:cxn modelId="{59DB5E55-328F-45A7-98A3-E11E1CA4FA35}" type="presOf" srcId="{3BF339FD-7A08-4F0C-82D2-7EAAD72DFCDC}" destId="{BA55B75B-2101-4B13-AF8C-D4F144F22547}" srcOrd="1" destOrd="0" presId="urn:microsoft.com/office/officeart/2005/8/layout/process5"/>
    <dgm:cxn modelId="{C70CEB82-5F54-4879-BF6C-E8E2C3BE2C7E}" type="presOf" srcId="{938A4763-8696-4D21-941F-7470AECCB68D}" destId="{BD602E1D-CD86-4EC0-B3D1-FDFEEB5A1EC0}" srcOrd="0" destOrd="0" presId="urn:microsoft.com/office/officeart/2005/8/layout/process5"/>
    <dgm:cxn modelId="{EC41CB84-361D-4BE5-B7EF-4C207758A0C7}" type="presOf" srcId="{768CFDEE-7C80-4CAC-8AA9-DF9B626B3EEB}" destId="{A2AE97C6-A594-4DFB-A00D-B1C6EA97DC2E}" srcOrd="0" destOrd="0" presId="urn:microsoft.com/office/officeart/2005/8/layout/process5"/>
    <dgm:cxn modelId="{9B615E8B-04BA-406F-B9B1-85620103D7D4}" type="presOf" srcId="{B87F3671-9204-4C36-88D9-0B510F64E9CC}" destId="{B59639E0-594B-4E3E-BAC6-86CFAFA939AF}" srcOrd="0" destOrd="0" presId="urn:microsoft.com/office/officeart/2005/8/layout/process5"/>
    <dgm:cxn modelId="{AEABF397-5A44-47B8-A73D-0F6094BE65D8}" type="presOf" srcId="{9644BA66-361A-4DCB-B476-72B8A01B84C0}" destId="{8F521F6A-689B-4E07-9935-18E398BAD6FD}" srcOrd="0" destOrd="0" presId="urn:microsoft.com/office/officeart/2005/8/layout/process5"/>
    <dgm:cxn modelId="{878AB99F-B4FA-468E-9DF9-7724D1417CDF}" srcId="{9644BA66-361A-4DCB-B476-72B8A01B84C0}" destId="{938A4763-8696-4D21-941F-7470AECCB68D}" srcOrd="1" destOrd="0" parTransId="{45250A01-F864-447E-9FED-8EE9FB07682E}" sibTransId="{3BF339FD-7A08-4F0C-82D2-7EAAD72DFCDC}"/>
    <dgm:cxn modelId="{708856C7-0A21-44A5-AA28-A6DCDC4EA418}" type="presOf" srcId="{3BF339FD-7A08-4F0C-82D2-7EAAD72DFCDC}" destId="{C102462D-8C3B-4D80-BA33-C03C87FA3CE4}" srcOrd="0" destOrd="0" presId="urn:microsoft.com/office/officeart/2005/8/layout/process5"/>
    <dgm:cxn modelId="{1F0DF1CE-36DD-4BED-BA2C-9F3F7702235D}" srcId="{9644BA66-361A-4DCB-B476-72B8A01B84C0}" destId="{C0C7056B-1204-43E4-87BE-B9EBD3D8CC4B}" srcOrd="0" destOrd="0" parTransId="{D9EAE5AD-7A81-494F-BD94-341C147B0806}" sibTransId="{770F2018-8FEE-4BBE-A4D2-AB5906B2BD7D}"/>
    <dgm:cxn modelId="{2A0D3BE7-CC9D-40F3-9DA5-2C7881881227}" srcId="{9644BA66-361A-4DCB-B476-72B8A01B84C0}" destId="{B87F3671-9204-4C36-88D9-0B510F64E9CC}" srcOrd="3" destOrd="0" parTransId="{8F15B1B9-FD7D-4974-8827-5587715E96E9}" sibTransId="{2DA1CC36-88A0-49BD-B2CE-3A08585E0995}"/>
    <dgm:cxn modelId="{837789EE-36BE-4D07-A7B4-35779B6EFA2F}" srcId="{9644BA66-361A-4DCB-B476-72B8A01B84C0}" destId="{768CFDEE-7C80-4CAC-8AA9-DF9B626B3EEB}" srcOrd="2" destOrd="0" parTransId="{ACD73E6F-87C7-4FE5-841C-51844599C17F}" sibTransId="{5253BED9-ACB9-4F1A-B5E7-309FFA530F17}"/>
    <dgm:cxn modelId="{5979387E-42CF-4238-ADED-D5C2A13E0C5F}" type="presParOf" srcId="{8F521F6A-689B-4E07-9935-18E398BAD6FD}" destId="{C91A27EB-9FCB-4629-B60E-919815484A1B}" srcOrd="0" destOrd="0" presId="urn:microsoft.com/office/officeart/2005/8/layout/process5"/>
    <dgm:cxn modelId="{49146753-DB9C-44F3-8DAB-867431376D05}" type="presParOf" srcId="{8F521F6A-689B-4E07-9935-18E398BAD6FD}" destId="{3700D187-A1A3-459B-88FB-F708B3D3DBD0}" srcOrd="1" destOrd="0" presId="urn:microsoft.com/office/officeart/2005/8/layout/process5"/>
    <dgm:cxn modelId="{71545027-A62E-4AA4-8A0B-C0011F35132F}" type="presParOf" srcId="{3700D187-A1A3-459B-88FB-F708B3D3DBD0}" destId="{F6AFEE69-04CA-45D6-AC90-BE9AF0D1181D}" srcOrd="0" destOrd="0" presId="urn:microsoft.com/office/officeart/2005/8/layout/process5"/>
    <dgm:cxn modelId="{B754B79B-49FD-4D04-A2B1-D7C365679D06}" type="presParOf" srcId="{8F521F6A-689B-4E07-9935-18E398BAD6FD}" destId="{BD602E1D-CD86-4EC0-B3D1-FDFEEB5A1EC0}" srcOrd="2" destOrd="0" presId="urn:microsoft.com/office/officeart/2005/8/layout/process5"/>
    <dgm:cxn modelId="{D80DE975-F08F-4A51-990D-9EBE2F7F0AAF}" type="presParOf" srcId="{8F521F6A-689B-4E07-9935-18E398BAD6FD}" destId="{C102462D-8C3B-4D80-BA33-C03C87FA3CE4}" srcOrd="3" destOrd="0" presId="urn:microsoft.com/office/officeart/2005/8/layout/process5"/>
    <dgm:cxn modelId="{94DBDF87-1E0E-418D-9313-0DCA892223CB}" type="presParOf" srcId="{C102462D-8C3B-4D80-BA33-C03C87FA3CE4}" destId="{BA55B75B-2101-4B13-AF8C-D4F144F22547}" srcOrd="0" destOrd="0" presId="urn:microsoft.com/office/officeart/2005/8/layout/process5"/>
    <dgm:cxn modelId="{4BBF6CCC-3A8D-49C4-A56E-FC4661589B1B}" type="presParOf" srcId="{8F521F6A-689B-4E07-9935-18E398BAD6FD}" destId="{A2AE97C6-A594-4DFB-A00D-B1C6EA97DC2E}" srcOrd="4" destOrd="0" presId="urn:microsoft.com/office/officeart/2005/8/layout/process5"/>
    <dgm:cxn modelId="{47FCF0DC-7130-4168-B10B-FEE4656503E0}" type="presParOf" srcId="{8F521F6A-689B-4E07-9935-18E398BAD6FD}" destId="{2931AAF2-E2CE-4D35-94D2-5310DEE30ADC}" srcOrd="5" destOrd="0" presId="urn:microsoft.com/office/officeart/2005/8/layout/process5"/>
    <dgm:cxn modelId="{C5EB93AD-672F-424C-90BA-253135ED68A1}" type="presParOf" srcId="{2931AAF2-E2CE-4D35-94D2-5310DEE30ADC}" destId="{B03DA936-3937-4379-AA74-F14EA946FB25}" srcOrd="0" destOrd="0" presId="urn:microsoft.com/office/officeart/2005/8/layout/process5"/>
    <dgm:cxn modelId="{60769113-E9D9-495F-9D55-E46B5EF5046F}" type="presParOf" srcId="{8F521F6A-689B-4E07-9935-18E398BAD6FD}" destId="{B59639E0-594B-4E3E-BAC6-86CFAFA939AF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E1677-C6A8-49BA-9D44-490B50AE5DBF}">
      <dsp:nvSpPr>
        <dsp:cNvPr id="0" name=""/>
        <dsp:cNvSpPr/>
      </dsp:nvSpPr>
      <dsp:spPr>
        <a:xfrm>
          <a:off x="5587" y="176366"/>
          <a:ext cx="1731979" cy="10391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 err="1"/>
            <a:t>Assign</a:t>
          </a:r>
          <a:r>
            <a:rPr lang="pl-PL" sz="2000" kern="1200" dirty="0"/>
            <a:t> Service </a:t>
          </a:r>
          <a:r>
            <a:rPr lang="pl-PL" sz="2000" kern="1200" dirty="0" err="1"/>
            <a:t>Instance</a:t>
          </a:r>
          <a:endParaRPr lang="en-US" sz="2000" kern="1200" dirty="0"/>
        </a:p>
      </dsp:txBody>
      <dsp:txXfrm>
        <a:off x="36024" y="206803"/>
        <a:ext cx="1671105" cy="978313"/>
      </dsp:txXfrm>
    </dsp:sp>
    <dsp:sp modelId="{C02294F1-9E82-423D-9913-86C90AF09DD0}">
      <dsp:nvSpPr>
        <dsp:cNvPr id="0" name=""/>
        <dsp:cNvSpPr/>
      </dsp:nvSpPr>
      <dsp:spPr>
        <a:xfrm>
          <a:off x="1889980" y="481194"/>
          <a:ext cx="367179" cy="4295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889980" y="567100"/>
        <a:ext cx="257025" cy="257718"/>
      </dsp:txXfrm>
    </dsp:sp>
    <dsp:sp modelId="{C571E143-FB64-497F-8BD7-C543A22C48CC}">
      <dsp:nvSpPr>
        <dsp:cNvPr id="0" name=""/>
        <dsp:cNvSpPr/>
      </dsp:nvSpPr>
      <dsp:spPr>
        <a:xfrm>
          <a:off x="2430358" y="176366"/>
          <a:ext cx="1731979" cy="1039187"/>
        </a:xfrm>
        <a:prstGeom prst="roundRect">
          <a:avLst>
            <a:gd name="adj" fmla="val 10000"/>
          </a:avLst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 err="1"/>
            <a:t>Assign</a:t>
          </a:r>
          <a:r>
            <a:rPr lang="pl-PL" sz="2000" kern="1200" dirty="0"/>
            <a:t> VNF </a:t>
          </a:r>
          <a:r>
            <a:rPr lang="pl-PL" sz="2000" kern="1200" dirty="0" err="1"/>
            <a:t>Instance</a:t>
          </a:r>
          <a:endParaRPr lang="en-US" sz="2000" kern="1200" dirty="0"/>
        </a:p>
      </dsp:txBody>
      <dsp:txXfrm>
        <a:off x="2460795" y="206803"/>
        <a:ext cx="1671105" cy="978313"/>
      </dsp:txXfrm>
    </dsp:sp>
    <dsp:sp modelId="{48C0F20F-FC1B-4066-8224-0A24C15969B8}">
      <dsp:nvSpPr>
        <dsp:cNvPr id="0" name=""/>
        <dsp:cNvSpPr/>
      </dsp:nvSpPr>
      <dsp:spPr>
        <a:xfrm>
          <a:off x="4314752" y="481194"/>
          <a:ext cx="367179" cy="4295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314752" y="567100"/>
        <a:ext cx="257025" cy="257718"/>
      </dsp:txXfrm>
    </dsp:sp>
    <dsp:sp modelId="{33EAE181-1F2C-4F30-ACFD-AE3144FE7B77}">
      <dsp:nvSpPr>
        <dsp:cNvPr id="0" name=""/>
        <dsp:cNvSpPr/>
      </dsp:nvSpPr>
      <dsp:spPr>
        <a:xfrm>
          <a:off x="4855130" y="176366"/>
          <a:ext cx="1731979" cy="1039187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 err="1"/>
            <a:t>Assign</a:t>
          </a:r>
          <a:r>
            <a:rPr lang="pl-PL" sz="2000" kern="1200" dirty="0"/>
            <a:t> VF module </a:t>
          </a:r>
          <a:r>
            <a:rPr lang="pl-PL" sz="2000" kern="1200" dirty="0" err="1"/>
            <a:t>Instance</a:t>
          </a:r>
          <a:endParaRPr lang="en-US" sz="2000" kern="1200" dirty="0"/>
        </a:p>
      </dsp:txBody>
      <dsp:txXfrm>
        <a:off x="4885567" y="206803"/>
        <a:ext cx="1671105" cy="978313"/>
      </dsp:txXfrm>
    </dsp:sp>
    <dsp:sp modelId="{8EAB2649-B4FE-415C-ACBB-CC308BDAA8BA}">
      <dsp:nvSpPr>
        <dsp:cNvPr id="0" name=""/>
        <dsp:cNvSpPr/>
      </dsp:nvSpPr>
      <dsp:spPr>
        <a:xfrm>
          <a:off x="6739524" y="481194"/>
          <a:ext cx="367179" cy="4295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739524" y="567100"/>
        <a:ext cx="257025" cy="257718"/>
      </dsp:txXfrm>
    </dsp:sp>
    <dsp:sp modelId="{FE0DC881-FBFC-486E-B1EF-7BE6EC5BA781}">
      <dsp:nvSpPr>
        <dsp:cNvPr id="0" name=""/>
        <dsp:cNvSpPr/>
      </dsp:nvSpPr>
      <dsp:spPr>
        <a:xfrm>
          <a:off x="7279901" y="176366"/>
          <a:ext cx="1731979" cy="1039187"/>
        </a:xfrm>
        <a:prstGeom prst="roundRect">
          <a:avLst>
            <a:gd name="adj" fmla="val 10000"/>
          </a:avLst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9050" cap="flat" cmpd="sng" algn="ctr">
          <a:solidFill>
            <a:scrgbClr r="0" g="0" b="0"/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 err="1"/>
            <a:t>Config</a:t>
          </a:r>
          <a:r>
            <a:rPr lang="pl-PL" sz="2000" kern="1200" dirty="0"/>
            <a:t> </a:t>
          </a:r>
          <a:r>
            <a:rPr lang="pl-PL" sz="2000" kern="1200" dirty="0" err="1"/>
            <a:t>Assign</a:t>
          </a:r>
          <a:r>
            <a:rPr lang="pl-PL" sz="2000" kern="1200" dirty="0"/>
            <a:t> VNF</a:t>
          </a:r>
          <a:endParaRPr lang="en-US" sz="2000" kern="1200" dirty="0"/>
        </a:p>
      </dsp:txBody>
      <dsp:txXfrm>
        <a:off x="7310338" y="206803"/>
        <a:ext cx="1671105" cy="978313"/>
      </dsp:txXfrm>
    </dsp:sp>
    <dsp:sp modelId="{A8453913-896F-4786-BFAD-21FDB9C61F76}">
      <dsp:nvSpPr>
        <dsp:cNvPr id="0" name=""/>
        <dsp:cNvSpPr/>
      </dsp:nvSpPr>
      <dsp:spPr>
        <a:xfrm>
          <a:off x="9164295" y="481194"/>
          <a:ext cx="367179" cy="4295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9164295" y="567100"/>
        <a:ext cx="257025" cy="257718"/>
      </dsp:txXfrm>
    </dsp:sp>
    <dsp:sp modelId="{423E3795-6F59-4F90-8E94-78121C172DE6}">
      <dsp:nvSpPr>
        <dsp:cNvPr id="0" name=""/>
        <dsp:cNvSpPr/>
      </dsp:nvSpPr>
      <dsp:spPr>
        <a:xfrm>
          <a:off x="9704673" y="176366"/>
          <a:ext cx="1731979" cy="1039187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 err="1"/>
            <a:t>Create</a:t>
          </a:r>
          <a:r>
            <a:rPr lang="pl-PL" sz="2000" kern="1200" dirty="0"/>
            <a:t> VF module</a:t>
          </a:r>
          <a:endParaRPr lang="en-US" sz="2000" kern="1200" dirty="0"/>
        </a:p>
      </dsp:txBody>
      <dsp:txXfrm>
        <a:off x="9735110" y="206803"/>
        <a:ext cx="1671105" cy="9783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A27EB-9FCB-4629-B60E-919815484A1B}">
      <dsp:nvSpPr>
        <dsp:cNvPr id="0" name=""/>
        <dsp:cNvSpPr/>
      </dsp:nvSpPr>
      <dsp:spPr>
        <a:xfrm>
          <a:off x="4059" y="163554"/>
          <a:ext cx="1774684" cy="10648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Activate</a:t>
          </a:r>
          <a:r>
            <a:rPr lang="pl-PL" sz="2100" kern="1200" dirty="0"/>
            <a:t> VF module</a:t>
          </a:r>
          <a:endParaRPr lang="en-US" sz="2100" kern="1200" dirty="0"/>
        </a:p>
      </dsp:txBody>
      <dsp:txXfrm>
        <a:off x="35246" y="194741"/>
        <a:ext cx="1712310" cy="1002436"/>
      </dsp:txXfrm>
    </dsp:sp>
    <dsp:sp modelId="{3700D187-A1A3-459B-88FB-F708B3D3DBD0}">
      <dsp:nvSpPr>
        <dsp:cNvPr id="0" name=""/>
        <dsp:cNvSpPr/>
      </dsp:nvSpPr>
      <dsp:spPr>
        <a:xfrm>
          <a:off x="1934916" y="475899"/>
          <a:ext cx="376233" cy="4401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1934916" y="563923"/>
        <a:ext cx="263363" cy="264073"/>
      </dsp:txXfrm>
    </dsp:sp>
    <dsp:sp modelId="{BD602E1D-CD86-4EC0-B3D1-FDFEEB5A1EC0}">
      <dsp:nvSpPr>
        <dsp:cNvPr id="0" name=""/>
        <dsp:cNvSpPr/>
      </dsp:nvSpPr>
      <dsp:spPr>
        <a:xfrm>
          <a:off x="2488617" y="163554"/>
          <a:ext cx="1774684" cy="1064810"/>
        </a:xfrm>
        <a:prstGeom prst="roundRect">
          <a:avLst>
            <a:gd name="adj" fmla="val 10000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9050" cap="flat" cmpd="sng" algn="ctr">
          <a:solidFill>
            <a:scrgbClr r="0" g="0" b="0"/>
          </a:solidFill>
          <a:prstDash val="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Config</a:t>
          </a:r>
          <a:r>
            <a:rPr lang="pl-PL" sz="2100" kern="1200" dirty="0"/>
            <a:t> </a:t>
          </a:r>
          <a:r>
            <a:rPr lang="pl-PL" sz="2100" kern="1200" dirty="0" err="1"/>
            <a:t>Deploy</a:t>
          </a:r>
          <a:r>
            <a:rPr lang="pl-PL" sz="2100" kern="1200" dirty="0"/>
            <a:t> VNF</a:t>
          </a:r>
          <a:endParaRPr lang="en-US" sz="2100" kern="1200" dirty="0"/>
        </a:p>
      </dsp:txBody>
      <dsp:txXfrm>
        <a:off x="2519804" y="194741"/>
        <a:ext cx="1712310" cy="1002436"/>
      </dsp:txXfrm>
    </dsp:sp>
    <dsp:sp modelId="{C102462D-8C3B-4D80-BA33-C03C87FA3CE4}">
      <dsp:nvSpPr>
        <dsp:cNvPr id="0" name=""/>
        <dsp:cNvSpPr/>
      </dsp:nvSpPr>
      <dsp:spPr>
        <a:xfrm>
          <a:off x="4419475" y="475899"/>
          <a:ext cx="376233" cy="4401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4419475" y="563923"/>
        <a:ext cx="263363" cy="264073"/>
      </dsp:txXfrm>
    </dsp:sp>
    <dsp:sp modelId="{A2AE97C6-A594-4DFB-A00D-B1C6EA97DC2E}">
      <dsp:nvSpPr>
        <dsp:cNvPr id="0" name=""/>
        <dsp:cNvSpPr/>
      </dsp:nvSpPr>
      <dsp:spPr>
        <a:xfrm>
          <a:off x="4973176" y="163554"/>
          <a:ext cx="1774684" cy="1064810"/>
        </a:xfrm>
        <a:prstGeom prst="roundRect">
          <a:avLst>
            <a:gd name="adj" fmla="val 10000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Activate</a:t>
          </a:r>
          <a:r>
            <a:rPr lang="pl-PL" sz="2100" kern="1200" dirty="0"/>
            <a:t> VNF</a:t>
          </a:r>
          <a:endParaRPr lang="en-US" sz="2100" kern="1200" dirty="0"/>
        </a:p>
      </dsp:txBody>
      <dsp:txXfrm>
        <a:off x="5004363" y="194741"/>
        <a:ext cx="1712310" cy="1002436"/>
      </dsp:txXfrm>
    </dsp:sp>
    <dsp:sp modelId="{2931AAF2-E2CE-4D35-94D2-5310DEE30ADC}">
      <dsp:nvSpPr>
        <dsp:cNvPr id="0" name=""/>
        <dsp:cNvSpPr/>
      </dsp:nvSpPr>
      <dsp:spPr>
        <a:xfrm>
          <a:off x="6904034" y="475899"/>
          <a:ext cx="376233" cy="4401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904034" y="563923"/>
        <a:ext cx="263363" cy="264073"/>
      </dsp:txXfrm>
    </dsp:sp>
    <dsp:sp modelId="{B59639E0-594B-4E3E-BAC6-86CFAFA939AF}">
      <dsp:nvSpPr>
        <dsp:cNvPr id="0" name=""/>
        <dsp:cNvSpPr/>
      </dsp:nvSpPr>
      <dsp:spPr>
        <a:xfrm>
          <a:off x="7457735" y="163554"/>
          <a:ext cx="1774684" cy="1064810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 err="1"/>
            <a:t>Activate</a:t>
          </a:r>
          <a:r>
            <a:rPr lang="pl-PL" sz="2100" kern="1200" dirty="0"/>
            <a:t> Service </a:t>
          </a:r>
          <a:r>
            <a:rPr lang="pl-PL" sz="2100" kern="1200" dirty="0" err="1"/>
            <a:t>Instance</a:t>
          </a:r>
          <a:endParaRPr lang="en-US" sz="2100" kern="1200" dirty="0"/>
        </a:p>
      </dsp:txBody>
      <dsp:txXfrm>
        <a:off x="7488922" y="194741"/>
        <a:ext cx="1712310" cy="10024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30D9E-AE6B-4391-BE2B-1A323F48CDE8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6B0F7-32CF-49B1-87AF-F64821516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30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1ed1d28011_1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6" name="Google Shape;786;g11ed1d28011_1_60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87" name="Google Shape;787;g11ed1d28011_1_601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191e7f58f4_0_14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1" name="Google Shape;681;g1191e7f58f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1e1e83646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3" name="Google Shape;703;g11e1e83646e_0_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04" name="Google Shape;704;g11e1e83646e_0_0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1e0ecd999b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4700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4" name="Google Shape;764;g11e0ecd999b_0_16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65" name="Google Shape;765;g11e0ecd999b_0_162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8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2933A-AA81-9763-24D4-0841B2499F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E508B-2484-5C77-983D-66DB9D5DD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850BC-76D7-83F4-0C3B-F3E5F693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4385-EB24-4477-8FD0-99F6B37BAAB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11E41-D049-DE7F-F2A2-B6122DCDE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D1454-8E82-1C8A-613C-0CAF4ABB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1F80-C52C-4EC4-98F5-F67B93B1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0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1B2F3-0F47-294C-205C-E71CC90AF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93768-8345-9984-9A8A-350A02BB5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A0902-05DA-3F9A-CA9A-432AFA29B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4385-EB24-4477-8FD0-99F6B37BAAB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9F6F6-945B-5F4B-D735-5F18CA9EB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D6B6F-AE8F-8FBD-74D7-3DEF783F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1F80-C52C-4EC4-98F5-F67B93B1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1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4CC2C-0E0E-BE8E-04C0-8EEA4DDF8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55EAA-65FD-A739-964A-D6F8D950F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D3E74-8A93-330D-98E8-55B7C2452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4385-EB24-4477-8FD0-99F6B37BAAB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80558-41BC-BDC0-83CB-D14ABF33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A4A7D-5AE7-5BEB-AFDE-419DC28CC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1F80-C52C-4EC4-98F5-F67B93B1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72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 Slid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4260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 Slid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9"/>
          <p:cNvSpPr txBox="1">
            <a:spLocks noGrp="1"/>
          </p:cNvSpPr>
          <p:nvPr>
            <p:ph type="title"/>
          </p:nvPr>
        </p:nvSpPr>
        <p:spPr>
          <a:xfrm>
            <a:off x="315000" y="198000"/>
            <a:ext cx="11505960" cy="53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9"/>
          <p:cNvSpPr txBox="1">
            <a:spLocks noGrp="1"/>
          </p:cNvSpPr>
          <p:nvPr>
            <p:ph type="subTitle" idx="1"/>
          </p:nvPr>
        </p:nvSpPr>
        <p:spPr>
          <a:xfrm>
            <a:off x="314280" y="1138320"/>
            <a:ext cx="11505960" cy="516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1281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Title, Conte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0"/>
          <p:cNvSpPr txBox="1">
            <a:spLocks noGrp="1"/>
          </p:cNvSpPr>
          <p:nvPr>
            <p:ph type="title"/>
          </p:nvPr>
        </p:nvSpPr>
        <p:spPr>
          <a:xfrm>
            <a:off x="315000" y="198000"/>
            <a:ext cx="11505960" cy="53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0"/>
          <p:cNvSpPr txBox="1">
            <a:spLocks noGrp="1"/>
          </p:cNvSpPr>
          <p:nvPr>
            <p:ph type="body" idx="1"/>
          </p:nvPr>
        </p:nvSpPr>
        <p:spPr>
          <a:xfrm>
            <a:off x="314280" y="1138320"/>
            <a:ext cx="11505960" cy="516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10158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itle, 2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1"/>
          <p:cNvSpPr txBox="1">
            <a:spLocks noGrp="1"/>
          </p:cNvSpPr>
          <p:nvPr>
            <p:ph type="title"/>
          </p:nvPr>
        </p:nvSpPr>
        <p:spPr>
          <a:xfrm>
            <a:off x="315000" y="198000"/>
            <a:ext cx="11505960" cy="53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61"/>
          <p:cNvSpPr txBox="1">
            <a:spLocks noGrp="1"/>
          </p:cNvSpPr>
          <p:nvPr>
            <p:ph type="body" idx="1"/>
          </p:nvPr>
        </p:nvSpPr>
        <p:spPr>
          <a:xfrm>
            <a:off x="314280" y="1138320"/>
            <a:ext cx="5614560" cy="516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61"/>
          <p:cNvSpPr txBox="1">
            <a:spLocks noGrp="1"/>
          </p:cNvSpPr>
          <p:nvPr>
            <p:ph type="body" idx="2"/>
          </p:nvPr>
        </p:nvSpPr>
        <p:spPr>
          <a:xfrm>
            <a:off x="6210000" y="1138320"/>
            <a:ext cx="5614560" cy="516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4820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2"/>
          <p:cNvSpPr txBox="1">
            <a:spLocks noGrp="1"/>
          </p:cNvSpPr>
          <p:nvPr>
            <p:ph type="title"/>
          </p:nvPr>
        </p:nvSpPr>
        <p:spPr>
          <a:xfrm>
            <a:off x="315000" y="198000"/>
            <a:ext cx="11505960" cy="53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7584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Centered 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3"/>
          <p:cNvSpPr txBox="1">
            <a:spLocks noGrp="1"/>
          </p:cNvSpPr>
          <p:nvPr>
            <p:ph type="subTitle" idx="1"/>
          </p:nvPr>
        </p:nvSpPr>
        <p:spPr>
          <a:xfrm>
            <a:off x="315000" y="198000"/>
            <a:ext cx="11505960" cy="2497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7174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itle, 2 Content and Conte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4"/>
          <p:cNvSpPr txBox="1">
            <a:spLocks noGrp="1"/>
          </p:cNvSpPr>
          <p:nvPr>
            <p:ph type="title"/>
          </p:nvPr>
        </p:nvSpPr>
        <p:spPr>
          <a:xfrm>
            <a:off x="315000" y="198000"/>
            <a:ext cx="11505960" cy="53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64"/>
          <p:cNvSpPr txBox="1">
            <a:spLocks noGrp="1"/>
          </p:cNvSpPr>
          <p:nvPr>
            <p:ph type="body" idx="1"/>
          </p:nvPr>
        </p:nvSpPr>
        <p:spPr>
          <a:xfrm>
            <a:off x="314280" y="1138320"/>
            <a:ext cx="5614560" cy="24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64"/>
          <p:cNvSpPr txBox="1">
            <a:spLocks noGrp="1"/>
          </p:cNvSpPr>
          <p:nvPr>
            <p:ph type="body" idx="2"/>
          </p:nvPr>
        </p:nvSpPr>
        <p:spPr>
          <a:xfrm>
            <a:off x="6210000" y="1138320"/>
            <a:ext cx="5614560" cy="516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4"/>
          <p:cNvSpPr txBox="1">
            <a:spLocks noGrp="1"/>
          </p:cNvSpPr>
          <p:nvPr>
            <p:ph type="body" idx="3"/>
          </p:nvPr>
        </p:nvSpPr>
        <p:spPr>
          <a:xfrm>
            <a:off x="314280" y="3839040"/>
            <a:ext cx="5614560" cy="24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56773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Title Content and 2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5"/>
          <p:cNvSpPr txBox="1">
            <a:spLocks noGrp="1"/>
          </p:cNvSpPr>
          <p:nvPr>
            <p:ph type="title"/>
          </p:nvPr>
        </p:nvSpPr>
        <p:spPr>
          <a:xfrm>
            <a:off x="315000" y="198000"/>
            <a:ext cx="11505960" cy="53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5"/>
          <p:cNvSpPr txBox="1">
            <a:spLocks noGrp="1"/>
          </p:cNvSpPr>
          <p:nvPr>
            <p:ph type="body" idx="1"/>
          </p:nvPr>
        </p:nvSpPr>
        <p:spPr>
          <a:xfrm>
            <a:off x="314280" y="1138320"/>
            <a:ext cx="5614560" cy="516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65"/>
          <p:cNvSpPr txBox="1">
            <a:spLocks noGrp="1"/>
          </p:cNvSpPr>
          <p:nvPr>
            <p:ph type="body" idx="2"/>
          </p:nvPr>
        </p:nvSpPr>
        <p:spPr>
          <a:xfrm>
            <a:off x="6210000" y="1138320"/>
            <a:ext cx="5614560" cy="24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65"/>
          <p:cNvSpPr txBox="1">
            <a:spLocks noGrp="1"/>
          </p:cNvSpPr>
          <p:nvPr>
            <p:ph type="body" idx="3"/>
          </p:nvPr>
        </p:nvSpPr>
        <p:spPr>
          <a:xfrm>
            <a:off x="6210000" y="3839040"/>
            <a:ext cx="5614560" cy="24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539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8757-C2B3-3E23-2ECC-704D911B7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26511-F23B-8F56-CE1A-DB4AD6FE5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DA9A2-FDF0-1312-902C-BAD24154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4385-EB24-4477-8FD0-99F6B37BAAB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0025C-1F5F-F61E-9A2B-AAE10D81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10DA1-D95A-29F5-1221-C70CAFD44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1F80-C52C-4EC4-98F5-F67B93B1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38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itle, 2 Content over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6"/>
          <p:cNvSpPr txBox="1">
            <a:spLocks noGrp="1"/>
          </p:cNvSpPr>
          <p:nvPr>
            <p:ph type="title"/>
          </p:nvPr>
        </p:nvSpPr>
        <p:spPr>
          <a:xfrm>
            <a:off x="315000" y="198000"/>
            <a:ext cx="11505960" cy="53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6"/>
          <p:cNvSpPr txBox="1">
            <a:spLocks noGrp="1"/>
          </p:cNvSpPr>
          <p:nvPr>
            <p:ph type="body" idx="1"/>
          </p:nvPr>
        </p:nvSpPr>
        <p:spPr>
          <a:xfrm>
            <a:off x="314280" y="1138320"/>
            <a:ext cx="5614560" cy="24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66"/>
          <p:cNvSpPr txBox="1">
            <a:spLocks noGrp="1"/>
          </p:cNvSpPr>
          <p:nvPr>
            <p:ph type="body" idx="2"/>
          </p:nvPr>
        </p:nvSpPr>
        <p:spPr>
          <a:xfrm>
            <a:off x="6210000" y="1138320"/>
            <a:ext cx="5614560" cy="24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66"/>
          <p:cNvSpPr txBox="1">
            <a:spLocks noGrp="1"/>
          </p:cNvSpPr>
          <p:nvPr>
            <p:ph type="body" idx="3"/>
          </p:nvPr>
        </p:nvSpPr>
        <p:spPr>
          <a:xfrm>
            <a:off x="314280" y="3839040"/>
            <a:ext cx="11505960" cy="24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64334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Title, Content over Conte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7"/>
          <p:cNvSpPr txBox="1">
            <a:spLocks noGrp="1"/>
          </p:cNvSpPr>
          <p:nvPr>
            <p:ph type="title"/>
          </p:nvPr>
        </p:nvSpPr>
        <p:spPr>
          <a:xfrm>
            <a:off x="315000" y="198000"/>
            <a:ext cx="11505960" cy="53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67"/>
          <p:cNvSpPr txBox="1">
            <a:spLocks noGrp="1"/>
          </p:cNvSpPr>
          <p:nvPr>
            <p:ph type="body" idx="1"/>
          </p:nvPr>
        </p:nvSpPr>
        <p:spPr>
          <a:xfrm>
            <a:off x="314280" y="1138320"/>
            <a:ext cx="11505960" cy="24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67"/>
          <p:cNvSpPr txBox="1">
            <a:spLocks noGrp="1"/>
          </p:cNvSpPr>
          <p:nvPr>
            <p:ph type="body" idx="2"/>
          </p:nvPr>
        </p:nvSpPr>
        <p:spPr>
          <a:xfrm>
            <a:off x="314280" y="3839040"/>
            <a:ext cx="11505960" cy="24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73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Title, 4 Conten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8"/>
          <p:cNvSpPr txBox="1">
            <a:spLocks noGrp="1"/>
          </p:cNvSpPr>
          <p:nvPr>
            <p:ph type="title"/>
          </p:nvPr>
        </p:nvSpPr>
        <p:spPr>
          <a:xfrm>
            <a:off x="315000" y="198000"/>
            <a:ext cx="11505960" cy="53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68"/>
          <p:cNvSpPr txBox="1">
            <a:spLocks noGrp="1"/>
          </p:cNvSpPr>
          <p:nvPr>
            <p:ph type="body" idx="1"/>
          </p:nvPr>
        </p:nvSpPr>
        <p:spPr>
          <a:xfrm>
            <a:off x="314280" y="1138320"/>
            <a:ext cx="5614560" cy="24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68"/>
          <p:cNvSpPr txBox="1">
            <a:spLocks noGrp="1"/>
          </p:cNvSpPr>
          <p:nvPr>
            <p:ph type="body" idx="2"/>
          </p:nvPr>
        </p:nvSpPr>
        <p:spPr>
          <a:xfrm>
            <a:off x="6210000" y="1138320"/>
            <a:ext cx="5614560" cy="24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8"/>
          <p:cNvSpPr txBox="1">
            <a:spLocks noGrp="1"/>
          </p:cNvSpPr>
          <p:nvPr>
            <p:ph type="body" idx="3"/>
          </p:nvPr>
        </p:nvSpPr>
        <p:spPr>
          <a:xfrm>
            <a:off x="314280" y="3839040"/>
            <a:ext cx="5614560" cy="24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68"/>
          <p:cNvSpPr txBox="1">
            <a:spLocks noGrp="1"/>
          </p:cNvSpPr>
          <p:nvPr>
            <p:ph type="body" idx="4"/>
          </p:nvPr>
        </p:nvSpPr>
        <p:spPr>
          <a:xfrm>
            <a:off x="6210000" y="3839040"/>
            <a:ext cx="5614560" cy="24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00946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9"/>
          <p:cNvSpPr txBox="1">
            <a:spLocks noGrp="1"/>
          </p:cNvSpPr>
          <p:nvPr>
            <p:ph type="title"/>
          </p:nvPr>
        </p:nvSpPr>
        <p:spPr>
          <a:xfrm>
            <a:off x="315000" y="198000"/>
            <a:ext cx="11505960" cy="53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69"/>
          <p:cNvSpPr txBox="1">
            <a:spLocks noGrp="1"/>
          </p:cNvSpPr>
          <p:nvPr>
            <p:ph type="body" idx="1"/>
          </p:nvPr>
        </p:nvSpPr>
        <p:spPr>
          <a:xfrm>
            <a:off x="314280" y="1138320"/>
            <a:ext cx="3704760" cy="24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69"/>
          <p:cNvSpPr txBox="1">
            <a:spLocks noGrp="1"/>
          </p:cNvSpPr>
          <p:nvPr>
            <p:ph type="body" idx="2"/>
          </p:nvPr>
        </p:nvSpPr>
        <p:spPr>
          <a:xfrm>
            <a:off x="4204800" y="1138320"/>
            <a:ext cx="3704760" cy="24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69"/>
          <p:cNvSpPr txBox="1">
            <a:spLocks noGrp="1"/>
          </p:cNvSpPr>
          <p:nvPr>
            <p:ph type="body" idx="3"/>
          </p:nvPr>
        </p:nvSpPr>
        <p:spPr>
          <a:xfrm>
            <a:off x="8094960" y="1138320"/>
            <a:ext cx="3704760" cy="24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69"/>
          <p:cNvSpPr txBox="1">
            <a:spLocks noGrp="1"/>
          </p:cNvSpPr>
          <p:nvPr>
            <p:ph type="body" idx="4"/>
          </p:nvPr>
        </p:nvSpPr>
        <p:spPr>
          <a:xfrm>
            <a:off x="314280" y="3839040"/>
            <a:ext cx="3704760" cy="24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9"/>
          <p:cNvSpPr txBox="1">
            <a:spLocks noGrp="1"/>
          </p:cNvSpPr>
          <p:nvPr>
            <p:ph type="body" idx="5"/>
          </p:nvPr>
        </p:nvSpPr>
        <p:spPr>
          <a:xfrm>
            <a:off x="4204800" y="3839040"/>
            <a:ext cx="3704760" cy="24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69"/>
          <p:cNvSpPr txBox="1">
            <a:spLocks noGrp="1"/>
          </p:cNvSpPr>
          <p:nvPr>
            <p:ph type="body" idx="6"/>
          </p:nvPr>
        </p:nvSpPr>
        <p:spPr>
          <a:xfrm>
            <a:off x="8094960" y="3839040"/>
            <a:ext cx="3704760" cy="24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89842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05840"/>
            <a:ext cx="10972800" cy="5021262"/>
          </a:xfrm>
        </p:spPr>
        <p:txBody>
          <a:bodyPr/>
          <a:lstStyle>
            <a:lvl1pPr>
              <a:defRPr sz="2000"/>
            </a:lvl1pPr>
            <a:lvl2pPr marL="225425" indent="-225425">
              <a:spcBef>
                <a:spcPts val="800"/>
              </a:spcBef>
              <a:buFont typeface="Wingdings" charset="2"/>
              <a:buChar char="§"/>
              <a:defRPr sz="1800"/>
            </a:lvl2pPr>
            <a:lvl3pPr marL="571500" indent="-228600">
              <a:spcBef>
                <a:spcPts val="0"/>
              </a:spcBef>
              <a:buFont typeface="Wingdings" charset="2"/>
              <a:buChar char="§"/>
              <a:defRPr sz="1600"/>
            </a:lvl3pPr>
            <a:lvl4pPr marL="914400" indent="-231775">
              <a:spcBef>
                <a:spcPts val="0"/>
              </a:spcBef>
              <a:buFont typeface="Wingdings" charset="2"/>
              <a:buChar char="§"/>
              <a:defRPr sz="1400"/>
            </a:lvl4pPr>
            <a:lvl5pPr marL="1255713" indent="-230188">
              <a:spcBef>
                <a:spcPts val="0"/>
              </a:spcBef>
              <a:buFont typeface="Wingdings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09600" y="231620"/>
            <a:ext cx="10972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06401" y="6640391"/>
            <a:ext cx="2224505" cy="201567"/>
          </a:xfrm>
          <a:prstGeom prst="rect">
            <a:avLst/>
          </a:prstGeom>
        </p:spPr>
        <p:txBody>
          <a:bodyPr/>
          <a:lstStyle/>
          <a:p>
            <a:fld id="{6A62B4D0-2153-41C3-93D8-BB8D8D7E1001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8739052" y="6673078"/>
            <a:ext cx="1536192" cy="157162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 defTabSz="914400" eaLnBrk="1" fontAlgn="auto" hangingPunct="1">
              <a:spcBef>
                <a:spcPts val="0"/>
              </a:spcBef>
              <a:spcAft>
                <a:spcPts val="0"/>
              </a:spcAft>
              <a:defRPr sz="1050" kern="0">
                <a:solidFill>
                  <a:sysClr val="window" lastClr="FFFFFF"/>
                </a:solidFill>
                <a:latin typeface="Intel Clear Light"/>
                <a:ea typeface="Geneva" charset="0"/>
                <a:cs typeface="Intel Clear Ligh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094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1"/>
            <a:ext cx="12192000" cy="95474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72963" y="6489324"/>
            <a:ext cx="360157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A62B4D0-2153-41C3-93D8-BB8D8D7E1001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8704" y="6504192"/>
            <a:ext cx="607358" cy="365125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ACEFF4A-4B40-441C-A402-81DEB7A1AD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14961" y="197831"/>
            <a:ext cx="11506200" cy="5387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314325" y="1138238"/>
            <a:ext cx="11506200" cy="51704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56138072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97A7-255C-A4B9-C4DB-0B58F92E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6DF5A-46BF-B018-AEC4-2F392E1C8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A0030-6BFA-E6D9-FD43-D19D83490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4385-EB24-4477-8FD0-99F6B37BAAB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BB0CD-7387-5847-2392-2276A8D8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AF412-381E-EE1C-C75B-3067F298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1F80-C52C-4EC4-98F5-F67B93B1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7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D6D1F-10F2-1611-F744-408BCF03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D339F-6F5F-DF6B-188A-0331B74CD4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C9416-5C56-D1AD-DC0D-CF39F56C1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3CF83-78B2-6439-1A42-6CD0B246B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4385-EB24-4477-8FD0-99F6B37BAAB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4B913-5493-7C77-5FEF-E68F36944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A5B48-10DE-ACF8-8F14-1D477BD36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1F80-C52C-4EC4-98F5-F67B93B1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56D1-AEE9-772C-F04F-4BCBD168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6373D-AC15-43C7-7763-5EC50588B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845A4-8C68-FD86-B380-EC776D238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9DA7F-8EC6-9F6F-8BCB-34BE2A76A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9E636-4E9A-A3F8-DEE3-A258F492F7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0F7738-4E07-8571-EDD3-33551B153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4385-EB24-4477-8FD0-99F6B37BAAB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AA01A-80FC-A4E1-44CF-5A7153F4D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849BF-DCD4-F41B-1A39-427918AE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1F80-C52C-4EC4-98F5-F67B93B1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37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CF385-3ACE-7B21-99D1-73E91C1C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C9981-9B4F-E711-4C33-216C736ED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4385-EB24-4477-8FD0-99F6B37BAAB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5A0F2-393F-4201-82AE-8ED82AC6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1006-0440-3406-DFB1-626788C25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1F80-C52C-4EC4-98F5-F67B93B1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9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2F5EB3-259E-E581-91C3-D407310B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4385-EB24-4477-8FD0-99F6B37BAAB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9F3EF-3358-CA19-258A-A51F6678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E5750-076A-2B84-2659-CD96B71E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1F80-C52C-4EC4-98F5-F67B93B1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5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976FC-2DE6-3FC5-F13C-AB4E75B21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2C3B3-DC6D-EA9B-7CD7-B91ADEE06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38382-C53A-F157-80C8-8422842A9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658CB-1449-A79F-208C-6D3589A7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4385-EB24-4477-8FD0-99F6B37BAAB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915F30-DE9C-AE8A-85FD-2442565C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B1E9B-67F9-8853-4570-9EC9274A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1F80-C52C-4EC4-98F5-F67B93B1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6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D8B1-5331-1157-5AC7-C3A2D9DA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679D7A-6AF0-A3D1-D473-848612825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FD062-4EFA-854B-4A19-1D8965CD6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75B03-42A9-8BA4-4A94-DBB39754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C4385-EB24-4477-8FD0-99F6B37BAAB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B23B7-3747-0352-190C-C7F6DD62F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667FE-1288-CDA5-ADBF-E046D9BD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71F80-C52C-4EC4-98F5-F67B93B1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7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6A672-4F4F-544E-D5C4-7C2A247DD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FD6CD-6748-D593-DAB5-99CB97695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E9D5A-88EA-BC95-D8C1-B59D49439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C4385-EB24-4477-8FD0-99F6B37BAABB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E1F4B-1225-DA6C-110A-3060C1F51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9F7B4-34D4-3603-6DCC-69506F918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71F80-C52C-4EC4-98F5-F67B93B1F0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4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5"/>
          <p:cNvSpPr/>
          <p:nvPr/>
        </p:nvSpPr>
        <p:spPr>
          <a:xfrm>
            <a:off x="-20160" y="0"/>
            <a:ext cx="12191760" cy="96768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/>
            </a:stretch>
          </a:blipFill>
          <a:ln w="25400" cap="flat" cmpd="sng">
            <a:solidFill>
              <a:srgbClr val="42719B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5"/>
          <p:cNvSpPr/>
          <p:nvPr/>
        </p:nvSpPr>
        <p:spPr>
          <a:xfrm>
            <a:off x="0" y="6479280"/>
            <a:ext cx="12211920" cy="39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35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0027440" y="6521760"/>
            <a:ext cx="1494360" cy="311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35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15000" y="6604560"/>
            <a:ext cx="2595240" cy="15444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5"/>
          <p:cNvSpPr/>
          <p:nvPr/>
        </p:nvSpPr>
        <p:spPr>
          <a:xfrm>
            <a:off x="0" y="0"/>
            <a:ext cx="12191760" cy="95436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5"/>
          <p:cNvSpPr txBox="1">
            <a:spLocks noGrp="1"/>
          </p:cNvSpPr>
          <p:nvPr>
            <p:ph type="dt" idx="10"/>
          </p:nvPr>
        </p:nvSpPr>
        <p:spPr>
          <a:xfrm>
            <a:off x="73080" y="6489360"/>
            <a:ext cx="360108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sldNum" idx="12"/>
          </p:nvPr>
        </p:nvSpPr>
        <p:spPr>
          <a:xfrm>
            <a:off x="11568600" y="6504120"/>
            <a:ext cx="6069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35"/>
          <p:cNvSpPr txBox="1">
            <a:spLocks noGrp="1"/>
          </p:cNvSpPr>
          <p:nvPr>
            <p:ph type="title"/>
          </p:nvPr>
        </p:nvSpPr>
        <p:spPr>
          <a:xfrm>
            <a:off x="315000" y="198000"/>
            <a:ext cx="11505960" cy="53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body" idx="1"/>
          </p:nvPr>
        </p:nvSpPr>
        <p:spPr>
          <a:xfrm>
            <a:off x="314280" y="1138320"/>
            <a:ext cx="11505960" cy="516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992214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ap/so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iki.onap.org/display/DW/ARC+Service+Orchestrator+Component+Description+-+London-R12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nap.org/projects/onap-so/en/latest/developer_info/BPMN_Project_Structure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hyperlink" Target="https://github.com/onap/so/tree/master/bpmn/so-bpmn-infrastructure-flows/src/main/resources/proces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ap/so/tree/master/bpmn/so-bpmn-building-blocks/src/main/resources/subprocess/BuildingBlock" TargetMode="External"/><Relationship Id="rId2" Type="http://schemas.openxmlformats.org/officeDocument/2006/relationships/hyperlink" Target="https://docs.onap.org/projects/onap-so/en/latest/developer_info/pnf_pnp_workflow_migration_to_BB/Building_Block_based_PNF_PnP_flows.html#sequence-in-service-macro-create-flow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cs.onap.org/projects/onap-so/en/latest/developer_info/pnf_pnp_workflow_migration_to_BB/Building_Block_based_PNF_PnP_flows.html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onap.org/demo/tree/heat/vFW_CNF_CDS/automation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.onap.org/demo/tree/heat/vFW_CNF_CDS/templates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onap/ccsdk-cds/tree/master/components/model-catalog/definition-type/starter-type/node_type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B4F5-5C30-15FC-7AC2-84C1DB365E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ONAP E2E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13473-403F-07CB-D1ED-4BC975407A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35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2">
            <a:extLst>
              <a:ext uri="{FF2B5EF4-FFF2-40B4-BE49-F238E27FC236}">
                <a16:creationId xmlns:a16="http://schemas.microsoft.com/office/drawing/2014/main" id="{53C61F14-5D96-F923-5376-33B0AC527A55}"/>
              </a:ext>
            </a:extLst>
          </p:cNvPr>
          <p:cNvSpPr/>
          <p:nvPr/>
        </p:nvSpPr>
        <p:spPr>
          <a:xfrm>
            <a:off x="461739" y="1779076"/>
            <a:ext cx="11473543" cy="4229838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ytuł 1">
            <a:extLst>
              <a:ext uri="{FF2B5EF4-FFF2-40B4-BE49-F238E27FC236}">
                <a16:creationId xmlns:a16="http://schemas.microsoft.com/office/drawing/2014/main" id="{94C6247A-5831-EE1F-6BFA-BC5D3E496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22" y="42026"/>
            <a:ext cx="11186537" cy="1067652"/>
          </a:xfrm>
        </p:spPr>
        <p:txBody>
          <a:bodyPr/>
          <a:lstStyle/>
          <a:p>
            <a:r>
              <a:rPr lang="en-US" dirty="0"/>
              <a:t>CNF/PNF Coordination (</a:t>
            </a:r>
            <a:r>
              <a:rPr lang="pl-PL" dirty="0"/>
              <a:t>3</a:t>
            </a:r>
            <a:r>
              <a:rPr lang="en-US" dirty="0"/>
              <a:t>)</a:t>
            </a:r>
          </a:p>
        </p:txBody>
      </p:sp>
      <p:sp>
        <p:nvSpPr>
          <p:cNvPr id="6" name="CustomShape 24">
            <a:extLst>
              <a:ext uri="{FF2B5EF4-FFF2-40B4-BE49-F238E27FC236}">
                <a16:creationId xmlns:a16="http://schemas.microsoft.com/office/drawing/2014/main" id="{D5EE701F-D8E1-102F-992D-4E36C7201581}"/>
              </a:ext>
            </a:extLst>
          </p:cNvPr>
          <p:cNvSpPr/>
          <p:nvPr/>
        </p:nvSpPr>
        <p:spPr>
          <a:xfrm>
            <a:off x="435305" y="1295895"/>
            <a:ext cx="1466501" cy="4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680" tIns="45600" rIns="91680" bIns="45600"/>
          <a:lstStyle/>
          <a:p>
            <a:pPr>
              <a:lnSpc>
                <a:spcPct val="100000"/>
              </a:lnSpc>
            </a:pPr>
            <a:r>
              <a:rPr lang="en-US" sz="2400" spc="-1">
                <a:solidFill>
                  <a:srgbClr val="000000"/>
                </a:solidFill>
                <a:latin typeface="Helvetica 75"/>
                <a:ea typeface="ＭＳ Ｐゴシック"/>
              </a:rPr>
              <a:t>Service</a:t>
            </a:r>
            <a:endParaRPr lang="en-US" sz="2400" spc="-1">
              <a:latin typeface="Arial"/>
            </a:endParaRPr>
          </a:p>
        </p:txBody>
      </p:sp>
      <p:sp>
        <p:nvSpPr>
          <p:cNvPr id="7" name="Prostokąt 24">
            <a:extLst>
              <a:ext uri="{FF2B5EF4-FFF2-40B4-BE49-F238E27FC236}">
                <a16:creationId xmlns:a16="http://schemas.microsoft.com/office/drawing/2014/main" id="{0CC5E9C9-6E86-25F7-0240-7990DE621D21}"/>
              </a:ext>
            </a:extLst>
          </p:cNvPr>
          <p:cNvSpPr/>
          <p:nvPr/>
        </p:nvSpPr>
        <p:spPr>
          <a:xfrm>
            <a:off x="699541" y="2247411"/>
            <a:ext cx="5275032" cy="348911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rostokąt 32">
            <a:extLst>
              <a:ext uri="{FF2B5EF4-FFF2-40B4-BE49-F238E27FC236}">
                <a16:creationId xmlns:a16="http://schemas.microsoft.com/office/drawing/2014/main" id="{7F70B3F7-44DC-998C-E7E6-6FABEB81DF34}"/>
              </a:ext>
            </a:extLst>
          </p:cNvPr>
          <p:cNvSpPr/>
          <p:nvPr/>
        </p:nvSpPr>
        <p:spPr>
          <a:xfrm>
            <a:off x="6217427" y="2247411"/>
            <a:ext cx="5275032" cy="348911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stomShape 24">
            <a:extLst>
              <a:ext uri="{FF2B5EF4-FFF2-40B4-BE49-F238E27FC236}">
                <a16:creationId xmlns:a16="http://schemas.microsoft.com/office/drawing/2014/main" id="{C8A78247-BFCA-CCF1-188B-9B19922AB98E}"/>
              </a:ext>
            </a:extLst>
          </p:cNvPr>
          <p:cNvSpPr/>
          <p:nvPr/>
        </p:nvSpPr>
        <p:spPr>
          <a:xfrm>
            <a:off x="674793" y="1812357"/>
            <a:ext cx="1466501" cy="4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680" tIns="45600" rIns="91680" bIns="45600"/>
          <a:lstStyle/>
          <a:p>
            <a:pPr>
              <a:lnSpc>
                <a:spcPct val="100000"/>
              </a:lnSpc>
            </a:pPr>
            <a:r>
              <a:rPr lang="en-US" sz="2000" spc="-1">
                <a:solidFill>
                  <a:srgbClr val="000000"/>
                </a:solidFill>
                <a:latin typeface="Helvetica 75"/>
                <a:ea typeface="ＭＳ Ｐゴシック"/>
              </a:rPr>
              <a:t>VNF 1</a:t>
            </a:r>
            <a:endParaRPr lang="en-US" sz="2000" spc="-1">
              <a:latin typeface="Arial"/>
            </a:endParaRPr>
          </a:p>
        </p:txBody>
      </p:sp>
      <p:sp>
        <p:nvSpPr>
          <p:cNvPr id="10" name="pole tekstowe 34">
            <a:extLst>
              <a:ext uri="{FF2B5EF4-FFF2-40B4-BE49-F238E27FC236}">
                <a16:creationId xmlns:a16="http://schemas.microsoft.com/office/drawing/2014/main" id="{C768AE76-F02C-92CC-6924-F4DEA379D798}"/>
              </a:ext>
            </a:extLst>
          </p:cNvPr>
          <p:cNvSpPr txBox="1"/>
          <p:nvPr/>
        </p:nvSpPr>
        <p:spPr>
          <a:xfrm>
            <a:off x="6198510" y="1796425"/>
            <a:ext cx="17262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>
                <a:solidFill>
                  <a:srgbClr val="000000"/>
                </a:solidFill>
                <a:latin typeface="Helvetica 75"/>
                <a:ea typeface="ＭＳ Ｐゴシック"/>
              </a:rPr>
              <a:t>VNF 2</a:t>
            </a:r>
            <a:endParaRPr lang="en-US" sz="2000"/>
          </a:p>
        </p:txBody>
      </p:sp>
      <p:sp>
        <p:nvSpPr>
          <p:cNvPr id="11" name="Prostokąt: zaokrąglone rogi 7">
            <a:extLst>
              <a:ext uri="{FF2B5EF4-FFF2-40B4-BE49-F238E27FC236}">
                <a16:creationId xmlns:a16="http://schemas.microsoft.com/office/drawing/2014/main" id="{D26FBEBD-47F7-9845-D06F-787338BB075B}"/>
              </a:ext>
            </a:extLst>
          </p:cNvPr>
          <p:cNvSpPr/>
          <p:nvPr/>
        </p:nvSpPr>
        <p:spPr>
          <a:xfrm>
            <a:off x="965635" y="2623878"/>
            <a:ext cx="2049708" cy="1300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2" name="CustomShape 24">
            <a:extLst>
              <a:ext uri="{FF2B5EF4-FFF2-40B4-BE49-F238E27FC236}">
                <a16:creationId xmlns:a16="http://schemas.microsoft.com/office/drawing/2014/main" id="{D2C3FA1A-5D80-D2BB-8D20-1B86449834C4}"/>
              </a:ext>
            </a:extLst>
          </p:cNvPr>
          <p:cNvSpPr/>
          <p:nvPr/>
        </p:nvSpPr>
        <p:spPr>
          <a:xfrm>
            <a:off x="1001326" y="2289625"/>
            <a:ext cx="2014017" cy="4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680" tIns="45600" rIns="91680" bIns="456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Helvetica 75"/>
                <a:ea typeface="ＭＳ Ｐゴシック"/>
              </a:rPr>
              <a:t>VF Module 1</a:t>
            </a:r>
            <a:endParaRPr lang="en-US" spc="-1">
              <a:latin typeface="Arial"/>
            </a:endParaRPr>
          </a:p>
        </p:txBody>
      </p:sp>
      <p:sp>
        <p:nvSpPr>
          <p:cNvPr id="13" name="Prostokąt: zaokrąglone rogi 4">
            <a:extLst>
              <a:ext uri="{FF2B5EF4-FFF2-40B4-BE49-F238E27FC236}">
                <a16:creationId xmlns:a16="http://schemas.microsoft.com/office/drawing/2014/main" id="{25EB126E-5FD7-4A76-4DAD-2164376734B9}"/>
              </a:ext>
            </a:extLst>
          </p:cNvPr>
          <p:cNvSpPr/>
          <p:nvPr/>
        </p:nvSpPr>
        <p:spPr>
          <a:xfrm>
            <a:off x="1125727" y="2840548"/>
            <a:ext cx="827314" cy="3415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4" name="Prostokąt: zaokrąglone rogi 15">
            <a:extLst>
              <a:ext uri="{FF2B5EF4-FFF2-40B4-BE49-F238E27FC236}">
                <a16:creationId xmlns:a16="http://schemas.microsoft.com/office/drawing/2014/main" id="{B37A46DE-592C-5FA4-DFCD-DF60178E3898}"/>
              </a:ext>
            </a:extLst>
          </p:cNvPr>
          <p:cNvSpPr/>
          <p:nvPr/>
        </p:nvSpPr>
        <p:spPr>
          <a:xfrm>
            <a:off x="1125727" y="3330082"/>
            <a:ext cx="827314" cy="3415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configmap</a:t>
            </a:r>
          </a:p>
        </p:txBody>
      </p:sp>
      <p:sp>
        <p:nvSpPr>
          <p:cNvPr id="15" name="Prostokąt: zaokrąglone rogi 16">
            <a:extLst>
              <a:ext uri="{FF2B5EF4-FFF2-40B4-BE49-F238E27FC236}">
                <a16:creationId xmlns:a16="http://schemas.microsoft.com/office/drawing/2014/main" id="{6F67B4E8-A98B-F4B3-FC71-C0E4C085FBA3}"/>
              </a:ext>
            </a:extLst>
          </p:cNvPr>
          <p:cNvSpPr/>
          <p:nvPr/>
        </p:nvSpPr>
        <p:spPr>
          <a:xfrm>
            <a:off x="2008334" y="3330082"/>
            <a:ext cx="827314" cy="3415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16" name="Prostokąt: zaokrąglone rogi 17">
            <a:extLst>
              <a:ext uri="{FF2B5EF4-FFF2-40B4-BE49-F238E27FC236}">
                <a16:creationId xmlns:a16="http://schemas.microsoft.com/office/drawing/2014/main" id="{5B3CC235-3788-8619-54C0-0A2C04233A88}"/>
              </a:ext>
            </a:extLst>
          </p:cNvPr>
          <p:cNvSpPr/>
          <p:nvPr/>
        </p:nvSpPr>
        <p:spPr>
          <a:xfrm>
            <a:off x="1995922" y="2840548"/>
            <a:ext cx="827314" cy="3415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Deploy.</a:t>
            </a:r>
          </a:p>
        </p:txBody>
      </p:sp>
      <p:sp>
        <p:nvSpPr>
          <p:cNvPr id="17" name="Prostokąt: zaokrąglone rogi 18">
            <a:extLst>
              <a:ext uri="{FF2B5EF4-FFF2-40B4-BE49-F238E27FC236}">
                <a16:creationId xmlns:a16="http://schemas.microsoft.com/office/drawing/2014/main" id="{DA14EA71-ACBD-6924-1051-3B071767F084}"/>
              </a:ext>
            </a:extLst>
          </p:cNvPr>
          <p:cNvSpPr/>
          <p:nvPr/>
        </p:nvSpPr>
        <p:spPr>
          <a:xfrm>
            <a:off x="3331850" y="2623878"/>
            <a:ext cx="2049708" cy="1300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" name="Prostokąt: zaokrąglone rogi 19">
            <a:extLst>
              <a:ext uri="{FF2B5EF4-FFF2-40B4-BE49-F238E27FC236}">
                <a16:creationId xmlns:a16="http://schemas.microsoft.com/office/drawing/2014/main" id="{1DCEF88B-CE22-161F-6A82-5E7203EA5C31}"/>
              </a:ext>
            </a:extLst>
          </p:cNvPr>
          <p:cNvSpPr/>
          <p:nvPr/>
        </p:nvSpPr>
        <p:spPr>
          <a:xfrm>
            <a:off x="3491942" y="2840548"/>
            <a:ext cx="827314" cy="3415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9" name="Prostokąt: zaokrąglone rogi 20">
            <a:extLst>
              <a:ext uri="{FF2B5EF4-FFF2-40B4-BE49-F238E27FC236}">
                <a16:creationId xmlns:a16="http://schemas.microsoft.com/office/drawing/2014/main" id="{316834A8-BBEF-43E5-918D-9D597AF0B853}"/>
              </a:ext>
            </a:extLst>
          </p:cNvPr>
          <p:cNvSpPr/>
          <p:nvPr/>
        </p:nvSpPr>
        <p:spPr>
          <a:xfrm>
            <a:off x="3491942" y="3330082"/>
            <a:ext cx="827314" cy="3415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configmap</a:t>
            </a:r>
          </a:p>
        </p:txBody>
      </p:sp>
      <p:sp>
        <p:nvSpPr>
          <p:cNvPr id="20" name="Prostokąt: zaokrąglone rogi 21">
            <a:extLst>
              <a:ext uri="{FF2B5EF4-FFF2-40B4-BE49-F238E27FC236}">
                <a16:creationId xmlns:a16="http://schemas.microsoft.com/office/drawing/2014/main" id="{66C0C487-7B9D-FF5A-F985-A5A1BF9A67C0}"/>
              </a:ext>
            </a:extLst>
          </p:cNvPr>
          <p:cNvSpPr/>
          <p:nvPr/>
        </p:nvSpPr>
        <p:spPr>
          <a:xfrm>
            <a:off x="4374549" y="3330082"/>
            <a:ext cx="827314" cy="3415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21" name="Prostokąt: zaokrąglone rogi 22">
            <a:extLst>
              <a:ext uri="{FF2B5EF4-FFF2-40B4-BE49-F238E27FC236}">
                <a16:creationId xmlns:a16="http://schemas.microsoft.com/office/drawing/2014/main" id="{68FF2AC8-797A-2B0E-0F9A-163DF19CE7FF}"/>
              </a:ext>
            </a:extLst>
          </p:cNvPr>
          <p:cNvSpPr/>
          <p:nvPr/>
        </p:nvSpPr>
        <p:spPr>
          <a:xfrm>
            <a:off x="4362137" y="2840548"/>
            <a:ext cx="827314" cy="3415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Deploy.</a:t>
            </a:r>
          </a:p>
        </p:txBody>
      </p:sp>
      <p:sp>
        <p:nvSpPr>
          <p:cNvPr id="22" name="CustomShape 24">
            <a:extLst>
              <a:ext uri="{FF2B5EF4-FFF2-40B4-BE49-F238E27FC236}">
                <a16:creationId xmlns:a16="http://schemas.microsoft.com/office/drawing/2014/main" id="{735E5CEB-9833-2EC7-F6BC-0FC9B78A738D}"/>
              </a:ext>
            </a:extLst>
          </p:cNvPr>
          <p:cNvSpPr/>
          <p:nvPr/>
        </p:nvSpPr>
        <p:spPr>
          <a:xfrm>
            <a:off x="3367541" y="2277129"/>
            <a:ext cx="2014017" cy="4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680" tIns="45600" rIns="91680" bIns="456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Helvetica 75"/>
                <a:ea typeface="ＭＳ Ｐゴシック"/>
              </a:rPr>
              <a:t>VF Module 2</a:t>
            </a:r>
            <a:endParaRPr lang="en-US" spc="-1">
              <a:latin typeface="Arial"/>
            </a:endParaRPr>
          </a:p>
        </p:txBody>
      </p:sp>
      <p:sp>
        <p:nvSpPr>
          <p:cNvPr id="23" name="Prostokąt: zaokrąglone rogi 26">
            <a:extLst>
              <a:ext uri="{FF2B5EF4-FFF2-40B4-BE49-F238E27FC236}">
                <a16:creationId xmlns:a16="http://schemas.microsoft.com/office/drawing/2014/main" id="{AB1831D1-B5D5-9587-58BD-82E3FB76E688}"/>
              </a:ext>
            </a:extLst>
          </p:cNvPr>
          <p:cNvSpPr/>
          <p:nvPr/>
        </p:nvSpPr>
        <p:spPr>
          <a:xfrm>
            <a:off x="6466936" y="2559640"/>
            <a:ext cx="2049708" cy="1300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4" name="CustomShape 24">
            <a:extLst>
              <a:ext uri="{FF2B5EF4-FFF2-40B4-BE49-F238E27FC236}">
                <a16:creationId xmlns:a16="http://schemas.microsoft.com/office/drawing/2014/main" id="{D225C208-1912-4CFD-0235-3BD1BD240FC2}"/>
              </a:ext>
            </a:extLst>
          </p:cNvPr>
          <p:cNvSpPr/>
          <p:nvPr/>
        </p:nvSpPr>
        <p:spPr>
          <a:xfrm>
            <a:off x="6502627" y="2225387"/>
            <a:ext cx="2014017" cy="4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680" tIns="45600" rIns="91680" bIns="456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Helvetica 75"/>
                <a:ea typeface="ＭＳ Ｐゴシック"/>
              </a:rPr>
              <a:t>VF Module 3</a:t>
            </a:r>
            <a:endParaRPr lang="en-US" spc="-1">
              <a:latin typeface="Arial"/>
            </a:endParaRPr>
          </a:p>
        </p:txBody>
      </p:sp>
      <p:sp>
        <p:nvSpPr>
          <p:cNvPr id="25" name="Prostokąt: zaokrąglone rogi 28">
            <a:extLst>
              <a:ext uri="{FF2B5EF4-FFF2-40B4-BE49-F238E27FC236}">
                <a16:creationId xmlns:a16="http://schemas.microsoft.com/office/drawing/2014/main" id="{44194CD3-C3F6-B823-6E18-2105BA7D0010}"/>
              </a:ext>
            </a:extLst>
          </p:cNvPr>
          <p:cNvSpPr/>
          <p:nvPr/>
        </p:nvSpPr>
        <p:spPr>
          <a:xfrm>
            <a:off x="6627028" y="2776310"/>
            <a:ext cx="827314" cy="3415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26" name="Prostokąt: zaokrąglone rogi 29">
            <a:extLst>
              <a:ext uri="{FF2B5EF4-FFF2-40B4-BE49-F238E27FC236}">
                <a16:creationId xmlns:a16="http://schemas.microsoft.com/office/drawing/2014/main" id="{E743B76E-A03F-0660-1BD4-6015F8A2F2E6}"/>
              </a:ext>
            </a:extLst>
          </p:cNvPr>
          <p:cNvSpPr/>
          <p:nvPr/>
        </p:nvSpPr>
        <p:spPr>
          <a:xfrm>
            <a:off x="6627028" y="3265844"/>
            <a:ext cx="827314" cy="3415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configmap</a:t>
            </a:r>
          </a:p>
        </p:txBody>
      </p:sp>
      <p:sp>
        <p:nvSpPr>
          <p:cNvPr id="27" name="Prostokąt: zaokrąglone rogi 35">
            <a:extLst>
              <a:ext uri="{FF2B5EF4-FFF2-40B4-BE49-F238E27FC236}">
                <a16:creationId xmlns:a16="http://schemas.microsoft.com/office/drawing/2014/main" id="{83BCFE58-E509-61CE-DCF8-9067D5BEE2C2}"/>
              </a:ext>
            </a:extLst>
          </p:cNvPr>
          <p:cNvSpPr/>
          <p:nvPr/>
        </p:nvSpPr>
        <p:spPr>
          <a:xfrm>
            <a:off x="7509635" y="3265844"/>
            <a:ext cx="827314" cy="3415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28" name="Prostokąt: zaokrąglone rogi 36">
            <a:extLst>
              <a:ext uri="{FF2B5EF4-FFF2-40B4-BE49-F238E27FC236}">
                <a16:creationId xmlns:a16="http://schemas.microsoft.com/office/drawing/2014/main" id="{4749E7D9-5683-2EF5-7D37-5D36E6CA45B6}"/>
              </a:ext>
            </a:extLst>
          </p:cNvPr>
          <p:cNvSpPr/>
          <p:nvPr/>
        </p:nvSpPr>
        <p:spPr>
          <a:xfrm>
            <a:off x="7497223" y="2776310"/>
            <a:ext cx="827314" cy="3415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Deploy.</a:t>
            </a:r>
          </a:p>
        </p:txBody>
      </p:sp>
      <p:sp>
        <p:nvSpPr>
          <p:cNvPr id="29" name="Prostokąt: zaokrąglone rogi 37">
            <a:extLst>
              <a:ext uri="{FF2B5EF4-FFF2-40B4-BE49-F238E27FC236}">
                <a16:creationId xmlns:a16="http://schemas.microsoft.com/office/drawing/2014/main" id="{9FC9825D-68F9-215B-4263-E15B5A33A832}"/>
              </a:ext>
            </a:extLst>
          </p:cNvPr>
          <p:cNvSpPr/>
          <p:nvPr/>
        </p:nvSpPr>
        <p:spPr>
          <a:xfrm>
            <a:off x="8833151" y="2559640"/>
            <a:ext cx="2049708" cy="1300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0" name="Prostokąt: zaokrąglone rogi 38">
            <a:extLst>
              <a:ext uri="{FF2B5EF4-FFF2-40B4-BE49-F238E27FC236}">
                <a16:creationId xmlns:a16="http://schemas.microsoft.com/office/drawing/2014/main" id="{E4AF7124-57AB-5313-DF7C-59BDF6148E6A}"/>
              </a:ext>
            </a:extLst>
          </p:cNvPr>
          <p:cNvSpPr/>
          <p:nvPr/>
        </p:nvSpPr>
        <p:spPr>
          <a:xfrm>
            <a:off x="8993243" y="2776310"/>
            <a:ext cx="827314" cy="3415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31" name="Prostokąt: zaokrąglone rogi 39">
            <a:extLst>
              <a:ext uri="{FF2B5EF4-FFF2-40B4-BE49-F238E27FC236}">
                <a16:creationId xmlns:a16="http://schemas.microsoft.com/office/drawing/2014/main" id="{12267DB5-7A97-4EC1-CE41-C85DFF39BF2B}"/>
              </a:ext>
            </a:extLst>
          </p:cNvPr>
          <p:cNvSpPr/>
          <p:nvPr/>
        </p:nvSpPr>
        <p:spPr>
          <a:xfrm>
            <a:off x="8993243" y="3265844"/>
            <a:ext cx="827314" cy="3415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tx1"/>
                </a:solidFill>
              </a:rPr>
              <a:t>configmap</a:t>
            </a:r>
          </a:p>
        </p:txBody>
      </p:sp>
      <p:sp>
        <p:nvSpPr>
          <p:cNvPr id="32" name="Prostokąt: zaokrąglone rogi 40">
            <a:extLst>
              <a:ext uri="{FF2B5EF4-FFF2-40B4-BE49-F238E27FC236}">
                <a16:creationId xmlns:a16="http://schemas.microsoft.com/office/drawing/2014/main" id="{31040411-C409-0026-58CE-0ED2C5579CA1}"/>
              </a:ext>
            </a:extLst>
          </p:cNvPr>
          <p:cNvSpPr/>
          <p:nvPr/>
        </p:nvSpPr>
        <p:spPr>
          <a:xfrm>
            <a:off x="9875850" y="3265844"/>
            <a:ext cx="827314" cy="3415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33" name="Prostokąt: zaokrąglone rogi 42">
            <a:extLst>
              <a:ext uri="{FF2B5EF4-FFF2-40B4-BE49-F238E27FC236}">
                <a16:creationId xmlns:a16="http://schemas.microsoft.com/office/drawing/2014/main" id="{C7302564-4B66-ABDC-F86E-FF37BC664B4A}"/>
              </a:ext>
            </a:extLst>
          </p:cNvPr>
          <p:cNvSpPr/>
          <p:nvPr/>
        </p:nvSpPr>
        <p:spPr>
          <a:xfrm>
            <a:off x="9863438" y="2776310"/>
            <a:ext cx="827314" cy="3415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Deploy.</a:t>
            </a:r>
          </a:p>
        </p:txBody>
      </p:sp>
      <p:sp>
        <p:nvSpPr>
          <p:cNvPr id="34" name="Prostokąt: zaokrąglone rogi 3">
            <a:extLst>
              <a:ext uri="{FF2B5EF4-FFF2-40B4-BE49-F238E27FC236}">
                <a16:creationId xmlns:a16="http://schemas.microsoft.com/office/drawing/2014/main" id="{835854C3-4A6A-D93A-EB3E-9082256886EE}"/>
              </a:ext>
            </a:extLst>
          </p:cNvPr>
          <p:cNvSpPr/>
          <p:nvPr/>
        </p:nvSpPr>
        <p:spPr>
          <a:xfrm>
            <a:off x="3120686" y="4943006"/>
            <a:ext cx="6284571" cy="55492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/>
              <a:t>We can coordinate deployment on CBA</a:t>
            </a:r>
            <a:r>
              <a:rPr lang="en-US" sz="2000" b="1" baseline="30000"/>
              <a:t>1</a:t>
            </a:r>
            <a:r>
              <a:rPr lang="en-US" sz="2000" b="1"/>
              <a:t> or Helm</a:t>
            </a:r>
            <a:r>
              <a:rPr lang="en-US" sz="2000" b="1" baseline="30000"/>
              <a:t>2</a:t>
            </a:r>
            <a:r>
              <a:rPr lang="en-US" sz="2000" b="1"/>
              <a:t> level</a:t>
            </a:r>
          </a:p>
        </p:txBody>
      </p:sp>
      <p:sp>
        <p:nvSpPr>
          <p:cNvPr id="35" name="Strzałka: w lewo i w prawo 6">
            <a:extLst>
              <a:ext uri="{FF2B5EF4-FFF2-40B4-BE49-F238E27FC236}">
                <a16:creationId xmlns:a16="http://schemas.microsoft.com/office/drawing/2014/main" id="{448B206F-A21A-B576-5E85-44B81365B6B1}"/>
              </a:ext>
            </a:extLst>
          </p:cNvPr>
          <p:cNvSpPr/>
          <p:nvPr/>
        </p:nvSpPr>
        <p:spPr>
          <a:xfrm>
            <a:off x="5071146" y="4185412"/>
            <a:ext cx="2049708" cy="586183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Config Deploy</a:t>
            </a:r>
            <a:r>
              <a:rPr lang="en-US" baseline="30000"/>
              <a:t>1</a:t>
            </a:r>
          </a:p>
        </p:txBody>
      </p:sp>
      <p:sp>
        <p:nvSpPr>
          <p:cNvPr id="36" name="Strzałka: kolista 8">
            <a:extLst>
              <a:ext uri="{FF2B5EF4-FFF2-40B4-BE49-F238E27FC236}">
                <a16:creationId xmlns:a16="http://schemas.microsoft.com/office/drawing/2014/main" id="{ABB33D0F-8BE2-FE4B-744E-E7D2EF81C5E7}"/>
              </a:ext>
            </a:extLst>
          </p:cNvPr>
          <p:cNvSpPr/>
          <p:nvPr/>
        </p:nvSpPr>
        <p:spPr>
          <a:xfrm rot="11975111">
            <a:off x="2633497" y="3513818"/>
            <a:ext cx="1031567" cy="1000128"/>
          </a:xfrm>
          <a:prstGeom prst="circularArrow">
            <a:avLst>
              <a:gd name="adj1" fmla="val 13448"/>
              <a:gd name="adj2" fmla="val 1268715"/>
              <a:gd name="adj3" fmla="val 19491827"/>
              <a:gd name="adj4" fmla="val 9037434"/>
              <a:gd name="adj5" fmla="val 1899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pole tekstowe 9">
            <a:extLst>
              <a:ext uri="{FF2B5EF4-FFF2-40B4-BE49-F238E27FC236}">
                <a16:creationId xmlns:a16="http://schemas.microsoft.com/office/drawing/2014/main" id="{3B1A3899-8E1C-3847-B6D5-20EA3DFF0D1E}"/>
              </a:ext>
            </a:extLst>
          </p:cNvPr>
          <p:cNvSpPr txBox="1"/>
          <p:nvPr/>
        </p:nvSpPr>
        <p:spPr>
          <a:xfrm flipH="1">
            <a:off x="1953041" y="4362721"/>
            <a:ext cx="2499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 Post/Pre- Deploy Hook</a:t>
            </a:r>
            <a:r>
              <a:rPr lang="en-US" b="1" baseline="30000"/>
              <a:t>2</a:t>
            </a:r>
          </a:p>
        </p:txBody>
      </p:sp>
      <p:sp>
        <p:nvSpPr>
          <p:cNvPr id="38" name="Prostokąt: zaokrąglone rogi 10">
            <a:extLst>
              <a:ext uri="{FF2B5EF4-FFF2-40B4-BE49-F238E27FC236}">
                <a16:creationId xmlns:a16="http://schemas.microsoft.com/office/drawing/2014/main" id="{BF7FA95B-49A9-E298-DC97-CF2245F0A06D}"/>
              </a:ext>
            </a:extLst>
          </p:cNvPr>
          <p:cNvSpPr/>
          <p:nvPr/>
        </p:nvSpPr>
        <p:spPr>
          <a:xfrm>
            <a:off x="3120686" y="5573238"/>
            <a:ext cx="6284571" cy="58301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CBA [Config Deploy] – CNF Status Check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Helm [Hook] – Readiness or liveness checks</a:t>
            </a:r>
          </a:p>
        </p:txBody>
      </p:sp>
      <p:sp>
        <p:nvSpPr>
          <p:cNvPr id="39" name="CustomShape 24">
            <a:extLst>
              <a:ext uri="{FF2B5EF4-FFF2-40B4-BE49-F238E27FC236}">
                <a16:creationId xmlns:a16="http://schemas.microsoft.com/office/drawing/2014/main" id="{60CC87E6-3B72-0D17-DC96-0B0E31C305BC}"/>
              </a:ext>
            </a:extLst>
          </p:cNvPr>
          <p:cNvSpPr/>
          <p:nvPr/>
        </p:nvSpPr>
        <p:spPr>
          <a:xfrm>
            <a:off x="8848873" y="2236936"/>
            <a:ext cx="2014017" cy="4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680" tIns="45600" rIns="91680" bIns="45600"/>
          <a:lstStyle/>
          <a:p>
            <a:pPr>
              <a:lnSpc>
                <a:spcPct val="100000"/>
              </a:lnSpc>
            </a:pPr>
            <a:r>
              <a:rPr lang="en-US" spc="-1">
                <a:solidFill>
                  <a:srgbClr val="000000"/>
                </a:solidFill>
                <a:latin typeface="Helvetica 75"/>
                <a:ea typeface="ＭＳ Ｐゴシック"/>
              </a:rPr>
              <a:t>VF Module 4</a:t>
            </a:r>
            <a:endParaRPr lang="en-US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27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CD91-D613-B353-8FF7-E56681D86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SO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FBF11E2-DBD7-3E0F-A3BA-50E30A153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1" y="1064144"/>
            <a:ext cx="8062384" cy="5047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4C12F9-39C5-9AAF-4643-6E0D84F5D20D}"/>
              </a:ext>
            </a:extLst>
          </p:cNvPr>
          <p:cNvSpPr txBox="1"/>
          <p:nvPr/>
        </p:nvSpPr>
        <p:spPr>
          <a:xfrm>
            <a:off x="8180917" y="2356934"/>
            <a:ext cx="61171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https://github.com/onap/so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384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3CFF2527-EC4E-E00C-6E37-02DDA3667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482" y="645055"/>
            <a:ext cx="9206588" cy="601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AD8CCF-83D0-1D3C-6190-91921DBE3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1" y="983499"/>
            <a:ext cx="5886450" cy="27147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FD6CEE-5676-C029-86B1-BCD62551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SO </a:t>
            </a:r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6AE99F-B8CE-A396-6B1A-DD37C8689F3B}"/>
              </a:ext>
            </a:extLst>
          </p:cNvPr>
          <p:cNvSpPr txBox="1"/>
          <p:nvPr/>
        </p:nvSpPr>
        <p:spPr>
          <a:xfrm>
            <a:off x="196851" y="4326467"/>
            <a:ext cx="50016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https://wiki.onap.org/display/DW/ARC+Service+Orchestrator+Component+Description+-+London-R12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8068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2E06-EAEC-6FB1-CBB8-B3EBB2F0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Key Flows in SO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64AD1D5-7A58-5016-43B1-E8F3E3EE6943}"/>
              </a:ext>
            </a:extLst>
          </p:cNvPr>
          <p:cNvGrpSpPr/>
          <p:nvPr/>
        </p:nvGrpSpPr>
        <p:grpSpPr>
          <a:xfrm>
            <a:off x="1572949" y="1176867"/>
            <a:ext cx="5168238" cy="2632925"/>
            <a:chOff x="1572949" y="1176867"/>
            <a:chExt cx="5168238" cy="263292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2E28E9E-D7AE-3A43-BF57-5D5506785998}"/>
                </a:ext>
              </a:extLst>
            </p:cNvPr>
            <p:cNvSpPr txBox="1"/>
            <p:nvPr/>
          </p:nvSpPr>
          <p:spPr>
            <a:xfrm>
              <a:off x="1572949" y="2228099"/>
              <a:ext cx="4145012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en-US" sz="1400" i="0" dirty="0">
                <a:solidFill>
                  <a:srgbClr val="404040"/>
                </a:solidFill>
                <a:effectLst/>
                <a:latin typeface="Roboto Slab" panose="020F0502020204030204" pitchFamily="2" charset="0"/>
              </a:endParaRPr>
            </a:p>
            <a:p>
              <a:pPr algn="ctr"/>
              <a:r>
                <a:rPr lang="en-US" sz="1400" i="0" dirty="0">
                  <a:solidFill>
                    <a:srgbClr val="404040"/>
                  </a:solidFill>
                  <a:effectLst/>
                  <a:latin typeface="Roboto Slab" panose="020F0502020204030204" pitchFamily="2" charset="0"/>
                </a:rPr>
                <a:t> Service Instances</a:t>
              </a:r>
            </a:p>
            <a:p>
              <a:pPr algn="l"/>
              <a:endParaRPr lang="en-US" sz="1400" dirty="0">
                <a:solidFill>
                  <a:srgbClr val="404040"/>
                </a:solidFill>
                <a:latin typeface="Roboto Slab" panose="020F0502020204030204" pitchFamily="2" charset="0"/>
              </a:endParaRPr>
            </a:p>
            <a:p>
              <a:pPr algn="l"/>
              <a:r>
                <a:rPr lang="en-US" sz="1400" i="0" dirty="0">
                  <a:solidFill>
                    <a:srgbClr val="404040"/>
                  </a:solidFill>
                  <a:effectLst/>
                  <a:latin typeface="Roboto Slab" panose="020F0502020204030204" pitchFamily="2" charset="0"/>
                </a:rPr>
                <a:t> </a:t>
              </a: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766ADB43-9E6E-D301-BBB3-F0909C4DB4FE}"/>
                </a:ext>
              </a:extLst>
            </p:cNvPr>
            <p:cNvSpPr/>
            <p:nvPr/>
          </p:nvSpPr>
          <p:spPr>
            <a:xfrm>
              <a:off x="4631267" y="1253067"/>
              <a:ext cx="728133" cy="2353733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083B71C-60CE-6E81-DA7F-0ADC033DE125}"/>
                </a:ext>
              </a:extLst>
            </p:cNvPr>
            <p:cNvSpPr txBox="1"/>
            <p:nvPr/>
          </p:nvSpPr>
          <p:spPr>
            <a:xfrm>
              <a:off x="5554133" y="1176867"/>
              <a:ext cx="1187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Alacarte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6917FC-9AC3-ACCC-BFC4-19230E0A277C}"/>
                </a:ext>
              </a:extLst>
            </p:cNvPr>
            <p:cNvSpPr txBox="1"/>
            <p:nvPr/>
          </p:nvSpPr>
          <p:spPr>
            <a:xfrm>
              <a:off x="5501613" y="3440460"/>
              <a:ext cx="1187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Macro</a:t>
              </a:r>
            </a:p>
          </p:txBody>
        </p:sp>
      </p:grpSp>
      <p:sp>
        <p:nvSpPr>
          <p:cNvPr id="25" name="Left Brace 24">
            <a:extLst>
              <a:ext uri="{FF2B5EF4-FFF2-40B4-BE49-F238E27FC236}">
                <a16:creationId xmlns:a16="http://schemas.microsoft.com/office/drawing/2014/main" id="{CF58DD69-18B1-FCB3-ACBA-8A1C0AA89908}"/>
              </a:ext>
            </a:extLst>
          </p:cNvPr>
          <p:cNvSpPr/>
          <p:nvPr/>
        </p:nvSpPr>
        <p:spPr>
          <a:xfrm>
            <a:off x="2336800" y="2599267"/>
            <a:ext cx="482600" cy="31411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874615-584C-144F-81EB-D8016D24CE8F}"/>
              </a:ext>
            </a:extLst>
          </p:cNvPr>
          <p:cNvSpPr txBox="1"/>
          <p:nvPr/>
        </p:nvSpPr>
        <p:spPr>
          <a:xfrm>
            <a:off x="2904925" y="3999637"/>
            <a:ext cx="2529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04040"/>
                </a:solidFill>
                <a:latin typeface="Roboto Slab" panose="020F0502020204030204" pitchFamily="2" charset="0"/>
              </a:rPr>
              <a:t>E2E Service instance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33CD8E-D6E0-101C-8891-8CDA3ECA63B2}"/>
              </a:ext>
            </a:extLst>
          </p:cNvPr>
          <p:cNvSpPr txBox="1"/>
          <p:nvPr/>
        </p:nvSpPr>
        <p:spPr>
          <a:xfrm>
            <a:off x="956735" y="4015944"/>
            <a:ext cx="18330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404040"/>
                </a:solidFill>
                <a:latin typeface="Roboto Slab" panose="020F0502020204030204" pitchFamily="2" charset="0"/>
              </a:rPr>
              <a:t>API HANDLER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1AA6A5-7D86-3CDB-E4FD-F0E1E2B169FE}"/>
              </a:ext>
            </a:extLst>
          </p:cNvPr>
          <p:cNvSpPr txBox="1"/>
          <p:nvPr/>
        </p:nvSpPr>
        <p:spPr>
          <a:xfrm>
            <a:off x="2829587" y="5558764"/>
            <a:ext cx="2529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04040"/>
                </a:solidFill>
                <a:latin typeface="Roboto Slab" panose="020F0502020204030204" pitchFamily="2" charset="0"/>
              </a:rPr>
              <a:t>Onap3Gpp Service instance </a:t>
            </a:r>
          </a:p>
        </p:txBody>
      </p:sp>
    </p:spTree>
    <p:extLst>
      <p:ext uri="{BB962C8B-B14F-4D97-AF65-F5344CB8AC3E}">
        <p14:creationId xmlns:p14="http://schemas.microsoft.com/office/powerpoint/2010/main" val="3019219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D58B32C-D402-DFA0-E5DC-4EC9C96A2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0268" y="1552512"/>
            <a:ext cx="1854200" cy="403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AB2E06-EAEC-6FB1-CBB8-B3EBB2F07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Key Flows in SO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1042BD-6AA8-00DF-2DB0-49C6F9ABB768}"/>
              </a:ext>
            </a:extLst>
          </p:cNvPr>
          <p:cNvSpPr txBox="1"/>
          <p:nvPr/>
        </p:nvSpPr>
        <p:spPr>
          <a:xfrm>
            <a:off x="421481" y="2234921"/>
            <a:ext cx="37409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 unique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requestid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is generated corresponding to every request, and is checked whether that particular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requestid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exists in request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db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8993EF-1F94-1AEA-44CA-02506BD818A4}"/>
              </a:ext>
            </a:extLst>
          </p:cNvPr>
          <p:cNvSpPr txBox="1"/>
          <p:nvPr/>
        </p:nvSpPr>
        <p:spPr>
          <a:xfrm>
            <a:off x="411955" y="3303151"/>
            <a:ext cx="349329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Checks whether the service already exists in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catalogdb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US" sz="1200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http://catalog-db-adapter:8082/service/{modelNameVersionId}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 (GET).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Checks the service recipe table with the </a:t>
            </a:r>
            <a:r>
              <a:rPr lang="en-US" sz="1200" b="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modelNameVersionId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 and the action to be performed </a:t>
            </a:r>
            <a:r>
              <a:rPr lang="en-US" sz="1200" b="1" i="0" dirty="0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http://catalog-db-adapter:8082/serviceRecipe/search/findFirstByServiceModelUUIDAndAction?serviceModelUUID={modelNameVersionId}&amp;action=createInstance</a:t>
            </a:r>
            <a:endParaRPr lang="en-US" sz="1200" b="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D1E321-E56A-F2FE-788F-582BB4443918}"/>
              </a:ext>
            </a:extLst>
          </p:cNvPr>
          <p:cNvSpPr txBox="1"/>
          <p:nvPr/>
        </p:nvSpPr>
        <p:spPr>
          <a:xfrm>
            <a:off x="573245" y="5694895"/>
            <a:ext cx="109894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https://docs.onap.org/projects/onap-so/en/latest/developer_info/BPMN_Project_Structure.html</a:t>
            </a:r>
            <a:endParaRPr lang="en-US" dirty="0"/>
          </a:p>
          <a:p>
            <a:r>
              <a:rPr lang="en-US" dirty="0">
                <a:hlinkClick r:id="rId4"/>
              </a:rPr>
              <a:t>https://github.com/onap/so/tree/master/bpmn/so-bpmn-infrastructure-flows/src/main/resources/process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2146874-4E78-25B0-4522-4C45252E2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5" y="736560"/>
            <a:ext cx="2857500" cy="495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541A8A-7255-08C4-F9A5-58F8457C1A7B}"/>
              </a:ext>
            </a:extLst>
          </p:cNvPr>
          <p:cNvCxnSpPr>
            <a:cxnSpLocks/>
          </p:cNvCxnSpPr>
          <p:nvPr/>
        </p:nvCxnSpPr>
        <p:spPr>
          <a:xfrm>
            <a:off x="5969000" y="1397000"/>
            <a:ext cx="3014133" cy="660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425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5490-F4B2-3F80-B1EB-23C4C3A2B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Macro Flow – PNF PNP as an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67682B-1DAE-C1F4-0F72-5AFBD1D34E5B}"/>
              </a:ext>
            </a:extLst>
          </p:cNvPr>
          <p:cNvSpPr txBox="1"/>
          <p:nvPr/>
        </p:nvSpPr>
        <p:spPr>
          <a:xfrm>
            <a:off x="516467" y="1672385"/>
            <a:ext cx="3776133" cy="3695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000" i="0" dirty="0">
                <a:solidFill>
                  <a:srgbClr val="404040"/>
                </a:solidFill>
                <a:effectLst/>
                <a:latin typeface="Roboto Slab" pitchFamily="2" charset="0"/>
              </a:rPr>
              <a:t>Sequence in Service-Macro-Create flow</a:t>
            </a:r>
            <a:r>
              <a:rPr lang="en-US" sz="1000" i="0" u="none" strike="noStrike" dirty="0">
                <a:solidFill>
                  <a:srgbClr val="2980B9"/>
                </a:solidFill>
                <a:effectLst/>
                <a:latin typeface="FontAwesome"/>
                <a:hlinkClick r:id="rId2" tooltip="Permalink to this heading"/>
              </a:rPr>
              <a:t></a:t>
            </a:r>
            <a:endParaRPr lang="en-US" sz="1000" i="0" dirty="0">
              <a:solidFill>
                <a:srgbClr val="404040"/>
              </a:solidFill>
              <a:effectLst/>
              <a:latin typeface="Roboto Slab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sz="100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AssignServiceInstanceBB</a:t>
            </a:r>
            <a:endParaRPr lang="en-US" sz="100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00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CreateNetworkCollectionBB</a:t>
            </a:r>
            <a:endParaRPr lang="en-US" sz="100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00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AssignNetworkBB</a:t>
            </a:r>
            <a:endParaRPr lang="en-US" sz="100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00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AssignVnfBB</a:t>
            </a:r>
            <a:endParaRPr lang="en-US" sz="100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00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AssignVolumeGroupBB</a:t>
            </a:r>
            <a:endParaRPr lang="en-US" sz="100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00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AssignVfModuleBB</a:t>
            </a:r>
            <a:endParaRPr lang="en-US" sz="100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000" i="0" dirty="0" err="1">
                <a:solidFill>
                  <a:srgbClr val="404040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AssignPnfBB</a:t>
            </a:r>
            <a:endParaRPr lang="en-US" sz="1000" i="0" dirty="0">
              <a:solidFill>
                <a:srgbClr val="404040"/>
              </a:solidFill>
              <a:effectLst/>
              <a:highlight>
                <a:srgbClr val="FFFF00"/>
              </a:highlight>
              <a:latin typeface="Lato" panose="020F050202020403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000" i="0" dirty="0" err="1">
                <a:solidFill>
                  <a:srgbClr val="404040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WaitForPnfReadyBB</a:t>
            </a:r>
            <a:endParaRPr lang="en-US" sz="1000" i="0" dirty="0">
              <a:solidFill>
                <a:srgbClr val="404040"/>
              </a:solidFill>
              <a:effectLst/>
              <a:highlight>
                <a:srgbClr val="FFFF00"/>
              </a:highlight>
              <a:latin typeface="Lato" panose="020F050202020403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000" i="0" dirty="0" err="1">
                <a:solidFill>
                  <a:srgbClr val="404040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ControllerExecutionBB</a:t>
            </a:r>
            <a:r>
              <a:rPr lang="en-US" sz="100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 (action: </a:t>
            </a:r>
            <a:r>
              <a:rPr lang="en-US" sz="1000" i="0" dirty="0" err="1">
                <a:solidFill>
                  <a:srgbClr val="404040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configAssign</a:t>
            </a:r>
            <a:r>
              <a:rPr lang="en-US" sz="100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, scope: </a:t>
            </a:r>
            <a:r>
              <a:rPr lang="en-US" sz="1000" i="0" dirty="0" err="1">
                <a:solidFill>
                  <a:srgbClr val="404040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pnf</a:t>
            </a:r>
            <a:r>
              <a:rPr lang="en-US" sz="100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en-US" sz="1000" i="0" dirty="0" err="1">
                <a:solidFill>
                  <a:srgbClr val="404040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ControllerExecutionBB</a:t>
            </a:r>
            <a:r>
              <a:rPr lang="en-US" sz="100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 (action: </a:t>
            </a:r>
            <a:r>
              <a:rPr lang="en-US" sz="1000" i="0" dirty="0" err="1">
                <a:solidFill>
                  <a:srgbClr val="404040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configDeploy</a:t>
            </a:r>
            <a:r>
              <a:rPr lang="en-US" sz="100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, scope: </a:t>
            </a:r>
            <a:r>
              <a:rPr lang="en-US" sz="1000" i="0" dirty="0" err="1">
                <a:solidFill>
                  <a:srgbClr val="404040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pnf</a:t>
            </a:r>
            <a:r>
              <a:rPr lang="en-US" sz="1000" i="0" dirty="0">
                <a:solidFill>
                  <a:srgbClr val="404040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en-US" sz="1000" i="0" dirty="0" err="1">
                <a:solidFill>
                  <a:srgbClr val="404040"/>
                </a:solidFill>
                <a:effectLst/>
                <a:highlight>
                  <a:srgbClr val="FFFF00"/>
                </a:highlight>
                <a:latin typeface="Lato" panose="020F0502020204030203" pitchFamily="34" charset="0"/>
              </a:rPr>
              <a:t>ActivatePnfBB</a:t>
            </a:r>
            <a:endParaRPr lang="en-US" sz="1000" i="0" dirty="0">
              <a:solidFill>
                <a:srgbClr val="404040"/>
              </a:solidFill>
              <a:effectLst/>
              <a:highlight>
                <a:srgbClr val="FFFF00"/>
              </a:highlight>
              <a:latin typeface="Lato" panose="020F050202020403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000" b="1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ConfigAssignVnfBB</a:t>
            </a:r>
            <a:endParaRPr lang="en-US" sz="1000" b="1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00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CreateNetworkBB</a:t>
            </a:r>
            <a:endParaRPr lang="en-US" sz="100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00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ActivateNetworkBB</a:t>
            </a:r>
            <a:endParaRPr lang="en-US" sz="100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00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CreateVolumeGroupBB</a:t>
            </a:r>
            <a:endParaRPr lang="en-US" sz="100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00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ActivateVolumeGroupBB</a:t>
            </a:r>
            <a:endParaRPr lang="en-US" sz="100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00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CreateVfModuleBB</a:t>
            </a:r>
            <a:endParaRPr lang="en-US" sz="100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00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ActivateVfModuleBB</a:t>
            </a:r>
            <a:endParaRPr lang="en-US" sz="100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000" b="1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ConfigDeployVnfBB</a:t>
            </a:r>
            <a:endParaRPr lang="en-US" sz="1000" b="1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00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ActivateVnfBB</a:t>
            </a:r>
            <a:endParaRPr lang="en-US" sz="100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00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ActivateNetworkCollectionBB</a:t>
            </a:r>
            <a:endParaRPr lang="en-US" sz="100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000" i="0" dirty="0" err="1">
                <a:solidFill>
                  <a:srgbClr val="404040"/>
                </a:solidFill>
                <a:effectLst/>
                <a:latin typeface="Lato" panose="020F0502020204030203" pitchFamily="34" charset="0"/>
              </a:rPr>
              <a:t>ActivateServiceInstanceBB</a:t>
            </a:r>
            <a:endParaRPr lang="en-US" sz="1000" i="0" dirty="0">
              <a:solidFill>
                <a:srgbClr val="404040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2636D4-D4A1-7671-7F63-113D271F4797}"/>
              </a:ext>
            </a:extLst>
          </p:cNvPr>
          <p:cNvSpPr txBox="1"/>
          <p:nvPr/>
        </p:nvSpPr>
        <p:spPr>
          <a:xfrm>
            <a:off x="4744943" y="1672385"/>
            <a:ext cx="707601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https://github.com/onap/so/tree/master/bpmn/so-bpmn-building-blocks/src/main/resources/subprocess/BuildingBlock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https://docs.onap.org/projects/onap-so/en/latest/developer_info/pnf_pnp_workflow_migration_to_BB/Building_Block_based_PNF_PnP_flows.html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82AD6-BA0F-7527-65C4-EDFAF2E5A575}"/>
              </a:ext>
            </a:extLst>
          </p:cNvPr>
          <p:cNvSpPr txBox="1"/>
          <p:nvPr/>
        </p:nvSpPr>
        <p:spPr>
          <a:xfrm>
            <a:off x="516467" y="1120801"/>
            <a:ext cx="7848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b="1" dirty="0"/>
              <a:t>orchestration_flow_reference</a:t>
            </a:r>
            <a:r>
              <a:rPr lang="en-US" sz="1800" b="1" dirty="0"/>
              <a:t> table in the SO catalog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913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CB8F93D1-C2F2-0E45-4E6F-0FEBC39F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22" y="42026"/>
            <a:ext cx="11186537" cy="106765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CNF Instantiation </a:t>
            </a:r>
            <a:r>
              <a:rPr lang="en-US" sz="4800" dirty="0">
                <a:solidFill>
                  <a:schemeClr val="bg1"/>
                </a:solidFill>
              </a:rPr>
              <a:t>(macro mode)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AC1EB2D-A9FA-51D7-3A6D-38AAA06FA8E2}"/>
              </a:ext>
            </a:extLst>
          </p:cNvPr>
          <p:cNvGraphicFramePr/>
          <p:nvPr/>
        </p:nvGraphicFramePr>
        <p:xfrm>
          <a:off x="374880" y="1455040"/>
          <a:ext cx="11442240" cy="139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7B0DA93-5BFE-EA7D-A8BA-421CE9A0BA15}"/>
              </a:ext>
            </a:extLst>
          </p:cNvPr>
          <p:cNvGraphicFramePr/>
          <p:nvPr/>
        </p:nvGraphicFramePr>
        <p:xfrm>
          <a:off x="1705840" y="4878960"/>
          <a:ext cx="9236480" cy="139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Nawias klamrowy otwierający 8">
            <a:extLst>
              <a:ext uri="{FF2B5EF4-FFF2-40B4-BE49-F238E27FC236}">
                <a16:creationId xmlns:a16="http://schemas.microsoft.com/office/drawing/2014/main" id="{1B2EC484-259A-7D50-71D1-497EF25FC8BD}"/>
              </a:ext>
            </a:extLst>
          </p:cNvPr>
          <p:cNvSpPr/>
          <p:nvPr/>
        </p:nvSpPr>
        <p:spPr>
          <a:xfrm rot="16200000">
            <a:off x="4636843" y="704543"/>
            <a:ext cx="355221" cy="429029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pole tekstowe 9">
            <a:extLst>
              <a:ext uri="{FF2B5EF4-FFF2-40B4-BE49-F238E27FC236}">
                <a16:creationId xmlns:a16="http://schemas.microsoft.com/office/drawing/2014/main" id="{CED55E23-A58E-7891-8A4A-3E0BBB132CE0}"/>
              </a:ext>
            </a:extLst>
          </p:cNvPr>
          <p:cNvSpPr txBox="1"/>
          <p:nvPr/>
        </p:nvSpPr>
        <p:spPr>
          <a:xfrm>
            <a:off x="2587228" y="3027298"/>
            <a:ext cx="4815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Retrieve Helm overrides + Profiling</a:t>
            </a:r>
          </a:p>
        </p:txBody>
      </p:sp>
      <p:sp>
        <p:nvSpPr>
          <p:cNvPr id="9" name="Nawias klamrowy otwierający 10">
            <a:extLst>
              <a:ext uri="{FF2B5EF4-FFF2-40B4-BE49-F238E27FC236}">
                <a16:creationId xmlns:a16="http://schemas.microsoft.com/office/drawing/2014/main" id="{36C2BB38-06A3-E269-15DF-FA50C11B033C}"/>
              </a:ext>
            </a:extLst>
          </p:cNvPr>
          <p:cNvSpPr/>
          <p:nvPr/>
        </p:nvSpPr>
        <p:spPr>
          <a:xfrm rot="16200000">
            <a:off x="8347863" y="1834324"/>
            <a:ext cx="355220" cy="203073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pole tekstowe 11">
            <a:extLst>
              <a:ext uri="{FF2B5EF4-FFF2-40B4-BE49-F238E27FC236}">
                <a16:creationId xmlns:a16="http://schemas.microsoft.com/office/drawing/2014/main" id="{EB6B0724-AFC0-BBEA-3C8B-1B5EA8EE9ADE}"/>
              </a:ext>
            </a:extLst>
          </p:cNvPr>
          <p:cNvSpPr txBox="1"/>
          <p:nvPr/>
        </p:nvSpPr>
        <p:spPr>
          <a:xfrm>
            <a:off x="7476433" y="3027299"/>
            <a:ext cx="2389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Prepare post deploy config</a:t>
            </a:r>
          </a:p>
        </p:txBody>
      </p:sp>
      <p:sp>
        <p:nvSpPr>
          <p:cNvPr id="11" name="Nawias klamrowy otwierający 12">
            <a:extLst>
              <a:ext uri="{FF2B5EF4-FFF2-40B4-BE49-F238E27FC236}">
                <a16:creationId xmlns:a16="http://schemas.microsoft.com/office/drawing/2014/main" id="{582A98E4-1320-B707-139D-CF4C6506E4B3}"/>
              </a:ext>
            </a:extLst>
          </p:cNvPr>
          <p:cNvSpPr/>
          <p:nvPr/>
        </p:nvSpPr>
        <p:spPr>
          <a:xfrm rot="16200000">
            <a:off x="10732157" y="1913337"/>
            <a:ext cx="368789" cy="188627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pole tekstowe 13">
            <a:extLst>
              <a:ext uri="{FF2B5EF4-FFF2-40B4-BE49-F238E27FC236}">
                <a16:creationId xmlns:a16="http://schemas.microsoft.com/office/drawing/2014/main" id="{9DFF7262-EC10-B14B-84A4-2366A8C39B62}"/>
              </a:ext>
            </a:extLst>
          </p:cNvPr>
          <p:cNvSpPr txBox="1"/>
          <p:nvPr/>
        </p:nvSpPr>
        <p:spPr>
          <a:xfrm>
            <a:off x="9877261" y="3009567"/>
            <a:ext cx="2750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Deploy Helm  package &amp; Synch AAI</a:t>
            </a:r>
          </a:p>
        </p:txBody>
      </p:sp>
      <p:sp>
        <p:nvSpPr>
          <p:cNvPr id="13" name="Nawias klamrowy otwierający 14">
            <a:extLst>
              <a:ext uri="{FF2B5EF4-FFF2-40B4-BE49-F238E27FC236}">
                <a16:creationId xmlns:a16="http://schemas.microsoft.com/office/drawing/2014/main" id="{2D27BE77-2DFE-3FD8-6F49-B914FCA37DC5}"/>
              </a:ext>
            </a:extLst>
          </p:cNvPr>
          <p:cNvSpPr/>
          <p:nvPr/>
        </p:nvSpPr>
        <p:spPr>
          <a:xfrm rot="5400000">
            <a:off x="5013286" y="3773159"/>
            <a:ext cx="187771" cy="208915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pole tekstowe 15">
            <a:extLst>
              <a:ext uri="{FF2B5EF4-FFF2-40B4-BE49-F238E27FC236}">
                <a16:creationId xmlns:a16="http://schemas.microsoft.com/office/drawing/2014/main" id="{0A8C7417-E680-ED43-D6A7-DFB0E709EC15}"/>
              </a:ext>
            </a:extLst>
          </p:cNvPr>
          <p:cNvSpPr txBox="1"/>
          <p:nvPr/>
        </p:nvSpPr>
        <p:spPr>
          <a:xfrm>
            <a:off x="3309280" y="4291064"/>
            <a:ext cx="4015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Execute post deploy config</a:t>
            </a:r>
          </a:p>
        </p:txBody>
      </p:sp>
      <p:cxnSp>
        <p:nvCxnSpPr>
          <p:cNvPr id="15" name="Łącznik prosty 3">
            <a:extLst>
              <a:ext uri="{FF2B5EF4-FFF2-40B4-BE49-F238E27FC236}">
                <a16:creationId xmlns:a16="http://schemas.microsoft.com/office/drawing/2014/main" id="{D5484821-7721-A27C-B08D-F0327063CE52}"/>
              </a:ext>
            </a:extLst>
          </p:cNvPr>
          <p:cNvCxnSpPr/>
          <p:nvPr/>
        </p:nvCxnSpPr>
        <p:spPr>
          <a:xfrm>
            <a:off x="4613449" y="6324191"/>
            <a:ext cx="1120084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ole tekstowe 16">
            <a:extLst>
              <a:ext uri="{FF2B5EF4-FFF2-40B4-BE49-F238E27FC236}">
                <a16:creationId xmlns:a16="http://schemas.microsoft.com/office/drawing/2014/main" id="{AC0BCED6-3BE1-C7CA-8F69-D945BA038A22}"/>
              </a:ext>
            </a:extLst>
          </p:cNvPr>
          <p:cNvSpPr txBox="1"/>
          <p:nvPr/>
        </p:nvSpPr>
        <p:spPr>
          <a:xfrm>
            <a:off x="5733533" y="6119007"/>
            <a:ext cx="166953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/>
              <a:t>optional</a:t>
            </a:r>
          </a:p>
        </p:txBody>
      </p:sp>
      <p:grpSp>
        <p:nvGrpSpPr>
          <p:cNvPr id="17" name="Grupa 7">
            <a:extLst>
              <a:ext uri="{FF2B5EF4-FFF2-40B4-BE49-F238E27FC236}">
                <a16:creationId xmlns:a16="http://schemas.microsoft.com/office/drawing/2014/main" id="{D5CB17B1-92FA-BC5D-E7DE-7072EDA3F4E1}"/>
              </a:ext>
            </a:extLst>
          </p:cNvPr>
          <p:cNvGrpSpPr/>
          <p:nvPr/>
        </p:nvGrpSpPr>
        <p:grpSpPr>
          <a:xfrm>
            <a:off x="2511026" y="1227257"/>
            <a:ext cx="756995" cy="648218"/>
            <a:chOff x="2587228" y="1227257"/>
            <a:chExt cx="756995" cy="648218"/>
          </a:xfrm>
        </p:grpSpPr>
        <p:sp>
          <p:nvSpPr>
            <p:cNvPr id="18" name="Owal 2">
              <a:extLst>
                <a:ext uri="{FF2B5EF4-FFF2-40B4-BE49-F238E27FC236}">
                  <a16:creationId xmlns:a16="http://schemas.microsoft.com/office/drawing/2014/main" id="{BA7ADD6D-A15E-0929-9099-4B72741EB8AC}"/>
                </a:ext>
              </a:extLst>
            </p:cNvPr>
            <p:cNvSpPr/>
            <p:nvPr/>
          </p:nvSpPr>
          <p:spPr>
            <a:xfrm>
              <a:off x="2587228" y="1227257"/>
              <a:ext cx="674915" cy="64821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100" dirty="0"/>
            </a:p>
          </p:txBody>
        </p:sp>
        <p:sp>
          <p:nvSpPr>
            <p:cNvPr id="19" name="pole tekstowe 4">
              <a:extLst>
                <a:ext uri="{FF2B5EF4-FFF2-40B4-BE49-F238E27FC236}">
                  <a16:creationId xmlns:a16="http://schemas.microsoft.com/office/drawing/2014/main" id="{10C92223-265B-28C5-132B-14E171285EAD}"/>
                </a:ext>
              </a:extLst>
            </p:cNvPr>
            <p:cNvSpPr txBox="1"/>
            <p:nvPr/>
          </p:nvSpPr>
          <p:spPr>
            <a:xfrm>
              <a:off x="2669308" y="1371600"/>
              <a:ext cx="674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/>
                <a:t>CDS</a:t>
              </a:r>
            </a:p>
          </p:txBody>
        </p:sp>
      </p:grpSp>
      <p:grpSp>
        <p:nvGrpSpPr>
          <p:cNvPr id="20" name="Grupa 18">
            <a:extLst>
              <a:ext uri="{FF2B5EF4-FFF2-40B4-BE49-F238E27FC236}">
                <a16:creationId xmlns:a16="http://schemas.microsoft.com/office/drawing/2014/main" id="{D0852438-D7B6-66E1-B844-3F25300BDE89}"/>
              </a:ext>
            </a:extLst>
          </p:cNvPr>
          <p:cNvGrpSpPr/>
          <p:nvPr/>
        </p:nvGrpSpPr>
        <p:grpSpPr>
          <a:xfrm>
            <a:off x="4901541" y="1227257"/>
            <a:ext cx="756995" cy="648218"/>
            <a:chOff x="2587228" y="1227257"/>
            <a:chExt cx="756995" cy="648218"/>
          </a:xfrm>
        </p:grpSpPr>
        <p:sp>
          <p:nvSpPr>
            <p:cNvPr id="21" name="Owal 19">
              <a:extLst>
                <a:ext uri="{FF2B5EF4-FFF2-40B4-BE49-F238E27FC236}">
                  <a16:creationId xmlns:a16="http://schemas.microsoft.com/office/drawing/2014/main" id="{88BAB14F-EB28-5CDE-EF54-A55F50596081}"/>
                </a:ext>
              </a:extLst>
            </p:cNvPr>
            <p:cNvSpPr/>
            <p:nvPr/>
          </p:nvSpPr>
          <p:spPr>
            <a:xfrm>
              <a:off x="2587228" y="1227257"/>
              <a:ext cx="674915" cy="64821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100" dirty="0"/>
            </a:p>
          </p:txBody>
        </p:sp>
        <p:sp>
          <p:nvSpPr>
            <p:cNvPr id="22" name="pole tekstowe 20">
              <a:extLst>
                <a:ext uri="{FF2B5EF4-FFF2-40B4-BE49-F238E27FC236}">
                  <a16:creationId xmlns:a16="http://schemas.microsoft.com/office/drawing/2014/main" id="{A82C969F-8BEF-5B69-9747-EF3781669672}"/>
                </a:ext>
              </a:extLst>
            </p:cNvPr>
            <p:cNvSpPr txBox="1"/>
            <p:nvPr/>
          </p:nvSpPr>
          <p:spPr>
            <a:xfrm>
              <a:off x="2669308" y="1371600"/>
              <a:ext cx="674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/>
                <a:t>CDS</a:t>
              </a:r>
            </a:p>
          </p:txBody>
        </p:sp>
      </p:grpSp>
      <p:grpSp>
        <p:nvGrpSpPr>
          <p:cNvPr id="23" name="Grupa 21">
            <a:extLst>
              <a:ext uri="{FF2B5EF4-FFF2-40B4-BE49-F238E27FC236}">
                <a16:creationId xmlns:a16="http://schemas.microsoft.com/office/drawing/2014/main" id="{1DC1AFC8-948F-557D-65CB-0C865092C9D3}"/>
              </a:ext>
            </a:extLst>
          </p:cNvPr>
          <p:cNvGrpSpPr/>
          <p:nvPr/>
        </p:nvGrpSpPr>
        <p:grpSpPr>
          <a:xfrm>
            <a:off x="7291377" y="1261133"/>
            <a:ext cx="756995" cy="648218"/>
            <a:chOff x="2587228" y="1227257"/>
            <a:chExt cx="756995" cy="648218"/>
          </a:xfrm>
        </p:grpSpPr>
        <p:sp>
          <p:nvSpPr>
            <p:cNvPr id="24" name="Owal 22">
              <a:extLst>
                <a:ext uri="{FF2B5EF4-FFF2-40B4-BE49-F238E27FC236}">
                  <a16:creationId xmlns:a16="http://schemas.microsoft.com/office/drawing/2014/main" id="{02D7A2AC-15DB-84F3-DD01-0E7B2D820DDE}"/>
                </a:ext>
              </a:extLst>
            </p:cNvPr>
            <p:cNvSpPr/>
            <p:nvPr/>
          </p:nvSpPr>
          <p:spPr>
            <a:xfrm>
              <a:off x="2587228" y="1227257"/>
              <a:ext cx="674915" cy="64821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100" dirty="0"/>
            </a:p>
          </p:txBody>
        </p:sp>
        <p:sp>
          <p:nvSpPr>
            <p:cNvPr id="25" name="pole tekstowe 23">
              <a:extLst>
                <a:ext uri="{FF2B5EF4-FFF2-40B4-BE49-F238E27FC236}">
                  <a16:creationId xmlns:a16="http://schemas.microsoft.com/office/drawing/2014/main" id="{E8916FC8-4D4C-E67D-BE1F-7CF4C1043B0A}"/>
                </a:ext>
              </a:extLst>
            </p:cNvPr>
            <p:cNvSpPr txBox="1"/>
            <p:nvPr/>
          </p:nvSpPr>
          <p:spPr>
            <a:xfrm>
              <a:off x="2669308" y="1371600"/>
              <a:ext cx="674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/>
                <a:t>CDS</a:t>
              </a:r>
            </a:p>
          </p:txBody>
        </p:sp>
      </p:grpSp>
      <p:grpSp>
        <p:nvGrpSpPr>
          <p:cNvPr id="26" name="Grupa 24">
            <a:extLst>
              <a:ext uri="{FF2B5EF4-FFF2-40B4-BE49-F238E27FC236}">
                <a16:creationId xmlns:a16="http://schemas.microsoft.com/office/drawing/2014/main" id="{D370A05B-65EE-9207-C4BB-7B51D5769C1B}"/>
              </a:ext>
            </a:extLst>
          </p:cNvPr>
          <p:cNvGrpSpPr/>
          <p:nvPr/>
        </p:nvGrpSpPr>
        <p:grpSpPr>
          <a:xfrm>
            <a:off x="3907299" y="5675973"/>
            <a:ext cx="756995" cy="648218"/>
            <a:chOff x="2587228" y="1227257"/>
            <a:chExt cx="756995" cy="648218"/>
          </a:xfrm>
        </p:grpSpPr>
        <p:sp>
          <p:nvSpPr>
            <p:cNvPr id="27" name="Owal 25">
              <a:extLst>
                <a:ext uri="{FF2B5EF4-FFF2-40B4-BE49-F238E27FC236}">
                  <a16:creationId xmlns:a16="http://schemas.microsoft.com/office/drawing/2014/main" id="{D312966C-FDE8-337E-37AC-EAE881E508E4}"/>
                </a:ext>
              </a:extLst>
            </p:cNvPr>
            <p:cNvSpPr/>
            <p:nvPr/>
          </p:nvSpPr>
          <p:spPr>
            <a:xfrm>
              <a:off x="2587228" y="1227257"/>
              <a:ext cx="674915" cy="64821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sz="1100" dirty="0"/>
            </a:p>
          </p:txBody>
        </p:sp>
        <p:sp>
          <p:nvSpPr>
            <p:cNvPr id="28" name="pole tekstowe 26">
              <a:extLst>
                <a:ext uri="{FF2B5EF4-FFF2-40B4-BE49-F238E27FC236}">
                  <a16:creationId xmlns:a16="http://schemas.microsoft.com/office/drawing/2014/main" id="{21B1EFBC-49C5-AB89-01D3-8E47C37EEBA5}"/>
                </a:ext>
              </a:extLst>
            </p:cNvPr>
            <p:cNvSpPr txBox="1"/>
            <p:nvPr/>
          </p:nvSpPr>
          <p:spPr>
            <a:xfrm>
              <a:off x="2669308" y="1371600"/>
              <a:ext cx="6749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l-PL" b="1" dirty="0"/>
                <a:t>CDS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006BB6E6-8875-309A-1625-42895A1E76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68021" y="6142726"/>
            <a:ext cx="2228361" cy="47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27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16438314-93C7-02E3-AD89-7D97AD1310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70028" y="1334414"/>
            <a:ext cx="9505873" cy="3489261"/>
          </a:xfrm>
          <a:prstGeom prst="rect">
            <a:avLst/>
          </a:prstGeom>
        </p:spPr>
      </p:pic>
      <p:sp>
        <p:nvSpPr>
          <p:cNvPr id="5" name="Tytuł 2">
            <a:extLst>
              <a:ext uri="{FF2B5EF4-FFF2-40B4-BE49-F238E27FC236}">
                <a16:creationId xmlns:a16="http://schemas.microsoft.com/office/drawing/2014/main" id="{9BF5EA2F-477F-A937-197D-7F85C73CC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22" y="42026"/>
            <a:ext cx="11186537" cy="1067652"/>
          </a:xfrm>
        </p:spPr>
        <p:txBody>
          <a:bodyPr>
            <a:normAutofit/>
          </a:bodyPr>
          <a:lstStyle/>
          <a:p>
            <a:r>
              <a:rPr lang="en-US" sz="4800" dirty="0"/>
              <a:t>Helm Package Day 0/1 + Day2</a:t>
            </a:r>
          </a:p>
        </p:txBody>
      </p:sp>
      <p:sp>
        <p:nvSpPr>
          <p:cNvPr id="6" name="Symbol zastępczy numeru slajdu 1">
            <a:extLst>
              <a:ext uri="{FF2B5EF4-FFF2-40B4-BE49-F238E27FC236}">
                <a16:creationId xmlns:a16="http://schemas.microsoft.com/office/drawing/2014/main" id="{0980C3B5-C68D-C76A-F189-3025ADFCABE0}"/>
              </a:ext>
            </a:extLst>
          </p:cNvPr>
          <p:cNvSpPr txBox="1">
            <a:spLocks/>
          </p:cNvSpPr>
          <p:nvPr/>
        </p:nvSpPr>
        <p:spPr>
          <a:xfrm>
            <a:off x="11586634" y="6504517"/>
            <a:ext cx="605367" cy="36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>
            <a:defPPr>
              <a:defRPr lang="en-US"/>
            </a:defPPr>
            <a:lvl1pPr marL="0" marR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kern="1200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17</a:t>
            </a:fld>
            <a:endParaRPr lang="en-US"/>
          </a:p>
        </p:txBody>
      </p:sp>
      <p:sp>
        <p:nvSpPr>
          <p:cNvPr id="7" name="Owal 28">
            <a:extLst>
              <a:ext uri="{FF2B5EF4-FFF2-40B4-BE49-F238E27FC236}">
                <a16:creationId xmlns:a16="http://schemas.microsoft.com/office/drawing/2014/main" id="{A9AA0D06-6D53-BD25-9DF2-085295CA5F27}"/>
              </a:ext>
            </a:extLst>
          </p:cNvPr>
          <p:cNvSpPr/>
          <p:nvPr/>
        </p:nvSpPr>
        <p:spPr>
          <a:xfrm>
            <a:off x="8358565" y="1713586"/>
            <a:ext cx="273379" cy="2539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wal 29">
            <a:extLst>
              <a:ext uri="{FF2B5EF4-FFF2-40B4-BE49-F238E27FC236}">
                <a16:creationId xmlns:a16="http://schemas.microsoft.com/office/drawing/2014/main" id="{DFD42EDB-86CD-793B-2DDB-03EBA0A4191E}"/>
              </a:ext>
            </a:extLst>
          </p:cNvPr>
          <p:cNvSpPr/>
          <p:nvPr/>
        </p:nvSpPr>
        <p:spPr>
          <a:xfrm>
            <a:off x="4658545" y="2539198"/>
            <a:ext cx="273379" cy="2539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9" name="Owal 30">
            <a:extLst>
              <a:ext uri="{FF2B5EF4-FFF2-40B4-BE49-F238E27FC236}">
                <a16:creationId xmlns:a16="http://schemas.microsoft.com/office/drawing/2014/main" id="{0C7AF017-0F30-BC16-AB21-22A09E2CE07D}"/>
              </a:ext>
            </a:extLst>
          </p:cNvPr>
          <p:cNvSpPr/>
          <p:nvPr/>
        </p:nvSpPr>
        <p:spPr>
          <a:xfrm>
            <a:off x="8383153" y="2677782"/>
            <a:ext cx="273379" cy="2539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0" name="Owal 31">
            <a:extLst>
              <a:ext uri="{FF2B5EF4-FFF2-40B4-BE49-F238E27FC236}">
                <a16:creationId xmlns:a16="http://schemas.microsoft.com/office/drawing/2014/main" id="{E5661575-524F-1139-EF2B-3363522AE254}"/>
              </a:ext>
            </a:extLst>
          </p:cNvPr>
          <p:cNvSpPr/>
          <p:nvPr/>
        </p:nvSpPr>
        <p:spPr>
          <a:xfrm>
            <a:off x="6285689" y="3392482"/>
            <a:ext cx="273379" cy="2539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11" name="Owal 32">
            <a:extLst>
              <a:ext uri="{FF2B5EF4-FFF2-40B4-BE49-F238E27FC236}">
                <a16:creationId xmlns:a16="http://schemas.microsoft.com/office/drawing/2014/main" id="{6E9F07D5-5683-905E-2F2E-51C00D07EED4}"/>
              </a:ext>
            </a:extLst>
          </p:cNvPr>
          <p:cNvSpPr/>
          <p:nvPr/>
        </p:nvSpPr>
        <p:spPr>
          <a:xfrm>
            <a:off x="8383939" y="3751811"/>
            <a:ext cx="273379" cy="2539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12" name="Owal 33">
            <a:extLst>
              <a:ext uri="{FF2B5EF4-FFF2-40B4-BE49-F238E27FC236}">
                <a16:creationId xmlns:a16="http://schemas.microsoft.com/office/drawing/2014/main" id="{62F6C756-9B00-4579-7415-4787397A9C5C}"/>
              </a:ext>
            </a:extLst>
          </p:cNvPr>
          <p:cNvSpPr/>
          <p:nvPr/>
        </p:nvSpPr>
        <p:spPr>
          <a:xfrm>
            <a:off x="9567791" y="2412241"/>
            <a:ext cx="273379" cy="2539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55F853BF-80CD-21E9-EED2-6299559A9CEC}"/>
              </a:ext>
            </a:extLst>
          </p:cNvPr>
          <p:cNvSpPr/>
          <p:nvPr/>
        </p:nvSpPr>
        <p:spPr>
          <a:xfrm>
            <a:off x="6160252" y="1843483"/>
            <a:ext cx="430541" cy="402923"/>
          </a:xfrm>
          <a:prstGeom prst="ellipse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freezing" dir="t"/>
          </a:scene3d>
          <a:sp3d prstMaterial="metal">
            <a:bevelT w="114300" h="228600" prst="artDeco"/>
          </a:sp3d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77">
              <a:defRPr/>
            </a:pPr>
            <a:endParaRPr lang="en-US">
              <a:solidFill>
                <a:sysClr val="window" lastClr="FFFFFF"/>
              </a:solidFill>
              <a:latin typeface="Calibri" panose="020F0502020204030204"/>
            </a:endParaRPr>
          </a:p>
        </p:txBody>
      </p:sp>
      <p:sp>
        <p:nvSpPr>
          <p:cNvPr id="14" name="pole tekstowe 37">
            <a:extLst>
              <a:ext uri="{FF2B5EF4-FFF2-40B4-BE49-F238E27FC236}">
                <a16:creationId xmlns:a16="http://schemas.microsoft.com/office/drawing/2014/main" id="{47B2C2D5-BB8A-01B1-C560-56FA8C2A4D85}"/>
              </a:ext>
            </a:extLst>
          </p:cNvPr>
          <p:cNvSpPr txBox="1"/>
          <p:nvPr/>
        </p:nvSpPr>
        <p:spPr>
          <a:xfrm>
            <a:off x="6141166" y="1926008"/>
            <a:ext cx="4734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</a:rPr>
              <a:t>HELM</a:t>
            </a:r>
          </a:p>
        </p:txBody>
      </p:sp>
      <p:sp>
        <p:nvSpPr>
          <p:cNvPr id="15" name="Prostokąt: zaokrąglone rogi 10">
            <a:extLst>
              <a:ext uri="{FF2B5EF4-FFF2-40B4-BE49-F238E27FC236}">
                <a16:creationId xmlns:a16="http://schemas.microsoft.com/office/drawing/2014/main" id="{63C822FE-9C19-1EF7-DB94-3EE44F5CC37F}"/>
              </a:ext>
            </a:extLst>
          </p:cNvPr>
          <p:cNvSpPr/>
          <p:nvPr/>
        </p:nvSpPr>
        <p:spPr>
          <a:xfrm>
            <a:off x="11194935" y="2267922"/>
            <a:ext cx="779796" cy="404277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rzałka: w prawo 11">
            <a:extLst>
              <a:ext uri="{FF2B5EF4-FFF2-40B4-BE49-F238E27FC236}">
                <a16:creationId xmlns:a16="http://schemas.microsoft.com/office/drawing/2014/main" id="{4A6E8E59-B2F0-4112-0294-A26ECAAD4969}"/>
              </a:ext>
            </a:extLst>
          </p:cNvPr>
          <p:cNvSpPr/>
          <p:nvPr/>
        </p:nvSpPr>
        <p:spPr>
          <a:xfrm>
            <a:off x="10576788" y="2894169"/>
            <a:ext cx="417256" cy="369751"/>
          </a:xfrm>
          <a:prstGeom prst="rightArrow">
            <a:avLst>
              <a:gd name="adj1" fmla="val 50000"/>
              <a:gd name="adj2" fmla="val 48039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ole tekstowe 23">
            <a:extLst>
              <a:ext uri="{FF2B5EF4-FFF2-40B4-BE49-F238E27FC236}">
                <a16:creationId xmlns:a16="http://schemas.microsoft.com/office/drawing/2014/main" id="{07AF23BD-E40C-8BE9-38E7-A3590E30E68C}"/>
              </a:ext>
            </a:extLst>
          </p:cNvPr>
          <p:cNvSpPr txBox="1"/>
          <p:nvPr/>
        </p:nvSpPr>
        <p:spPr>
          <a:xfrm rot="16200000">
            <a:off x="10327685" y="3801486"/>
            <a:ext cx="2557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K8s Cluster Resources</a:t>
            </a:r>
          </a:p>
        </p:txBody>
      </p:sp>
      <p:grpSp>
        <p:nvGrpSpPr>
          <p:cNvPr id="18" name="Grupa 86">
            <a:extLst>
              <a:ext uri="{FF2B5EF4-FFF2-40B4-BE49-F238E27FC236}">
                <a16:creationId xmlns:a16="http://schemas.microsoft.com/office/drawing/2014/main" id="{A013E5A8-76F3-8E9C-E8D9-60DBDF669234}"/>
              </a:ext>
            </a:extLst>
          </p:cNvPr>
          <p:cNvGrpSpPr/>
          <p:nvPr/>
        </p:nvGrpSpPr>
        <p:grpSpPr>
          <a:xfrm>
            <a:off x="5353053" y="3392481"/>
            <a:ext cx="5638771" cy="2853531"/>
            <a:chOff x="5353053" y="3163879"/>
            <a:chExt cx="5638770" cy="2853531"/>
          </a:xfrm>
        </p:grpSpPr>
        <p:cxnSp>
          <p:nvCxnSpPr>
            <p:cNvPr id="19" name="Łącznik: łamany 87">
              <a:extLst>
                <a:ext uri="{FF2B5EF4-FFF2-40B4-BE49-F238E27FC236}">
                  <a16:creationId xmlns:a16="http://schemas.microsoft.com/office/drawing/2014/main" id="{1BD2E9C4-3861-4F19-0A24-C40A16C8430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662650" y="3257826"/>
              <a:ext cx="1561670" cy="1373779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Łącznik: łamany 88">
              <a:extLst>
                <a:ext uri="{FF2B5EF4-FFF2-40B4-BE49-F238E27FC236}">
                  <a16:creationId xmlns:a16="http://schemas.microsoft.com/office/drawing/2014/main" id="{11367D22-E1D9-5C80-206E-CBD2CEF7069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958703" y="3558229"/>
              <a:ext cx="2566023" cy="1777324"/>
            </a:xfrm>
            <a:prstGeom prst="bentConnector2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Prostokąt: zaokrąglone rogi 89">
              <a:extLst>
                <a:ext uri="{FF2B5EF4-FFF2-40B4-BE49-F238E27FC236}">
                  <a16:creationId xmlns:a16="http://schemas.microsoft.com/office/drawing/2014/main" id="{7806E329-3694-5E23-858F-B202F7785147}"/>
                </a:ext>
              </a:extLst>
            </p:cNvPr>
            <p:cNvSpPr/>
            <p:nvPr/>
          </p:nvSpPr>
          <p:spPr>
            <a:xfrm>
              <a:off x="9159202" y="4884603"/>
              <a:ext cx="1252780" cy="57501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Day 2 Configuration</a:t>
              </a:r>
            </a:p>
            <a:p>
              <a:pPr algn="ctr"/>
              <a:r>
                <a:rPr lang="en-US" sz="1100">
                  <a:solidFill>
                    <a:schemeClr val="tx1"/>
                  </a:solidFill>
                </a:rPr>
                <a:t>Instance</a:t>
              </a:r>
            </a:p>
          </p:txBody>
        </p:sp>
        <p:sp>
          <p:nvSpPr>
            <p:cNvPr id="22" name="Owal 90">
              <a:extLst>
                <a:ext uri="{FF2B5EF4-FFF2-40B4-BE49-F238E27FC236}">
                  <a16:creationId xmlns:a16="http://schemas.microsoft.com/office/drawing/2014/main" id="{6CE0A2F4-9B94-907E-8ABC-BD7095FDCAAD}"/>
                </a:ext>
              </a:extLst>
            </p:cNvPr>
            <p:cNvSpPr/>
            <p:nvPr/>
          </p:nvSpPr>
          <p:spPr>
            <a:xfrm>
              <a:off x="6353572" y="4363478"/>
              <a:ext cx="273378" cy="25391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23" name="Strzałka: w prawo 91">
              <a:extLst>
                <a:ext uri="{FF2B5EF4-FFF2-40B4-BE49-F238E27FC236}">
                  <a16:creationId xmlns:a16="http://schemas.microsoft.com/office/drawing/2014/main" id="{E8FA1673-0001-FA3D-779D-7D9AFF787DF2}"/>
                </a:ext>
              </a:extLst>
            </p:cNvPr>
            <p:cNvSpPr/>
            <p:nvPr/>
          </p:nvSpPr>
          <p:spPr>
            <a:xfrm>
              <a:off x="10574567" y="4958659"/>
              <a:ext cx="417256" cy="369751"/>
            </a:xfrm>
            <a:prstGeom prst="rightArrow">
              <a:avLst>
                <a:gd name="adj1" fmla="val 50000"/>
                <a:gd name="adj2" fmla="val 48039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Prostokąt: zaokrąglone rogi 92">
              <a:extLst>
                <a:ext uri="{FF2B5EF4-FFF2-40B4-BE49-F238E27FC236}">
                  <a16:creationId xmlns:a16="http://schemas.microsoft.com/office/drawing/2014/main" id="{EB7D7892-C99B-0119-1B99-4C395C2B1E65}"/>
                </a:ext>
              </a:extLst>
            </p:cNvPr>
            <p:cNvSpPr/>
            <p:nvPr/>
          </p:nvSpPr>
          <p:spPr>
            <a:xfrm>
              <a:off x="7130377" y="4438045"/>
              <a:ext cx="1252780" cy="57501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Day 2 Configuration Template </a:t>
              </a:r>
            </a:p>
          </p:txBody>
        </p:sp>
        <p:sp>
          <p:nvSpPr>
            <p:cNvPr id="25" name="Prostokąt: zaokrąglone rogi 93">
              <a:extLst>
                <a:ext uri="{FF2B5EF4-FFF2-40B4-BE49-F238E27FC236}">
                  <a16:creationId xmlns:a16="http://schemas.microsoft.com/office/drawing/2014/main" id="{D35E3C90-5511-60C6-7A50-36D4102E03BA}"/>
                </a:ext>
              </a:extLst>
            </p:cNvPr>
            <p:cNvSpPr/>
            <p:nvPr/>
          </p:nvSpPr>
          <p:spPr>
            <a:xfrm>
              <a:off x="7130377" y="5442396"/>
              <a:ext cx="1252780" cy="57501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accent6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Day 2 Configuration Parameters</a:t>
              </a:r>
            </a:p>
          </p:txBody>
        </p:sp>
        <p:cxnSp>
          <p:nvCxnSpPr>
            <p:cNvPr id="26" name="Łącznik: łamany 94">
              <a:extLst>
                <a:ext uri="{FF2B5EF4-FFF2-40B4-BE49-F238E27FC236}">
                  <a16:creationId xmlns:a16="http://schemas.microsoft.com/office/drawing/2014/main" id="{9AE75BF6-FF60-79FD-2E15-4F11479DB2F3}"/>
                </a:ext>
              </a:extLst>
            </p:cNvPr>
            <p:cNvCxnSpPr>
              <a:cxnSpLocks/>
              <a:stCxn id="24" idx="3"/>
              <a:endCxn id="21" idx="1"/>
            </p:cNvCxnSpPr>
            <p:nvPr/>
          </p:nvCxnSpPr>
          <p:spPr>
            <a:xfrm>
              <a:off x="8383157" y="4725552"/>
              <a:ext cx="776045" cy="446558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Łącznik: łamany 95">
              <a:extLst>
                <a:ext uri="{FF2B5EF4-FFF2-40B4-BE49-F238E27FC236}">
                  <a16:creationId xmlns:a16="http://schemas.microsoft.com/office/drawing/2014/main" id="{CC5B50F9-188D-67C8-D237-BF82EF46BEEB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 flipV="1">
              <a:off x="8383157" y="5281056"/>
              <a:ext cx="782955" cy="44884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wal 96">
              <a:extLst>
                <a:ext uri="{FF2B5EF4-FFF2-40B4-BE49-F238E27FC236}">
                  <a16:creationId xmlns:a16="http://schemas.microsoft.com/office/drawing/2014/main" id="{DEFC3114-62CE-7930-8742-5A05CB2E6565}"/>
                </a:ext>
              </a:extLst>
            </p:cNvPr>
            <p:cNvSpPr/>
            <p:nvPr/>
          </p:nvSpPr>
          <p:spPr>
            <a:xfrm>
              <a:off x="6374268" y="5350798"/>
              <a:ext cx="273378" cy="25391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8</a:t>
              </a:r>
            </a:p>
          </p:txBody>
        </p:sp>
        <p:sp>
          <p:nvSpPr>
            <p:cNvPr id="29" name="Owal 97">
              <a:extLst>
                <a:ext uri="{FF2B5EF4-FFF2-40B4-BE49-F238E27FC236}">
                  <a16:creationId xmlns:a16="http://schemas.microsoft.com/office/drawing/2014/main" id="{185D0748-BD66-7F98-423B-C337DDC401D6}"/>
                </a:ext>
              </a:extLst>
            </p:cNvPr>
            <p:cNvSpPr/>
            <p:nvPr/>
          </p:nvSpPr>
          <p:spPr>
            <a:xfrm>
              <a:off x="9648903" y="5550899"/>
              <a:ext cx="273378" cy="253916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9</a:t>
              </a:r>
            </a:p>
          </p:txBody>
        </p:sp>
      </p:grpSp>
      <p:sp>
        <p:nvSpPr>
          <p:cNvPr id="30" name="pole tekstowe 4">
            <a:extLst>
              <a:ext uri="{FF2B5EF4-FFF2-40B4-BE49-F238E27FC236}">
                <a16:creationId xmlns:a16="http://schemas.microsoft.com/office/drawing/2014/main" id="{7ED39D45-627F-3CF7-5074-F73E29F849E5}"/>
              </a:ext>
            </a:extLst>
          </p:cNvPr>
          <p:cNvSpPr txBox="1"/>
          <p:nvPr/>
        </p:nvSpPr>
        <p:spPr>
          <a:xfrm>
            <a:off x="5464055" y="3919977"/>
            <a:ext cx="5850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900" dirty="0" err="1"/>
              <a:t>Config</a:t>
            </a:r>
            <a:r>
              <a:rPr lang="pl-PL" sz="900" dirty="0"/>
              <a:t> </a:t>
            </a:r>
            <a:r>
              <a:rPr lang="pl-PL" sz="900" dirty="0" err="1"/>
              <a:t>Assign</a:t>
            </a:r>
            <a:endParaRPr lang="en-US" sz="900" dirty="0"/>
          </a:p>
        </p:txBody>
      </p:sp>
      <p:sp>
        <p:nvSpPr>
          <p:cNvPr id="31" name="pole tekstowe 34">
            <a:extLst>
              <a:ext uri="{FF2B5EF4-FFF2-40B4-BE49-F238E27FC236}">
                <a16:creationId xmlns:a16="http://schemas.microsoft.com/office/drawing/2014/main" id="{D936275D-FF1A-EE79-699D-556C4142B9BD}"/>
              </a:ext>
            </a:extLst>
          </p:cNvPr>
          <p:cNvSpPr txBox="1"/>
          <p:nvPr/>
        </p:nvSpPr>
        <p:spPr>
          <a:xfrm>
            <a:off x="5060514" y="5183447"/>
            <a:ext cx="5850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l-PL" sz="900" dirty="0" err="1"/>
              <a:t>Config</a:t>
            </a:r>
            <a:r>
              <a:rPr lang="pl-PL" sz="900" dirty="0"/>
              <a:t> </a:t>
            </a:r>
            <a:r>
              <a:rPr lang="pl-PL" sz="900" dirty="0" err="1"/>
              <a:t>Deploy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4894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59" y="144271"/>
            <a:ext cx="83947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CNF Day 0</a:t>
            </a:r>
            <a:r>
              <a:rPr sz="4800" spc="15" dirty="0"/>
              <a:t> </a:t>
            </a:r>
            <a:r>
              <a:rPr sz="4800" dirty="0"/>
              <a:t>–</a:t>
            </a:r>
            <a:r>
              <a:rPr sz="4800" spc="-5" dirty="0"/>
              <a:t> Helm</a:t>
            </a:r>
            <a:r>
              <a:rPr sz="4800" spc="5" dirty="0"/>
              <a:t> </a:t>
            </a:r>
            <a:r>
              <a:rPr sz="4800" spc="-5" dirty="0"/>
              <a:t>Enrichment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76" y="1251203"/>
            <a:ext cx="6714744" cy="52425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09943" y="1149650"/>
            <a:ext cx="5104130" cy="4628515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10"/>
              </a:spcBef>
              <a:buClr>
                <a:srgbClr val="2297D3"/>
              </a:buClr>
              <a:buChar char="•"/>
              <a:tabLst>
                <a:tab pos="241300" algn="l"/>
              </a:tabLst>
            </a:pPr>
            <a:r>
              <a:rPr sz="2400" spc="-5" dirty="0">
                <a:latin typeface="Arial MT"/>
                <a:cs typeface="Arial MT"/>
              </a:rPr>
              <a:t>CNF instance based</a:t>
            </a:r>
            <a:endParaRPr sz="2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15"/>
              </a:spcBef>
              <a:buClr>
                <a:srgbClr val="2297D3"/>
              </a:buClr>
              <a:buChar char="•"/>
              <a:tabLst>
                <a:tab pos="241300" algn="l"/>
              </a:tabLst>
            </a:pPr>
            <a:r>
              <a:rPr sz="2400" spc="-5" dirty="0">
                <a:latin typeface="Arial MT"/>
                <a:cs typeface="Arial MT"/>
              </a:rPr>
              <a:t>Modifies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Helm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package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from</a:t>
            </a:r>
            <a:r>
              <a:rPr sz="2400" spc="-5" dirty="0">
                <a:latin typeface="Arial MT"/>
                <a:cs typeface="Arial MT"/>
              </a:rPr>
              <a:t> VSP</a:t>
            </a:r>
            <a:endParaRPr sz="2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Clr>
                <a:srgbClr val="2297D3"/>
              </a:buClr>
              <a:buChar char="•"/>
              <a:tabLst>
                <a:tab pos="241300" algn="l"/>
              </a:tabLst>
            </a:pPr>
            <a:r>
              <a:rPr sz="2400" spc="-5" dirty="0">
                <a:latin typeface="Arial MT"/>
                <a:cs typeface="Arial MT"/>
              </a:rPr>
              <a:t>K8s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Profile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Creation</a:t>
            </a:r>
            <a:r>
              <a:rPr sz="2400" dirty="0">
                <a:latin typeface="Arial MT"/>
                <a:cs typeface="Arial MT"/>
              </a:rPr>
              <a:t> &amp;</a:t>
            </a:r>
            <a:r>
              <a:rPr sz="2400" spc="-5" dirty="0">
                <a:latin typeface="Arial MT"/>
                <a:cs typeface="Arial MT"/>
              </a:rPr>
              <a:t> Upload</a:t>
            </a:r>
            <a:endParaRPr sz="24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310"/>
              </a:spcBef>
              <a:buClr>
                <a:srgbClr val="2297D3"/>
              </a:buClr>
              <a:buChar char="•"/>
              <a:tabLst>
                <a:tab pos="697865" algn="l"/>
                <a:tab pos="698500" algn="l"/>
              </a:tabLst>
            </a:pPr>
            <a:r>
              <a:rPr sz="1850" spc="10" dirty="0">
                <a:latin typeface="Arial MT"/>
                <a:cs typeface="Arial MT"/>
              </a:rPr>
              <a:t>Native</a:t>
            </a:r>
            <a:r>
              <a:rPr sz="1850" spc="-55" dirty="0">
                <a:latin typeface="Arial MT"/>
                <a:cs typeface="Arial MT"/>
              </a:rPr>
              <a:t> </a:t>
            </a:r>
            <a:r>
              <a:rPr sz="1850" spc="10" dirty="0">
                <a:latin typeface="Arial MT"/>
                <a:cs typeface="Arial MT"/>
              </a:rPr>
              <a:t>mechanisms</a:t>
            </a:r>
            <a:r>
              <a:rPr sz="1850" spc="-50" dirty="0">
                <a:latin typeface="Arial MT"/>
                <a:cs typeface="Arial MT"/>
              </a:rPr>
              <a:t> </a:t>
            </a:r>
            <a:r>
              <a:rPr sz="1850" spc="5" dirty="0">
                <a:latin typeface="Arial MT"/>
                <a:cs typeface="Arial MT"/>
              </a:rPr>
              <a:t>in</a:t>
            </a:r>
            <a:r>
              <a:rPr sz="1850" spc="-20" dirty="0">
                <a:latin typeface="Arial MT"/>
                <a:cs typeface="Arial MT"/>
              </a:rPr>
              <a:t> </a:t>
            </a:r>
            <a:r>
              <a:rPr sz="1850" spc="15" dirty="0">
                <a:latin typeface="Arial MT"/>
                <a:cs typeface="Arial MT"/>
              </a:rPr>
              <a:t>CDS</a:t>
            </a:r>
            <a:endParaRPr sz="185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Clr>
                <a:srgbClr val="2297D3"/>
              </a:buClr>
              <a:buChar char="•"/>
              <a:tabLst>
                <a:tab pos="697865" algn="l"/>
                <a:tab pos="698500" algn="l"/>
              </a:tabLst>
            </a:pPr>
            <a:r>
              <a:rPr sz="1850" spc="10" dirty="0">
                <a:latin typeface="Arial MT"/>
                <a:cs typeface="Arial MT"/>
              </a:rPr>
              <a:t>Customizable</a:t>
            </a:r>
            <a:r>
              <a:rPr sz="1850" spc="-70" dirty="0">
                <a:latin typeface="Arial MT"/>
                <a:cs typeface="Arial MT"/>
              </a:rPr>
              <a:t> </a:t>
            </a:r>
            <a:r>
              <a:rPr sz="1850" spc="10" dirty="0">
                <a:latin typeface="Arial MT"/>
                <a:cs typeface="Arial MT"/>
              </a:rPr>
              <a:t>by</a:t>
            </a:r>
            <a:r>
              <a:rPr sz="1850" spc="-30" dirty="0">
                <a:latin typeface="Arial MT"/>
                <a:cs typeface="Arial MT"/>
              </a:rPr>
              <a:t> </a:t>
            </a:r>
            <a:r>
              <a:rPr sz="1850" spc="15" dirty="0">
                <a:latin typeface="Arial MT"/>
                <a:cs typeface="Arial MT"/>
              </a:rPr>
              <a:t>CBA</a:t>
            </a:r>
            <a:endParaRPr sz="18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Clr>
                <a:srgbClr val="2297D3"/>
              </a:buClr>
              <a:buChar char="•"/>
              <a:tabLst>
                <a:tab pos="241300" algn="l"/>
              </a:tabLst>
            </a:pPr>
            <a:r>
              <a:rPr sz="2400" spc="-5" dirty="0">
                <a:latin typeface="Arial MT"/>
                <a:cs typeface="Arial MT"/>
              </a:rPr>
              <a:t>Modification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Helm</a:t>
            </a:r>
            <a:r>
              <a:rPr sz="2400" spc="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values</a:t>
            </a:r>
            <a:endParaRPr sz="2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lr>
                <a:srgbClr val="2297D3"/>
              </a:buClr>
              <a:buChar char="•"/>
              <a:tabLst>
                <a:tab pos="241300" algn="l"/>
              </a:tabLst>
            </a:pPr>
            <a:r>
              <a:rPr sz="2400" spc="-5" dirty="0">
                <a:latin typeface="Arial MT"/>
                <a:cs typeface="Arial MT"/>
              </a:rPr>
              <a:t>Customization</a:t>
            </a:r>
            <a:r>
              <a:rPr sz="2400" dirty="0">
                <a:latin typeface="Arial MT"/>
                <a:cs typeface="Arial MT"/>
              </a:rPr>
              <a:t> 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labels</a:t>
            </a:r>
            <a:endParaRPr sz="2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lr>
                <a:srgbClr val="2297D3"/>
              </a:buClr>
              <a:buChar char="•"/>
              <a:tabLst>
                <a:tab pos="241300" algn="l"/>
              </a:tabLst>
            </a:pPr>
            <a:r>
              <a:rPr sz="2400" spc="-5" dirty="0">
                <a:latin typeface="Arial MT"/>
                <a:cs typeface="Arial MT"/>
              </a:rPr>
              <a:t>Selection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k8s</a:t>
            </a:r>
            <a:r>
              <a:rPr sz="2400" spc="-5" dirty="0">
                <a:latin typeface="Arial MT"/>
                <a:cs typeface="Arial MT"/>
              </a:rPr>
              <a:t> namespace</a:t>
            </a:r>
            <a:endParaRPr sz="2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lr>
                <a:srgbClr val="2297D3"/>
              </a:buClr>
              <a:buChar char="•"/>
              <a:tabLst>
                <a:tab pos="241300" algn="l"/>
              </a:tabLst>
            </a:pPr>
            <a:r>
              <a:rPr sz="2400" spc="-5" dirty="0">
                <a:latin typeface="Arial MT"/>
                <a:cs typeface="Arial MT"/>
              </a:rPr>
              <a:t>Modification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 </a:t>
            </a:r>
            <a:r>
              <a:rPr sz="2400" spc="-10" dirty="0">
                <a:latin typeface="Arial MT"/>
                <a:cs typeface="Arial MT"/>
              </a:rPr>
              <a:t>Helm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templates</a:t>
            </a:r>
            <a:endParaRPr sz="2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lr>
                <a:srgbClr val="2297D3"/>
              </a:buClr>
              <a:buChar char="•"/>
              <a:tabLst>
                <a:tab pos="241300" algn="l"/>
              </a:tabLst>
            </a:pPr>
            <a:r>
              <a:rPr sz="2400" spc="-5" dirty="0">
                <a:latin typeface="Arial MT"/>
                <a:cs typeface="Arial MT"/>
              </a:rPr>
              <a:t>Provisioning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5" dirty="0">
                <a:latin typeface="Arial MT"/>
                <a:cs typeface="Arial MT"/>
              </a:rPr>
              <a:t> new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Helm</a:t>
            </a:r>
            <a:r>
              <a:rPr sz="2400" spc="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templates</a:t>
            </a:r>
            <a:endParaRPr sz="2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905"/>
              </a:spcBef>
              <a:buClr>
                <a:srgbClr val="2297D3"/>
              </a:buClr>
              <a:buChar char="•"/>
              <a:tabLst>
                <a:tab pos="240665" algn="l"/>
                <a:tab pos="241300" algn="l"/>
              </a:tabLst>
            </a:pPr>
            <a:r>
              <a:rPr sz="1300" spc="20" dirty="0">
                <a:latin typeface="Arial MT"/>
                <a:cs typeface="Arial MT"/>
              </a:rPr>
              <a:t>New</a:t>
            </a:r>
            <a:r>
              <a:rPr sz="1300" spc="-20" dirty="0">
                <a:latin typeface="Arial MT"/>
                <a:cs typeface="Arial MT"/>
              </a:rPr>
              <a:t> </a:t>
            </a:r>
            <a:r>
              <a:rPr sz="1300" spc="15" dirty="0">
                <a:latin typeface="Arial MT"/>
                <a:cs typeface="Arial MT"/>
              </a:rPr>
              <a:t>k8s-resource</a:t>
            </a:r>
            <a:r>
              <a:rPr sz="1300" spc="-40" dirty="0">
                <a:latin typeface="Arial MT"/>
                <a:cs typeface="Arial MT"/>
              </a:rPr>
              <a:t> </a:t>
            </a:r>
            <a:r>
              <a:rPr sz="1300" spc="10" dirty="0">
                <a:latin typeface="Arial MT"/>
                <a:cs typeface="Arial MT"/>
              </a:rPr>
              <a:t>types to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112389" y="6646341"/>
            <a:ext cx="51644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14"/>
              </a:lnSpc>
            </a:pPr>
            <a:r>
              <a:rPr lang="pt-BR" spc="-10"/>
              <a:t>LFN</a:t>
            </a:r>
            <a:r>
              <a:rPr lang="pt-BR" spc="10"/>
              <a:t> </a:t>
            </a:r>
            <a:r>
              <a:rPr lang="pt-BR" spc="-10"/>
              <a:t>Developer</a:t>
            </a:r>
            <a:r>
              <a:rPr lang="pt-BR" spc="55"/>
              <a:t> </a:t>
            </a:r>
            <a:r>
              <a:rPr lang="pt-BR" spc="-5"/>
              <a:t>&amp;</a:t>
            </a:r>
            <a:r>
              <a:rPr lang="pt-BR"/>
              <a:t> </a:t>
            </a:r>
            <a:r>
              <a:rPr lang="pt-BR" spc="-45"/>
              <a:t>Test</a:t>
            </a:r>
            <a:r>
              <a:rPr lang="pt-BR" spc="10"/>
              <a:t> </a:t>
            </a:r>
            <a:r>
              <a:rPr lang="pt-BR" spc="-15"/>
              <a:t>Forum,</a:t>
            </a:r>
            <a:r>
              <a:rPr lang="pt-BR" spc="35"/>
              <a:t> </a:t>
            </a:r>
            <a:r>
              <a:rPr lang="pt-BR" spc="-5"/>
              <a:t>13-16</a:t>
            </a:r>
            <a:r>
              <a:rPr lang="pt-BR" spc="25"/>
              <a:t> </a:t>
            </a:r>
            <a:r>
              <a:rPr lang="pt-BR" spc="-10"/>
              <a:t>June</a:t>
            </a:r>
            <a:r>
              <a:rPr lang="pt-BR" spc="30"/>
              <a:t> </a:t>
            </a:r>
            <a:r>
              <a:rPr lang="pt-BR" spc="-10"/>
              <a:t>2022,</a:t>
            </a:r>
            <a:r>
              <a:rPr lang="pt-BR" spc="45"/>
              <a:t> </a:t>
            </a:r>
            <a:r>
              <a:rPr lang="pt-BR" spc="-20"/>
              <a:t>Porto,</a:t>
            </a:r>
            <a:r>
              <a:rPr lang="pt-BR" spc="25"/>
              <a:t> </a:t>
            </a:r>
            <a:r>
              <a:rPr lang="pt-BR" spc="-15"/>
              <a:t>Portugal</a:t>
            </a:r>
            <a:endParaRPr spc="-1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59" y="144271"/>
            <a:ext cx="8803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CNF Day</a:t>
            </a:r>
            <a:r>
              <a:rPr sz="4800" dirty="0"/>
              <a:t> </a:t>
            </a:r>
            <a:r>
              <a:rPr sz="4800" spc="-5" dirty="0"/>
              <a:t>2</a:t>
            </a:r>
            <a:r>
              <a:rPr sz="4800" spc="15" dirty="0"/>
              <a:t> </a:t>
            </a:r>
            <a:r>
              <a:rPr sz="4800" dirty="0"/>
              <a:t>– </a:t>
            </a:r>
            <a:r>
              <a:rPr sz="4800" spc="-5" dirty="0"/>
              <a:t>Config</a:t>
            </a:r>
            <a:r>
              <a:rPr sz="4800" spc="20" dirty="0"/>
              <a:t> </a:t>
            </a:r>
            <a:r>
              <a:rPr sz="4800" spc="-5" dirty="0"/>
              <a:t>Preparation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155" y="1231391"/>
            <a:ext cx="7025640" cy="52349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11059" y="1147851"/>
            <a:ext cx="4387215" cy="49828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80"/>
              </a:spcBef>
              <a:buClr>
                <a:srgbClr val="2297D3"/>
              </a:buClr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 MT"/>
                <a:cs typeface="Arial MT"/>
              </a:rPr>
              <a:t>CNF instance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based</a:t>
            </a:r>
            <a:endParaRPr sz="2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484"/>
              </a:spcBef>
              <a:buClr>
                <a:srgbClr val="2297D3"/>
              </a:buClr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 MT"/>
                <a:cs typeface="Arial MT"/>
              </a:rPr>
              <a:t>Config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35" dirty="0">
                <a:latin typeface="Arial MT"/>
                <a:cs typeface="Arial MT"/>
              </a:rPr>
              <a:t>Template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(CFT)</a:t>
            </a:r>
            <a:endParaRPr sz="22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105"/>
              </a:spcBef>
              <a:buClr>
                <a:srgbClr val="2297D3"/>
              </a:buClr>
              <a:buChar char="•"/>
              <a:tabLst>
                <a:tab pos="697865" algn="l"/>
                <a:tab pos="698500" algn="l"/>
              </a:tabLst>
            </a:pPr>
            <a:r>
              <a:rPr sz="1700" dirty="0">
                <a:latin typeface="Arial MT"/>
                <a:cs typeface="Arial MT"/>
              </a:rPr>
              <a:t>Helm</a:t>
            </a:r>
            <a:r>
              <a:rPr sz="1700" spc="-5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package</a:t>
            </a:r>
            <a:endParaRPr sz="17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85"/>
              </a:spcBef>
              <a:buClr>
                <a:srgbClr val="2297D3"/>
              </a:buClr>
              <a:buChar char="•"/>
              <a:tabLst>
                <a:tab pos="697865" algn="l"/>
                <a:tab pos="698500" algn="l"/>
              </a:tabLst>
            </a:pPr>
            <a:r>
              <a:rPr sz="1700" dirty="0">
                <a:latin typeface="Arial MT"/>
                <a:cs typeface="Arial MT"/>
              </a:rPr>
              <a:t>Build</a:t>
            </a:r>
            <a:r>
              <a:rPr sz="1700" spc="-3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or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modified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by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CDS</a:t>
            </a:r>
            <a:endParaRPr sz="17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95"/>
              </a:spcBef>
              <a:buClr>
                <a:srgbClr val="2297D3"/>
              </a:buClr>
              <a:buChar char="•"/>
              <a:tabLst>
                <a:tab pos="697865" algn="l"/>
                <a:tab pos="698500" algn="l"/>
              </a:tabLst>
            </a:pPr>
            <a:r>
              <a:rPr sz="1700" spc="-20" dirty="0">
                <a:latin typeface="Arial MT"/>
                <a:cs typeface="Arial MT"/>
              </a:rPr>
              <a:t>We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can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use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VSP</a:t>
            </a:r>
            <a:r>
              <a:rPr sz="1700" spc="-4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Helm</a:t>
            </a:r>
            <a:r>
              <a:rPr sz="1700" spc="-2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as a template</a:t>
            </a:r>
            <a:endParaRPr sz="1700">
              <a:latin typeface="Arial MT"/>
              <a:cs typeface="Arial MT"/>
            </a:endParaRPr>
          </a:p>
          <a:p>
            <a:pPr marL="241300" indent="-228600">
              <a:lnSpc>
                <a:spcPts val="2375"/>
              </a:lnSpc>
              <a:spcBef>
                <a:spcPts val="459"/>
              </a:spcBef>
              <a:buClr>
                <a:srgbClr val="2297D3"/>
              </a:buClr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 MT"/>
                <a:cs typeface="Arial MT"/>
              </a:rPr>
              <a:t>CFT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preparation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may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part of</a:t>
            </a:r>
            <a:endParaRPr sz="2200">
              <a:latin typeface="Arial MT"/>
              <a:cs typeface="Arial MT"/>
            </a:endParaRPr>
          </a:p>
          <a:p>
            <a:pPr marL="241300">
              <a:lnSpc>
                <a:spcPts val="2375"/>
              </a:lnSpc>
            </a:pPr>
            <a:r>
              <a:rPr sz="2200" spc="-5" dirty="0">
                <a:latin typeface="Arial MT"/>
                <a:cs typeface="Arial MT"/>
              </a:rPr>
              <a:t>Config-Assign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CDS</a:t>
            </a:r>
            <a:endParaRPr sz="22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465"/>
              </a:spcBef>
              <a:buClr>
                <a:srgbClr val="2297D3"/>
              </a:buClr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 MT"/>
                <a:cs typeface="Arial MT"/>
              </a:rPr>
              <a:t>Native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mechanisms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CDS</a:t>
            </a:r>
            <a:endParaRPr sz="22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105"/>
              </a:spcBef>
              <a:buClr>
                <a:srgbClr val="2297D3"/>
              </a:buClr>
              <a:buChar char="•"/>
              <a:tabLst>
                <a:tab pos="697865" algn="l"/>
                <a:tab pos="698500" algn="l"/>
              </a:tabLst>
            </a:pPr>
            <a:r>
              <a:rPr sz="1700" dirty="0">
                <a:latin typeface="Arial MT"/>
                <a:cs typeface="Arial MT"/>
              </a:rPr>
              <a:t>Customizable</a:t>
            </a:r>
            <a:r>
              <a:rPr sz="1700" spc="-4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by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CBA</a:t>
            </a:r>
            <a:endParaRPr sz="17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459"/>
              </a:spcBef>
              <a:buClr>
                <a:srgbClr val="2297D3"/>
              </a:buClr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Arial MT"/>
                <a:cs typeface="Arial MT"/>
              </a:rPr>
              <a:t>Config Setup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merges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data</a:t>
            </a:r>
            <a:endParaRPr sz="22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110"/>
              </a:spcBef>
              <a:buClr>
                <a:srgbClr val="2297D3"/>
              </a:buClr>
              <a:buChar char="•"/>
              <a:tabLst>
                <a:tab pos="697865" algn="l"/>
                <a:tab pos="698500" algn="l"/>
              </a:tabLst>
            </a:pPr>
            <a:r>
              <a:rPr sz="1700" dirty="0">
                <a:latin typeface="Arial MT"/>
                <a:cs typeface="Arial MT"/>
              </a:rPr>
              <a:t>CBA</a:t>
            </a:r>
            <a:endParaRPr sz="17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95"/>
              </a:spcBef>
              <a:buClr>
                <a:srgbClr val="2297D3"/>
              </a:buClr>
              <a:buChar char="•"/>
              <a:tabLst>
                <a:tab pos="697865" algn="l"/>
                <a:tab pos="698500" algn="l"/>
              </a:tabLst>
            </a:pPr>
            <a:r>
              <a:rPr sz="1700" dirty="0">
                <a:latin typeface="Arial MT"/>
                <a:cs typeface="Arial MT"/>
              </a:rPr>
              <a:t>AAI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i.e.</a:t>
            </a:r>
            <a:r>
              <a:rPr sz="1700" spc="-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vf-modules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info</a:t>
            </a:r>
            <a:endParaRPr sz="17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95"/>
              </a:spcBef>
              <a:buClr>
                <a:srgbClr val="2297D3"/>
              </a:buClr>
              <a:buChar char="•"/>
              <a:tabLst>
                <a:tab pos="697865" algn="l"/>
                <a:tab pos="698500" algn="l"/>
              </a:tabLst>
            </a:pPr>
            <a:r>
              <a:rPr sz="1700" dirty="0">
                <a:latin typeface="Arial MT"/>
                <a:cs typeface="Arial MT"/>
              </a:rPr>
              <a:t>MDSAL</a:t>
            </a:r>
            <a:r>
              <a:rPr sz="1700" spc="-8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– </a:t>
            </a:r>
            <a:r>
              <a:rPr sz="1700" spc="-5" dirty="0">
                <a:latin typeface="Arial MT"/>
                <a:cs typeface="Arial MT"/>
              </a:rPr>
              <a:t>i.e.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resolved</a:t>
            </a:r>
            <a:r>
              <a:rPr sz="1700" spc="-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Day</a:t>
            </a:r>
            <a:r>
              <a:rPr sz="1700" spc="-2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0</a:t>
            </a:r>
            <a:endParaRPr sz="17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85"/>
              </a:spcBef>
              <a:buClr>
                <a:srgbClr val="2297D3"/>
              </a:buClr>
              <a:buChar char="•"/>
              <a:tabLst>
                <a:tab pos="697865" algn="l"/>
                <a:tab pos="698500" algn="l"/>
              </a:tabLst>
            </a:pPr>
            <a:r>
              <a:rPr sz="1700" dirty="0">
                <a:latin typeface="Arial MT"/>
                <a:cs typeface="Arial MT"/>
              </a:rPr>
              <a:t>K8s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– </a:t>
            </a:r>
            <a:r>
              <a:rPr sz="1700" spc="-5" dirty="0">
                <a:latin typeface="Arial MT"/>
                <a:cs typeface="Arial MT"/>
              </a:rPr>
              <a:t>i.e. </a:t>
            </a:r>
            <a:r>
              <a:rPr sz="1700" dirty="0">
                <a:latin typeface="Arial MT"/>
                <a:cs typeface="Arial MT"/>
              </a:rPr>
              <a:t>k8s resource</a:t>
            </a:r>
            <a:r>
              <a:rPr sz="1700" spc="-5" dirty="0">
                <a:latin typeface="Arial MT"/>
                <a:cs typeface="Arial MT"/>
              </a:rPr>
              <a:t> status</a:t>
            </a:r>
            <a:r>
              <a:rPr sz="1700" spc="10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info</a:t>
            </a:r>
            <a:endParaRPr sz="17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95"/>
              </a:spcBef>
              <a:buClr>
                <a:srgbClr val="2297D3"/>
              </a:buClr>
              <a:buChar char="•"/>
              <a:tabLst>
                <a:tab pos="697865" algn="l"/>
                <a:tab pos="698500" algn="l"/>
              </a:tabLst>
            </a:pPr>
            <a:r>
              <a:rPr sz="1700" dirty="0">
                <a:latin typeface="Arial MT"/>
                <a:cs typeface="Arial MT"/>
              </a:rPr>
              <a:t>Kotlin,</a:t>
            </a:r>
            <a:r>
              <a:rPr sz="1700" spc="-35" dirty="0">
                <a:latin typeface="Arial MT"/>
                <a:cs typeface="Arial MT"/>
              </a:rPr>
              <a:t> </a:t>
            </a:r>
            <a:r>
              <a:rPr sz="1700" spc="-5" dirty="0">
                <a:latin typeface="Arial MT"/>
                <a:cs typeface="Arial MT"/>
              </a:rPr>
              <a:t>Python,</a:t>
            </a:r>
            <a:r>
              <a:rPr sz="1700" spc="15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REST</a:t>
            </a:r>
            <a:endParaRPr sz="17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100"/>
              </a:spcBef>
              <a:buClr>
                <a:srgbClr val="2297D3"/>
              </a:buClr>
              <a:buChar char="•"/>
              <a:tabLst>
                <a:tab pos="697865" algn="l"/>
                <a:tab pos="698500" algn="l"/>
              </a:tabLst>
            </a:pPr>
            <a:r>
              <a:rPr sz="1700" dirty="0">
                <a:latin typeface="Arial MT"/>
                <a:cs typeface="Arial MT"/>
              </a:rPr>
              <a:t>Complex</a:t>
            </a:r>
            <a:r>
              <a:rPr sz="1700" spc="-5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JSON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112389" y="6646341"/>
            <a:ext cx="51644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14"/>
              </a:lnSpc>
            </a:pPr>
            <a:r>
              <a:rPr lang="pt-BR" spc="-10"/>
              <a:t>LFN</a:t>
            </a:r>
            <a:r>
              <a:rPr lang="pt-BR" spc="10"/>
              <a:t> </a:t>
            </a:r>
            <a:r>
              <a:rPr lang="pt-BR" spc="-10"/>
              <a:t>Developer</a:t>
            </a:r>
            <a:r>
              <a:rPr lang="pt-BR" spc="55"/>
              <a:t> </a:t>
            </a:r>
            <a:r>
              <a:rPr lang="pt-BR" spc="-5"/>
              <a:t>&amp;</a:t>
            </a:r>
            <a:r>
              <a:rPr lang="pt-BR"/>
              <a:t> </a:t>
            </a:r>
            <a:r>
              <a:rPr lang="pt-BR" spc="-45"/>
              <a:t>Test</a:t>
            </a:r>
            <a:r>
              <a:rPr lang="pt-BR" spc="10"/>
              <a:t> </a:t>
            </a:r>
            <a:r>
              <a:rPr lang="pt-BR" spc="-15"/>
              <a:t>Forum,</a:t>
            </a:r>
            <a:r>
              <a:rPr lang="pt-BR" spc="35"/>
              <a:t> </a:t>
            </a:r>
            <a:r>
              <a:rPr lang="pt-BR" spc="-5"/>
              <a:t>13-16</a:t>
            </a:r>
            <a:r>
              <a:rPr lang="pt-BR" spc="25"/>
              <a:t> </a:t>
            </a:r>
            <a:r>
              <a:rPr lang="pt-BR" spc="-10"/>
              <a:t>June</a:t>
            </a:r>
            <a:r>
              <a:rPr lang="pt-BR" spc="30"/>
              <a:t> </a:t>
            </a:r>
            <a:r>
              <a:rPr lang="pt-BR" spc="-10"/>
              <a:t>2022,</a:t>
            </a:r>
            <a:r>
              <a:rPr lang="pt-BR" spc="45"/>
              <a:t> </a:t>
            </a:r>
            <a:r>
              <a:rPr lang="pt-BR" spc="-20"/>
              <a:t>Porto,</a:t>
            </a:r>
            <a:r>
              <a:rPr lang="pt-BR" spc="25"/>
              <a:t> </a:t>
            </a:r>
            <a:r>
              <a:rPr lang="pt-BR" spc="-15"/>
              <a:t>Portugal</a:t>
            </a:r>
            <a:endParaRPr spc="-1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9" name="Google Shape;789;g11ed1d28011_1_6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45550" y="1522950"/>
            <a:ext cx="7163424" cy="4986450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g11ed1d28011_1_601"/>
          <p:cNvSpPr txBox="1"/>
          <p:nvPr/>
        </p:nvSpPr>
        <p:spPr>
          <a:xfrm>
            <a:off x="9725" y="-39250"/>
            <a:ext cx="105855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ONAP Specific Workflows</a:t>
            </a:r>
            <a:endParaRPr kumimoji="0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CNF Use Case - vFW CNF with CDS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1" name="Google Shape;791;g11ed1d28011_1_60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300" y="2518850"/>
            <a:ext cx="4640749" cy="2318026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g11ed1d28011_1_601"/>
          <p:cNvSpPr txBox="1"/>
          <p:nvPr/>
        </p:nvSpPr>
        <p:spPr>
          <a:xfrm>
            <a:off x="6559000" y="1122750"/>
            <a:ext cx="4896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vFW CNF CDS Use Case sequence flow (till instantiation)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g11ed1d28011_1_601"/>
          <p:cNvSpPr txBox="1"/>
          <p:nvPr/>
        </p:nvSpPr>
        <p:spPr>
          <a:xfrm>
            <a:off x="562050" y="970350"/>
            <a:ext cx="400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vFW CNF CDS Use Case Runtime interactions.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" y="1219200"/>
            <a:ext cx="6908292" cy="52212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4759" y="144271"/>
            <a:ext cx="79590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/>
              <a:t>CNF Day</a:t>
            </a:r>
            <a:r>
              <a:rPr sz="4800" dirty="0"/>
              <a:t> </a:t>
            </a:r>
            <a:r>
              <a:rPr sz="4800" spc="-5" dirty="0"/>
              <a:t>2</a:t>
            </a:r>
            <a:r>
              <a:rPr sz="4800" spc="20" dirty="0"/>
              <a:t> </a:t>
            </a:r>
            <a:r>
              <a:rPr sz="4800" dirty="0"/>
              <a:t>– </a:t>
            </a:r>
            <a:r>
              <a:rPr sz="4800" spc="-5" dirty="0"/>
              <a:t>Config</a:t>
            </a:r>
            <a:r>
              <a:rPr sz="4800" spc="20" dirty="0"/>
              <a:t> </a:t>
            </a:r>
            <a:r>
              <a:rPr sz="4800" spc="-5" dirty="0"/>
              <a:t>Creation</a:t>
            </a:r>
            <a:endParaRPr sz="48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3112389" y="6646341"/>
            <a:ext cx="51644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14"/>
              </a:lnSpc>
            </a:pPr>
            <a:r>
              <a:rPr lang="pt-BR" spc="-10"/>
              <a:t>LFN</a:t>
            </a:r>
            <a:r>
              <a:rPr lang="pt-BR" spc="10"/>
              <a:t> </a:t>
            </a:r>
            <a:r>
              <a:rPr lang="pt-BR" spc="-10"/>
              <a:t>Developer</a:t>
            </a:r>
            <a:r>
              <a:rPr lang="pt-BR" spc="55"/>
              <a:t> </a:t>
            </a:r>
            <a:r>
              <a:rPr lang="pt-BR" spc="-5"/>
              <a:t>&amp;</a:t>
            </a:r>
            <a:r>
              <a:rPr lang="pt-BR"/>
              <a:t> </a:t>
            </a:r>
            <a:r>
              <a:rPr lang="pt-BR" spc="-45"/>
              <a:t>Test</a:t>
            </a:r>
            <a:r>
              <a:rPr lang="pt-BR" spc="10"/>
              <a:t> </a:t>
            </a:r>
            <a:r>
              <a:rPr lang="pt-BR" spc="-15"/>
              <a:t>Forum,</a:t>
            </a:r>
            <a:r>
              <a:rPr lang="pt-BR" spc="35"/>
              <a:t> </a:t>
            </a:r>
            <a:r>
              <a:rPr lang="pt-BR" spc="-5"/>
              <a:t>13-16</a:t>
            </a:r>
            <a:r>
              <a:rPr lang="pt-BR" spc="25"/>
              <a:t> </a:t>
            </a:r>
            <a:r>
              <a:rPr lang="pt-BR" spc="-10"/>
              <a:t>June</a:t>
            </a:r>
            <a:r>
              <a:rPr lang="pt-BR" spc="30"/>
              <a:t> </a:t>
            </a:r>
            <a:r>
              <a:rPr lang="pt-BR" spc="-10"/>
              <a:t>2022,</a:t>
            </a:r>
            <a:r>
              <a:rPr lang="pt-BR" spc="45"/>
              <a:t> </a:t>
            </a:r>
            <a:r>
              <a:rPr lang="pt-BR" spc="-20"/>
              <a:t>Porto,</a:t>
            </a:r>
            <a:r>
              <a:rPr lang="pt-BR" spc="25"/>
              <a:t> </a:t>
            </a:r>
            <a:r>
              <a:rPr lang="pt-BR" spc="-15"/>
              <a:t>Portugal</a:t>
            </a:r>
            <a:endParaRPr spc="-15" dirty="0"/>
          </a:p>
        </p:txBody>
      </p:sp>
      <p:sp>
        <p:nvSpPr>
          <p:cNvPr id="4" name="object 4"/>
          <p:cNvSpPr txBox="1"/>
          <p:nvPr/>
        </p:nvSpPr>
        <p:spPr>
          <a:xfrm>
            <a:off x="7211059" y="1149687"/>
            <a:ext cx="4552950" cy="497776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2297D3"/>
              </a:buClr>
              <a:buChar char="•"/>
              <a:tabLst>
                <a:tab pos="241300" algn="l"/>
              </a:tabLst>
            </a:pPr>
            <a:r>
              <a:rPr sz="2400" spc="-5" dirty="0">
                <a:latin typeface="Arial MT"/>
                <a:cs typeface="Arial MT"/>
              </a:rPr>
              <a:t>CNF instance based</a:t>
            </a:r>
            <a:endParaRPr sz="24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Clr>
                <a:srgbClr val="2297D3"/>
              </a:buClr>
              <a:buChar char="•"/>
              <a:tabLst>
                <a:tab pos="241300" algn="l"/>
              </a:tabLst>
            </a:pPr>
            <a:r>
              <a:rPr sz="2400" spc="-5" dirty="0">
                <a:latin typeface="Arial MT"/>
                <a:cs typeface="Arial MT"/>
              </a:rPr>
              <a:t>Config Instance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(CFI)</a:t>
            </a:r>
            <a:endParaRPr sz="24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85"/>
              </a:spcBef>
              <a:buClr>
                <a:srgbClr val="2297D3"/>
              </a:buClr>
              <a:buChar char="•"/>
              <a:tabLst>
                <a:tab pos="697865" algn="l"/>
                <a:tab pos="698500" algn="l"/>
              </a:tabLst>
            </a:pPr>
            <a:r>
              <a:rPr sz="1850" spc="5" dirty="0">
                <a:latin typeface="Arial MT"/>
                <a:cs typeface="Arial MT"/>
              </a:rPr>
              <a:t>Instantiates</a:t>
            </a:r>
            <a:r>
              <a:rPr sz="1850" spc="-75" dirty="0">
                <a:latin typeface="Arial MT"/>
                <a:cs typeface="Arial MT"/>
              </a:rPr>
              <a:t> </a:t>
            </a:r>
            <a:r>
              <a:rPr sz="1850" spc="10" dirty="0">
                <a:latin typeface="Arial MT"/>
                <a:cs typeface="Arial MT"/>
              </a:rPr>
              <a:t>CFT</a:t>
            </a:r>
            <a:endParaRPr sz="185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70"/>
              </a:spcBef>
              <a:buClr>
                <a:srgbClr val="2297D3"/>
              </a:buClr>
              <a:buChar char="•"/>
              <a:tabLst>
                <a:tab pos="697865" algn="l"/>
                <a:tab pos="698500" algn="l"/>
              </a:tabLst>
            </a:pPr>
            <a:r>
              <a:rPr sz="1850" spc="10" dirty="0">
                <a:latin typeface="Arial MT"/>
                <a:cs typeface="Arial MT"/>
              </a:rPr>
              <a:t>Provides</a:t>
            </a:r>
            <a:r>
              <a:rPr sz="1850" spc="-50" dirty="0">
                <a:latin typeface="Arial MT"/>
                <a:cs typeface="Arial MT"/>
              </a:rPr>
              <a:t> </a:t>
            </a:r>
            <a:r>
              <a:rPr sz="1850" spc="10" dirty="0">
                <a:latin typeface="Arial MT"/>
                <a:cs typeface="Arial MT"/>
              </a:rPr>
              <a:t>overrides</a:t>
            </a:r>
            <a:r>
              <a:rPr sz="1850" spc="-50" dirty="0">
                <a:latin typeface="Arial MT"/>
                <a:cs typeface="Arial MT"/>
              </a:rPr>
              <a:t> </a:t>
            </a:r>
            <a:r>
              <a:rPr sz="1850" spc="5" dirty="0">
                <a:latin typeface="Arial MT"/>
                <a:cs typeface="Arial MT"/>
              </a:rPr>
              <a:t>for</a:t>
            </a:r>
            <a:r>
              <a:rPr sz="1850" spc="-20" dirty="0">
                <a:latin typeface="Arial MT"/>
                <a:cs typeface="Arial MT"/>
              </a:rPr>
              <a:t> </a:t>
            </a:r>
            <a:r>
              <a:rPr sz="1850" spc="10" dirty="0">
                <a:latin typeface="Arial MT"/>
                <a:cs typeface="Arial MT"/>
              </a:rPr>
              <a:t>CFT</a:t>
            </a:r>
            <a:endParaRPr sz="1850">
              <a:latin typeface="Arial MT"/>
              <a:cs typeface="Arial MT"/>
            </a:endParaRPr>
          </a:p>
          <a:p>
            <a:pPr marL="241300" indent="-228600">
              <a:lnSpc>
                <a:spcPts val="2595"/>
              </a:lnSpc>
              <a:spcBef>
                <a:spcPts val="409"/>
              </a:spcBef>
              <a:buClr>
                <a:srgbClr val="2297D3"/>
              </a:buClr>
              <a:buChar char="•"/>
              <a:tabLst>
                <a:tab pos="241300" algn="l"/>
              </a:tabLst>
            </a:pPr>
            <a:r>
              <a:rPr sz="2400" spc="-5" dirty="0">
                <a:latin typeface="Arial MT"/>
                <a:cs typeface="Arial MT"/>
              </a:rPr>
              <a:t>CFI</a:t>
            </a:r>
            <a:r>
              <a:rPr sz="2400" spc="-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creation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" dirty="0">
                <a:latin typeface="Arial MT"/>
                <a:cs typeface="Arial MT"/>
              </a:rPr>
              <a:t> part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1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Config-</a:t>
            </a:r>
            <a:endParaRPr sz="2400">
              <a:latin typeface="Arial MT"/>
              <a:cs typeface="Arial MT"/>
            </a:endParaRPr>
          </a:p>
          <a:p>
            <a:pPr marL="241300">
              <a:lnSpc>
                <a:spcPts val="2595"/>
              </a:lnSpc>
            </a:pPr>
            <a:r>
              <a:rPr sz="2400" spc="-5" dirty="0">
                <a:latin typeface="Arial MT"/>
                <a:cs typeface="Arial MT"/>
              </a:rPr>
              <a:t>Deploy in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CDS</a:t>
            </a:r>
            <a:endParaRPr sz="24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85"/>
              </a:spcBef>
              <a:buClr>
                <a:srgbClr val="2297D3"/>
              </a:buClr>
              <a:buChar char="•"/>
              <a:tabLst>
                <a:tab pos="697865" algn="l"/>
                <a:tab pos="698500" algn="l"/>
              </a:tabLst>
            </a:pPr>
            <a:r>
              <a:rPr sz="1850" spc="10" dirty="0">
                <a:latin typeface="Arial MT"/>
                <a:cs typeface="Arial MT"/>
              </a:rPr>
              <a:t>Creates</a:t>
            </a:r>
            <a:r>
              <a:rPr sz="1850" spc="-50" dirty="0">
                <a:latin typeface="Arial MT"/>
                <a:cs typeface="Arial MT"/>
              </a:rPr>
              <a:t> </a:t>
            </a:r>
            <a:r>
              <a:rPr sz="1850" spc="10" dirty="0">
                <a:latin typeface="Arial MT"/>
                <a:cs typeface="Arial MT"/>
              </a:rPr>
              <a:t>new</a:t>
            </a:r>
            <a:r>
              <a:rPr sz="1850" spc="-25" dirty="0">
                <a:latin typeface="Arial MT"/>
                <a:cs typeface="Arial MT"/>
              </a:rPr>
              <a:t> </a:t>
            </a:r>
            <a:r>
              <a:rPr sz="1850" spc="10" dirty="0">
                <a:latin typeface="Arial MT"/>
                <a:cs typeface="Arial MT"/>
              </a:rPr>
              <a:t>k8s</a:t>
            </a:r>
            <a:r>
              <a:rPr sz="1850" spc="-25" dirty="0">
                <a:latin typeface="Arial MT"/>
                <a:cs typeface="Arial MT"/>
              </a:rPr>
              <a:t> </a:t>
            </a:r>
            <a:r>
              <a:rPr sz="1850" spc="10" dirty="0">
                <a:latin typeface="Arial MT"/>
                <a:cs typeface="Arial MT"/>
              </a:rPr>
              <a:t>resources</a:t>
            </a:r>
            <a:endParaRPr sz="1850">
              <a:latin typeface="Arial MT"/>
              <a:cs typeface="Arial MT"/>
            </a:endParaRPr>
          </a:p>
          <a:p>
            <a:pPr marL="698500" marR="290195" lvl="1" indent="-228600">
              <a:lnSpc>
                <a:spcPts val="1800"/>
              </a:lnSpc>
              <a:spcBef>
                <a:spcPts val="480"/>
              </a:spcBef>
              <a:buClr>
                <a:srgbClr val="2297D3"/>
              </a:buClr>
              <a:buChar char="•"/>
              <a:tabLst>
                <a:tab pos="697865" algn="l"/>
                <a:tab pos="698500" algn="l"/>
              </a:tabLst>
            </a:pPr>
            <a:r>
              <a:rPr sz="1850" spc="10" dirty="0">
                <a:latin typeface="Arial MT"/>
                <a:cs typeface="Arial MT"/>
              </a:rPr>
              <a:t>Modifies</a:t>
            </a:r>
            <a:r>
              <a:rPr sz="1850" spc="-50" dirty="0">
                <a:latin typeface="Arial MT"/>
                <a:cs typeface="Arial MT"/>
              </a:rPr>
              <a:t> </a:t>
            </a:r>
            <a:r>
              <a:rPr sz="1850" spc="10" dirty="0">
                <a:latin typeface="Arial MT"/>
                <a:cs typeface="Arial MT"/>
              </a:rPr>
              <a:t>k8s</a:t>
            </a:r>
            <a:r>
              <a:rPr sz="1850" spc="-20" dirty="0">
                <a:latin typeface="Arial MT"/>
                <a:cs typeface="Arial MT"/>
              </a:rPr>
              <a:t> </a:t>
            </a:r>
            <a:r>
              <a:rPr sz="1850" spc="10" dirty="0">
                <a:latin typeface="Arial MT"/>
                <a:cs typeface="Arial MT"/>
              </a:rPr>
              <a:t>resources</a:t>
            </a:r>
            <a:r>
              <a:rPr sz="1850" spc="-35" dirty="0">
                <a:latin typeface="Arial MT"/>
                <a:cs typeface="Arial MT"/>
              </a:rPr>
              <a:t> </a:t>
            </a:r>
            <a:r>
              <a:rPr sz="1850" spc="5" dirty="0">
                <a:latin typeface="Arial MT"/>
                <a:cs typeface="Arial MT"/>
              </a:rPr>
              <a:t>of</a:t>
            </a:r>
            <a:r>
              <a:rPr sz="1850" spc="-25" dirty="0">
                <a:latin typeface="Arial MT"/>
                <a:cs typeface="Arial MT"/>
              </a:rPr>
              <a:t> </a:t>
            </a:r>
            <a:r>
              <a:rPr sz="1850" spc="5" dirty="0">
                <a:latin typeface="Arial MT"/>
                <a:cs typeface="Arial MT"/>
              </a:rPr>
              <a:t>existing </a:t>
            </a:r>
            <a:r>
              <a:rPr sz="1850" spc="-500" dirty="0">
                <a:latin typeface="Arial MT"/>
                <a:cs typeface="Arial MT"/>
              </a:rPr>
              <a:t> </a:t>
            </a:r>
            <a:r>
              <a:rPr sz="1850" spc="15" dirty="0">
                <a:latin typeface="Arial MT"/>
                <a:cs typeface="Arial MT"/>
              </a:rPr>
              <a:t>CNF</a:t>
            </a:r>
            <a:r>
              <a:rPr sz="1850" spc="-35" dirty="0">
                <a:latin typeface="Arial MT"/>
                <a:cs typeface="Arial MT"/>
              </a:rPr>
              <a:t> </a:t>
            </a:r>
            <a:r>
              <a:rPr sz="1850" spc="10" dirty="0">
                <a:latin typeface="Arial MT"/>
                <a:cs typeface="Arial MT"/>
              </a:rPr>
              <a:t>instance</a:t>
            </a:r>
            <a:endParaRPr sz="18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Clr>
                <a:srgbClr val="2297D3"/>
              </a:buClr>
              <a:buChar char="•"/>
              <a:tabLst>
                <a:tab pos="241300" algn="l"/>
              </a:tabLst>
            </a:pPr>
            <a:r>
              <a:rPr sz="2400" spc="-5" dirty="0">
                <a:latin typeface="Arial MT"/>
                <a:cs typeface="Arial MT"/>
              </a:rPr>
              <a:t>Native mechanisms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 </a:t>
            </a:r>
            <a:r>
              <a:rPr sz="2400" spc="-5" dirty="0">
                <a:latin typeface="Arial MT"/>
                <a:cs typeface="Arial MT"/>
              </a:rPr>
              <a:t>CDS</a:t>
            </a:r>
            <a:endParaRPr sz="24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85"/>
              </a:spcBef>
              <a:buClr>
                <a:srgbClr val="2297D3"/>
              </a:buClr>
              <a:buChar char="•"/>
              <a:tabLst>
                <a:tab pos="697865" algn="l"/>
                <a:tab pos="698500" algn="l"/>
              </a:tabLst>
            </a:pPr>
            <a:r>
              <a:rPr sz="1850" spc="10" dirty="0">
                <a:latin typeface="Arial MT"/>
                <a:cs typeface="Arial MT"/>
              </a:rPr>
              <a:t>Customizable</a:t>
            </a:r>
            <a:r>
              <a:rPr sz="1850" spc="-75" dirty="0">
                <a:latin typeface="Arial MT"/>
                <a:cs typeface="Arial MT"/>
              </a:rPr>
              <a:t> </a:t>
            </a:r>
            <a:r>
              <a:rPr sz="1850" spc="10" dirty="0">
                <a:latin typeface="Arial MT"/>
                <a:cs typeface="Arial MT"/>
              </a:rPr>
              <a:t>by</a:t>
            </a:r>
            <a:r>
              <a:rPr sz="1850" spc="-30" dirty="0">
                <a:latin typeface="Arial MT"/>
                <a:cs typeface="Arial MT"/>
              </a:rPr>
              <a:t> </a:t>
            </a:r>
            <a:r>
              <a:rPr sz="1850" spc="15" dirty="0">
                <a:latin typeface="Arial MT"/>
                <a:cs typeface="Arial MT"/>
              </a:rPr>
              <a:t>CBA</a:t>
            </a:r>
            <a:endParaRPr sz="1850">
              <a:latin typeface="Arial MT"/>
              <a:cs typeface="Arial MT"/>
            </a:endParaRPr>
          </a:p>
          <a:p>
            <a:pPr marL="241300" marR="5080" indent="-228600">
              <a:lnSpc>
                <a:spcPts val="2300"/>
              </a:lnSpc>
              <a:spcBef>
                <a:spcPts val="969"/>
              </a:spcBef>
              <a:buClr>
                <a:srgbClr val="2297D3"/>
              </a:buClr>
              <a:buChar char="•"/>
              <a:tabLst>
                <a:tab pos="241300" algn="l"/>
              </a:tabLst>
            </a:pPr>
            <a:r>
              <a:rPr sz="2400" dirty="0">
                <a:latin typeface="Arial MT"/>
                <a:cs typeface="Arial MT"/>
              </a:rPr>
              <a:t>In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vFW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CNF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Use Case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followed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by simple</a:t>
            </a:r>
            <a:r>
              <a:rPr sz="2400" dirty="0">
                <a:latin typeface="Arial MT"/>
                <a:cs typeface="Arial MT"/>
              </a:rPr>
              <a:t> Status </a:t>
            </a:r>
            <a:r>
              <a:rPr sz="2400" spc="-5" dirty="0">
                <a:latin typeface="Arial MT"/>
                <a:cs typeface="Arial MT"/>
              </a:rPr>
              <a:t>Check</a:t>
            </a:r>
            <a:endParaRPr sz="240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114"/>
              </a:spcBef>
              <a:buClr>
                <a:srgbClr val="2297D3"/>
              </a:buClr>
              <a:buChar char="•"/>
              <a:tabLst>
                <a:tab pos="697865" algn="l"/>
                <a:tab pos="698500" algn="l"/>
              </a:tabLst>
            </a:pPr>
            <a:r>
              <a:rPr sz="1850" spc="10" dirty="0">
                <a:latin typeface="Arial MT"/>
                <a:cs typeface="Arial MT"/>
              </a:rPr>
              <a:t>Checks</a:t>
            </a:r>
            <a:r>
              <a:rPr sz="1850" spc="-30" dirty="0">
                <a:latin typeface="Arial MT"/>
                <a:cs typeface="Arial MT"/>
              </a:rPr>
              <a:t> </a:t>
            </a:r>
            <a:r>
              <a:rPr sz="1850" spc="10" dirty="0">
                <a:latin typeface="Arial MT"/>
                <a:cs typeface="Arial MT"/>
              </a:rPr>
              <a:t>Pod</a:t>
            </a:r>
            <a:r>
              <a:rPr sz="1850" spc="-15" dirty="0">
                <a:latin typeface="Arial MT"/>
                <a:cs typeface="Arial MT"/>
              </a:rPr>
              <a:t> </a:t>
            </a:r>
            <a:r>
              <a:rPr sz="1850" spc="5" dirty="0">
                <a:latin typeface="Arial MT"/>
                <a:cs typeface="Arial MT"/>
              </a:rPr>
              <a:t>Status</a:t>
            </a:r>
            <a:r>
              <a:rPr sz="1850" spc="-20" dirty="0">
                <a:latin typeface="Arial MT"/>
                <a:cs typeface="Arial MT"/>
              </a:rPr>
              <a:t> </a:t>
            </a:r>
            <a:r>
              <a:rPr sz="1850" spc="5" dirty="0">
                <a:latin typeface="Arial MT"/>
                <a:cs typeface="Arial MT"/>
              </a:rPr>
              <a:t>until</a:t>
            </a:r>
            <a:r>
              <a:rPr sz="1850" spc="-35" dirty="0">
                <a:latin typeface="Arial MT"/>
                <a:cs typeface="Arial MT"/>
              </a:rPr>
              <a:t> </a:t>
            </a:r>
            <a:r>
              <a:rPr sz="1850" spc="5" dirty="0">
                <a:latin typeface="Arial MT"/>
                <a:cs typeface="Arial MT"/>
              </a:rPr>
              <a:t>„Running”</a:t>
            </a:r>
            <a:endParaRPr sz="1850">
              <a:latin typeface="Arial MT"/>
              <a:cs typeface="Arial MT"/>
            </a:endParaRPr>
          </a:p>
          <a:p>
            <a:pPr marL="698500" lvl="1" indent="-228600">
              <a:lnSpc>
                <a:spcPct val="100000"/>
              </a:lnSpc>
              <a:spcBef>
                <a:spcPts val="75"/>
              </a:spcBef>
              <a:buClr>
                <a:srgbClr val="2297D3"/>
              </a:buClr>
              <a:buChar char="•"/>
              <a:tabLst>
                <a:tab pos="697865" algn="l"/>
                <a:tab pos="698500" algn="l"/>
              </a:tabLst>
            </a:pPr>
            <a:r>
              <a:rPr sz="1850" spc="10" dirty="0">
                <a:latin typeface="Arial MT"/>
                <a:cs typeface="Arial MT"/>
              </a:rPr>
              <a:t>Fails</a:t>
            </a:r>
            <a:r>
              <a:rPr sz="1850" spc="-40" dirty="0">
                <a:latin typeface="Arial MT"/>
                <a:cs typeface="Arial MT"/>
              </a:rPr>
              <a:t> </a:t>
            </a:r>
            <a:r>
              <a:rPr sz="1850" spc="5" dirty="0">
                <a:latin typeface="Arial MT"/>
                <a:cs typeface="Arial MT"/>
              </a:rPr>
              <a:t>after</a:t>
            </a:r>
            <a:r>
              <a:rPr sz="1850" spc="-35" dirty="0">
                <a:latin typeface="Arial MT"/>
                <a:cs typeface="Arial MT"/>
              </a:rPr>
              <a:t> </a:t>
            </a:r>
            <a:r>
              <a:rPr sz="1850" spc="10" dirty="0">
                <a:latin typeface="Arial MT"/>
                <a:cs typeface="Arial MT"/>
              </a:rPr>
              <a:t>30</a:t>
            </a:r>
            <a:r>
              <a:rPr sz="1850" spc="-20" dirty="0">
                <a:latin typeface="Arial MT"/>
                <a:cs typeface="Arial MT"/>
              </a:rPr>
              <a:t> </a:t>
            </a:r>
            <a:r>
              <a:rPr sz="1850" spc="5" dirty="0">
                <a:latin typeface="Arial MT"/>
                <a:cs typeface="Arial MT"/>
              </a:rPr>
              <a:t>retries</a:t>
            </a:r>
            <a:endParaRPr sz="1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61869788-7411-0A7E-5E53-6D3584DE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22" y="42026"/>
            <a:ext cx="11186537" cy="1067652"/>
          </a:xfrm>
        </p:spPr>
        <p:txBody>
          <a:bodyPr>
            <a:normAutofit/>
          </a:bodyPr>
          <a:lstStyle/>
          <a:p>
            <a:r>
              <a:rPr lang="pl-PL" sz="4267" dirty="0"/>
              <a:t>Resource </a:t>
            </a:r>
            <a:r>
              <a:rPr lang="pl-PL" sz="4267" dirty="0" err="1"/>
              <a:t>Assignment</a:t>
            </a:r>
            <a:r>
              <a:rPr lang="pl-PL" sz="4267" dirty="0"/>
              <a:t> (CNF/PNF)</a:t>
            </a:r>
          </a:p>
        </p:txBody>
      </p:sp>
      <p:pic>
        <p:nvPicPr>
          <p:cNvPr id="5" name="Picture 2" descr="obraz.png">
            <a:extLst>
              <a:ext uri="{FF2B5EF4-FFF2-40B4-BE49-F238E27FC236}">
                <a16:creationId xmlns:a16="http://schemas.microsoft.com/office/drawing/2014/main" id="{AD9A788E-A632-6BD6-C787-7B29C3C13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22" y="1268760"/>
            <a:ext cx="5681559" cy="4995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Łącznik prosty 4">
            <a:extLst>
              <a:ext uri="{FF2B5EF4-FFF2-40B4-BE49-F238E27FC236}">
                <a16:creationId xmlns:a16="http://schemas.microsoft.com/office/drawing/2014/main" id="{D17FE155-9097-4053-1F47-766CFE70B4EC}"/>
              </a:ext>
            </a:extLst>
          </p:cNvPr>
          <p:cNvCxnSpPr>
            <a:cxnSpLocks/>
          </p:cNvCxnSpPr>
          <p:nvPr/>
        </p:nvCxnSpPr>
        <p:spPr>
          <a:xfrm>
            <a:off x="6456040" y="1268760"/>
            <a:ext cx="0" cy="49958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7">
            <a:extLst>
              <a:ext uri="{FF2B5EF4-FFF2-40B4-BE49-F238E27FC236}">
                <a16:creationId xmlns:a16="http://schemas.microsoft.com/office/drawing/2014/main" id="{6E845105-3590-5B59-E10B-B6A388F71D5E}"/>
              </a:ext>
            </a:extLst>
          </p:cNvPr>
          <p:cNvSpPr txBox="1"/>
          <p:nvPr/>
        </p:nvSpPr>
        <p:spPr>
          <a:xfrm>
            <a:off x="6456041" y="1268761"/>
            <a:ext cx="5735960" cy="3702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Wingdings" panose="05000000000000000000" pitchFamily="2" charset="2"/>
              <a:buChar char="q"/>
            </a:pPr>
            <a:r>
              <a:rPr lang="en-US" sz="2133" b="1" dirty="0"/>
              <a:t>Resource Assignment</a:t>
            </a:r>
            <a:r>
              <a:rPr lang="en-US" sz="2133" dirty="0"/>
              <a:t>:</a:t>
            </a:r>
          </a:p>
          <a:p>
            <a:pPr marL="952476" lvl="1" indent="-342891">
              <a:buFont typeface="Wingdings" panose="05000000000000000000" pitchFamily="2" charset="2"/>
              <a:buChar char="q"/>
            </a:pPr>
            <a:r>
              <a:rPr lang="en-US" sz="2133" dirty="0"/>
              <a:t>First of the ways to enrich Helm package</a:t>
            </a:r>
          </a:p>
          <a:p>
            <a:pPr marL="952476" lvl="1" indent="-342891">
              <a:buFont typeface="Wingdings" panose="05000000000000000000" pitchFamily="2" charset="2"/>
              <a:buChar char="q"/>
            </a:pPr>
            <a:r>
              <a:rPr lang="en-US" sz="2133" dirty="0"/>
              <a:t>Resolves </a:t>
            </a:r>
            <a:r>
              <a:rPr lang="pl-PL" sz="2133" dirty="0" err="1"/>
              <a:t>overrides</a:t>
            </a:r>
            <a:r>
              <a:rPr lang="en-US" sz="2133" dirty="0"/>
              <a:t> for Helm instantiation</a:t>
            </a:r>
          </a:p>
          <a:p>
            <a:pPr marL="952476" lvl="1" indent="-342891">
              <a:buFont typeface="Wingdings" panose="05000000000000000000" pitchFamily="2" charset="2"/>
              <a:buChar char="q"/>
            </a:pPr>
            <a:r>
              <a:rPr lang="pl-PL" sz="2133" dirty="0"/>
              <a:t>It </a:t>
            </a:r>
            <a:r>
              <a:rPr lang="pl-PL" sz="2133" dirty="0" err="1"/>
              <a:t>is</a:t>
            </a:r>
            <a:r>
              <a:rPr lang="en-US" sz="2133" dirty="0"/>
              <a:t> supplemented by profiling</a:t>
            </a:r>
          </a:p>
          <a:p>
            <a:pPr marL="952476" lvl="1" indent="-342891">
              <a:buFont typeface="Wingdings" panose="05000000000000000000" pitchFamily="2" charset="2"/>
              <a:buChar char="q"/>
            </a:pPr>
            <a:r>
              <a:rPr lang="en-US" sz="2133" dirty="0"/>
              <a:t>We use it to gather inputs and prepare for profiling</a:t>
            </a:r>
          </a:p>
          <a:p>
            <a:pPr marL="952476" lvl="1" indent="-342891">
              <a:buFont typeface="Wingdings" panose="05000000000000000000" pitchFamily="2" charset="2"/>
              <a:buChar char="q"/>
            </a:pPr>
            <a:r>
              <a:rPr lang="en-US" sz="2133" dirty="0"/>
              <a:t>Result is stored in MDSAL</a:t>
            </a:r>
            <a:r>
              <a:rPr lang="pl-PL" sz="2133" dirty="0"/>
              <a:t> and </a:t>
            </a:r>
            <a:r>
              <a:rPr lang="pl-PL" sz="2133" dirty="0" err="1"/>
              <a:t>can</a:t>
            </a:r>
            <a:r>
              <a:rPr lang="pl-PL" sz="2133" dirty="0"/>
              <a:t> be </a:t>
            </a:r>
            <a:r>
              <a:rPr lang="pl-PL" sz="2133" dirty="0" err="1"/>
              <a:t>easily</a:t>
            </a:r>
            <a:r>
              <a:rPr lang="pl-PL" sz="2133" dirty="0"/>
              <a:t> </a:t>
            </a:r>
            <a:r>
              <a:rPr lang="pl-PL" sz="2133" dirty="0" err="1"/>
              <a:t>used</a:t>
            </a:r>
            <a:r>
              <a:rPr lang="pl-PL" sz="2133" dirty="0"/>
              <a:t> </a:t>
            </a:r>
            <a:r>
              <a:rPr lang="pl-PL" sz="2133" dirty="0" err="1"/>
              <a:t>during</a:t>
            </a:r>
            <a:r>
              <a:rPr lang="pl-PL" sz="2133" dirty="0"/>
              <a:t> Day2 </a:t>
            </a:r>
            <a:r>
              <a:rPr lang="pl-PL" sz="2133" dirty="0" err="1"/>
              <a:t>operations</a:t>
            </a:r>
            <a:endParaRPr lang="en-US" sz="2133" dirty="0"/>
          </a:p>
          <a:p>
            <a:pPr marL="342891" indent="-342891">
              <a:buFont typeface="Wingdings" panose="05000000000000000000" pitchFamily="2" charset="2"/>
              <a:buChar char="q"/>
            </a:pPr>
            <a:r>
              <a:rPr lang="en-US" sz="2133" b="1" dirty="0" err="1"/>
              <a:t>ResourceResolutionComponent</a:t>
            </a:r>
            <a:r>
              <a:rPr lang="en-US" sz="2133" b="1" dirty="0"/>
              <a:t> </a:t>
            </a:r>
            <a:r>
              <a:rPr lang="en-US" sz="2133" dirty="0"/>
              <a:t>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900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5CEB9F25-5DC1-0B1F-A44A-6EF668E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22" y="42026"/>
            <a:ext cx="11186537" cy="1067652"/>
          </a:xfrm>
        </p:spPr>
        <p:txBody>
          <a:bodyPr>
            <a:normAutofit/>
          </a:bodyPr>
          <a:lstStyle/>
          <a:p>
            <a:r>
              <a:rPr lang="pl-PL" sz="4267" dirty="0"/>
              <a:t>Resource </a:t>
            </a:r>
            <a:r>
              <a:rPr lang="pl-PL" sz="4267" dirty="0" err="1"/>
              <a:t>Assignment</a:t>
            </a:r>
            <a:r>
              <a:rPr lang="pl-PL" sz="4267" dirty="0"/>
              <a:t> (CNF/PNF)</a:t>
            </a:r>
          </a:p>
        </p:txBody>
      </p:sp>
      <p:pic>
        <p:nvPicPr>
          <p:cNvPr id="5" name="Picture 2" descr="obraz.png">
            <a:extLst>
              <a:ext uri="{FF2B5EF4-FFF2-40B4-BE49-F238E27FC236}">
                <a16:creationId xmlns:a16="http://schemas.microsoft.com/office/drawing/2014/main" id="{38CCBBC6-E46A-8115-F2A9-410451091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22" y="1268760"/>
            <a:ext cx="5681559" cy="4995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Łącznik prosty 4">
            <a:extLst>
              <a:ext uri="{FF2B5EF4-FFF2-40B4-BE49-F238E27FC236}">
                <a16:creationId xmlns:a16="http://schemas.microsoft.com/office/drawing/2014/main" id="{23BA81EB-E26C-79F2-0B7E-B715A712956E}"/>
              </a:ext>
            </a:extLst>
          </p:cNvPr>
          <p:cNvCxnSpPr>
            <a:cxnSpLocks/>
          </p:cNvCxnSpPr>
          <p:nvPr/>
        </p:nvCxnSpPr>
        <p:spPr>
          <a:xfrm>
            <a:off x="6456040" y="1268760"/>
            <a:ext cx="0" cy="49958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7">
            <a:extLst>
              <a:ext uri="{FF2B5EF4-FFF2-40B4-BE49-F238E27FC236}">
                <a16:creationId xmlns:a16="http://schemas.microsoft.com/office/drawing/2014/main" id="{E78E6BF8-7E6D-7548-EC59-0559FD81CFA9}"/>
              </a:ext>
            </a:extLst>
          </p:cNvPr>
          <p:cNvSpPr txBox="1"/>
          <p:nvPr/>
        </p:nvSpPr>
        <p:spPr>
          <a:xfrm>
            <a:off x="6456041" y="1268761"/>
            <a:ext cx="5735960" cy="4031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Wingdings" panose="05000000000000000000" pitchFamily="2" charset="2"/>
              <a:buChar char="q"/>
            </a:pPr>
            <a:r>
              <a:rPr lang="en-US" sz="2133" b="1" dirty="0"/>
              <a:t>Profiling</a:t>
            </a:r>
            <a:r>
              <a:rPr lang="en-US" sz="2133" dirty="0"/>
              <a:t> mechanism allows to also parametrize complex overrides values</a:t>
            </a:r>
          </a:p>
          <a:p>
            <a:pPr marL="952476" lvl="1" indent="-342891">
              <a:buFont typeface="Wingdings" panose="05000000000000000000" pitchFamily="2" charset="2"/>
              <a:buChar char="q"/>
            </a:pPr>
            <a:r>
              <a:rPr lang="en-US" sz="2133" dirty="0" err="1"/>
              <a:t>values.yaml</a:t>
            </a:r>
            <a:r>
              <a:rPr lang="en-US" sz="2133" dirty="0"/>
              <a:t> file is taken from the profile</a:t>
            </a:r>
          </a:p>
          <a:p>
            <a:pPr marL="952476" lvl="1" indent="-342891">
              <a:buFont typeface="Wingdings" panose="05000000000000000000" pitchFamily="2" charset="2"/>
              <a:buChar char="q"/>
            </a:pPr>
            <a:r>
              <a:rPr lang="en-US" sz="2133" dirty="0"/>
              <a:t>original helm chart</a:t>
            </a:r>
            <a:r>
              <a:rPr lang="en-US" sz="2133" b="1" dirty="0"/>
              <a:t> is not modified</a:t>
            </a:r>
          </a:p>
          <a:p>
            <a:pPr marL="952476" lvl="1" indent="-342891">
              <a:buFont typeface="Wingdings" panose="05000000000000000000" pitchFamily="2" charset="2"/>
              <a:buChar char="q"/>
            </a:pPr>
            <a:r>
              <a:rPr lang="en-US" sz="2133" dirty="0"/>
              <a:t>There are two types of profiles</a:t>
            </a:r>
          </a:p>
          <a:p>
            <a:pPr marL="1562061" lvl="2" indent="-342891">
              <a:buFont typeface="Wingdings" panose="05000000000000000000" pitchFamily="2" charset="2"/>
              <a:buChar char="q"/>
            </a:pPr>
            <a:r>
              <a:rPr lang="en-US" sz="2133" b="1" dirty="0"/>
              <a:t>static</a:t>
            </a:r>
            <a:r>
              <a:rPr lang="en-US" sz="2133" dirty="0"/>
              <a:t> – predefined in CBA</a:t>
            </a:r>
          </a:p>
          <a:p>
            <a:pPr marL="1562061" lvl="2" indent="-342891">
              <a:buFont typeface="Wingdings" panose="05000000000000000000" pitchFamily="2" charset="2"/>
              <a:buChar char="q"/>
            </a:pPr>
            <a:r>
              <a:rPr lang="en-US" sz="2133" b="1" dirty="0"/>
              <a:t>dynamic</a:t>
            </a:r>
            <a:r>
              <a:rPr lang="en-US" sz="2133" dirty="0"/>
              <a:t> – generated and templated during instantiation</a:t>
            </a:r>
            <a:endParaRPr lang="pl-PL" sz="2133" dirty="0"/>
          </a:p>
          <a:p>
            <a:pPr marL="952476" lvl="1" indent="-342891">
              <a:buFont typeface="Wingdings" panose="05000000000000000000" pitchFamily="2" charset="2"/>
              <a:buChar char="q"/>
            </a:pPr>
            <a:r>
              <a:rPr lang="pl-PL" sz="2133" dirty="0"/>
              <a:t>CBA </a:t>
            </a:r>
            <a:r>
              <a:rPr lang="pl-PL" sz="2133" dirty="0" err="1"/>
              <a:t>may</a:t>
            </a:r>
            <a:r>
              <a:rPr lang="pl-PL" sz="2133" dirty="0"/>
              <a:t> </a:t>
            </a:r>
            <a:r>
              <a:rPr lang="pl-PL" sz="2133" dirty="0" err="1"/>
              <a:t>have</a:t>
            </a:r>
            <a:r>
              <a:rPr lang="pl-PL" sz="2133" dirty="0"/>
              <a:t> </a:t>
            </a:r>
            <a:r>
              <a:rPr lang="pl-PL" sz="2133" dirty="0" err="1"/>
              <a:t>many</a:t>
            </a:r>
            <a:r>
              <a:rPr lang="pl-PL" sz="2133" dirty="0"/>
              <a:t> </a:t>
            </a:r>
            <a:r>
              <a:rPr lang="pl-PL" sz="2133" dirty="0" err="1"/>
              <a:t>profils</a:t>
            </a:r>
            <a:r>
              <a:rPr lang="pl-PL" sz="2133" dirty="0"/>
              <a:t> with </a:t>
            </a:r>
            <a:r>
              <a:rPr lang="pl-PL" sz="2133" dirty="0" err="1"/>
              <a:t>predefined</a:t>
            </a:r>
            <a:r>
              <a:rPr lang="pl-PL" sz="2133" dirty="0"/>
              <a:t> </a:t>
            </a:r>
            <a:r>
              <a:rPr lang="pl-PL" sz="2133" dirty="0" err="1"/>
              <a:t>overrides</a:t>
            </a:r>
            <a:r>
              <a:rPr lang="pl-PL" sz="2133" dirty="0"/>
              <a:t>.</a:t>
            </a:r>
            <a:endParaRPr lang="en-US" sz="2133" dirty="0"/>
          </a:p>
          <a:p>
            <a:pPr marL="342891" indent="-342891">
              <a:buFont typeface="Wingdings" panose="05000000000000000000" pitchFamily="2" charset="2"/>
              <a:buChar char="q"/>
            </a:pPr>
            <a:r>
              <a:rPr lang="en-US" sz="2133" b="1" dirty="0"/>
              <a:t>K8sProfileUploadComponent </a:t>
            </a:r>
            <a:r>
              <a:rPr lang="en-US" sz="2133" dirty="0"/>
              <a:t>is used</a:t>
            </a:r>
            <a:endParaRPr lang="en-US" sz="2133" b="1" dirty="0"/>
          </a:p>
        </p:txBody>
      </p:sp>
    </p:spTree>
    <p:extLst>
      <p:ext uri="{BB962C8B-B14F-4D97-AF65-F5344CB8AC3E}">
        <p14:creationId xmlns:p14="http://schemas.microsoft.com/office/powerpoint/2010/main" val="1751245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C45911EF-61ED-5750-282C-53879CEC2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22" y="42026"/>
            <a:ext cx="11186537" cy="1067652"/>
          </a:xfrm>
        </p:spPr>
        <p:txBody>
          <a:bodyPr>
            <a:normAutofit/>
          </a:bodyPr>
          <a:lstStyle/>
          <a:p>
            <a:r>
              <a:rPr lang="pl-PL" sz="4267" dirty="0" err="1"/>
              <a:t>Config</a:t>
            </a:r>
            <a:r>
              <a:rPr lang="pl-PL" sz="4267" dirty="0"/>
              <a:t> </a:t>
            </a:r>
            <a:r>
              <a:rPr lang="pl-PL" sz="4267" dirty="0" err="1"/>
              <a:t>Deploy</a:t>
            </a:r>
            <a:r>
              <a:rPr lang="pl-PL" sz="4267" dirty="0"/>
              <a:t>: PNF </a:t>
            </a:r>
            <a:r>
              <a:rPr lang="pl-PL" sz="4267" dirty="0" err="1"/>
              <a:t>Registration</a:t>
            </a:r>
            <a:endParaRPr lang="pl-PL" sz="4267" dirty="0"/>
          </a:p>
        </p:txBody>
      </p:sp>
      <p:pic>
        <p:nvPicPr>
          <p:cNvPr id="5" name="Picture 2" descr="obraz.png">
            <a:extLst>
              <a:ext uri="{FF2B5EF4-FFF2-40B4-BE49-F238E27FC236}">
                <a16:creationId xmlns:a16="http://schemas.microsoft.com/office/drawing/2014/main" id="{0F878C51-9156-9D8A-63CB-5E366269B0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1" r="2418"/>
          <a:stretch/>
        </p:blipFill>
        <p:spPr bwMode="auto">
          <a:xfrm>
            <a:off x="313503" y="1988840"/>
            <a:ext cx="5832648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Łącznik prosty 4">
            <a:extLst>
              <a:ext uri="{FF2B5EF4-FFF2-40B4-BE49-F238E27FC236}">
                <a16:creationId xmlns:a16="http://schemas.microsoft.com/office/drawing/2014/main" id="{E0629E65-1DCA-C3F8-FDE1-400C55F7E128}"/>
              </a:ext>
            </a:extLst>
          </p:cNvPr>
          <p:cNvCxnSpPr>
            <a:cxnSpLocks/>
          </p:cNvCxnSpPr>
          <p:nvPr/>
        </p:nvCxnSpPr>
        <p:spPr>
          <a:xfrm>
            <a:off x="6456040" y="1268760"/>
            <a:ext cx="0" cy="49958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5">
            <a:extLst>
              <a:ext uri="{FF2B5EF4-FFF2-40B4-BE49-F238E27FC236}">
                <a16:creationId xmlns:a16="http://schemas.microsoft.com/office/drawing/2014/main" id="{5BE15BEC-B358-CD6B-9589-6D3BB60956B9}"/>
              </a:ext>
            </a:extLst>
          </p:cNvPr>
          <p:cNvSpPr txBox="1"/>
          <p:nvPr/>
        </p:nvSpPr>
        <p:spPr>
          <a:xfrm>
            <a:off x="6456040" y="1988840"/>
            <a:ext cx="5735960" cy="3046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Wingdings" panose="05000000000000000000" pitchFamily="2" charset="2"/>
              <a:buChar char="q"/>
            </a:pPr>
            <a:r>
              <a:rPr lang="en-US" sz="2133" dirty="0"/>
              <a:t>Service model is composed of PNF and CNF</a:t>
            </a:r>
          </a:p>
          <a:p>
            <a:pPr marL="342891" indent="-342891">
              <a:buFont typeface="Wingdings" panose="05000000000000000000" pitchFamily="2" charset="2"/>
              <a:buChar char="q"/>
            </a:pPr>
            <a:r>
              <a:rPr lang="en-US" sz="2133" dirty="0"/>
              <a:t>PNF is simulated by UERANSIM solution</a:t>
            </a:r>
          </a:p>
          <a:p>
            <a:pPr marL="342891" indent="-342891">
              <a:buFont typeface="Wingdings" panose="05000000000000000000" pitchFamily="2" charset="2"/>
              <a:buChar char="q"/>
            </a:pPr>
            <a:r>
              <a:rPr lang="en-US" sz="2133" dirty="0"/>
              <a:t>In order to register PNF in ONAP </a:t>
            </a:r>
            <a:r>
              <a:rPr lang="en-US" sz="2133" b="1" dirty="0"/>
              <a:t>PNF Plug and Play </a:t>
            </a:r>
            <a:r>
              <a:rPr lang="en-US" sz="2133" dirty="0"/>
              <a:t>procedure is used</a:t>
            </a:r>
            <a:endParaRPr lang="en-US" dirty="0"/>
          </a:p>
          <a:p>
            <a:pPr marL="342891" indent="-342891">
              <a:buFont typeface="Wingdings" panose="05000000000000000000" pitchFamily="2" charset="2"/>
              <a:buChar char="q"/>
            </a:pPr>
            <a:r>
              <a:rPr lang="en-US" sz="2133" dirty="0"/>
              <a:t>This step sends PNF registration event to PRH component of DCAE</a:t>
            </a:r>
          </a:p>
          <a:p>
            <a:pPr marL="342891" indent="-342891">
              <a:buFont typeface="Wingdings" panose="05000000000000000000" pitchFamily="2" charset="2"/>
              <a:buChar char="q"/>
            </a:pPr>
            <a:r>
              <a:rPr lang="en-US" sz="2133" dirty="0"/>
              <a:t>CNF Core instantiation waits until PNF Registration finishes</a:t>
            </a:r>
          </a:p>
        </p:txBody>
      </p:sp>
    </p:spTree>
    <p:extLst>
      <p:ext uri="{BB962C8B-B14F-4D97-AF65-F5344CB8AC3E}">
        <p14:creationId xmlns:p14="http://schemas.microsoft.com/office/powerpoint/2010/main" val="1722888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>
            <a:extLst>
              <a:ext uri="{FF2B5EF4-FFF2-40B4-BE49-F238E27FC236}">
                <a16:creationId xmlns:a16="http://schemas.microsoft.com/office/drawing/2014/main" id="{FC3C762A-1E69-4A70-AA87-A4148C78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22" y="42026"/>
            <a:ext cx="11186537" cy="1067652"/>
          </a:xfrm>
        </p:spPr>
        <p:txBody>
          <a:bodyPr>
            <a:normAutofit/>
          </a:bodyPr>
          <a:lstStyle/>
          <a:p>
            <a:r>
              <a:rPr lang="pl-PL" sz="4267" dirty="0" err="1"/>
              <a:t>Config</a:t>
            </a:r>
            <a:r>
              <a:rPr lang="pl-PL" sz="4267" dirty="0"/>
              <a:t> </a:t>
            </a:r>
            <a:r>
              <a:rPr lang="pl-PL" sz="4267" dirty="0" err="1"/>
              <a:t>Deploy</a:t>
            </a:r>
            <a:r>
              <a:rPr lang="pl-PL" sz="4267" dirty="0"/>
              <a:t>: Status </a:t>
            </a:r>
            <a:r>
              <a:rPr lang="pl-PL" sz="4267" dirty="0" err="1"/>
              <a:t>Verification</a:t>
            </a:r>
            <a:endParaRPr lang="pl-PL" sz="4267" dirty="0"/>
          </a:p>
        </p:txBody>
      </p:sp>
      <p:pic>
        <p:nvPicPr>
          <p:cNvPr id="10" name="Picture 2" descr="obraz.png">
            <a:extLst>
              <a:ext uri="{FF2B5EF4-FFF2-40B4-BE49-F238E27FC236}">
                <a16:creationId xmlns:a16="http://schemas.microsoft.com/office/drawing/2014/main" id="{35108BE4-30F7-627A-6EB6-89217DC767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" r="3663"/>
          <a:stretch/>
        </p:blipFill>
        <p:spPr bwMode="auto">
          <a:xfrm>
            <a:off x="339683" y="1988841"/>
            <a:ext cx="5688632" cy="3741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Łącznik prosty 4">
            <a:extLst>
              <a:ext uri="{FF2B5EF4-FFF2-40B4-BE49-F238E27FC236}">
                <a16:creationId xmlns:a16="http://schemas.microsoft.com/office/drawing/2014/main" id="{170CCCE2-03CA-1D3E-7588-1F2E27A916F5}"/>
              </a:ext>
            </a:extLst>
          </p:cNvPr>
          <p:cNvCxnSpPr>
            <a:cxnSpLocks/>
          </p:cNvCxnSpPr>
          <p:nvPr/>
        </p:nvCxnSpPr>
        <p:spPr>
          <a:xfrm>
            <a:off x="6456040" y="1268760"/>
            <a:ext cx="0" cy="49958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ole tekstowe 5">
            <a:extLst>
              <a:ext uri="{FF2B5EF4-FFF2-40B4-BE49-F238E27FC236}">
                <a16:creationId xmlns:a16="http://schemas.microsoft.com/office/drawing/2014/main" id="{04210559-EAEE-ED36-35D5-0718299698CB}"/>
              </a:ext>
            </a:extLst>
          </p:cNvPr>
          <p:cNvSpPr txBox="1"/>
          <p:nvPr/>
        </p:nvSpPr>
        <p:spPr>
          <a:xfrm>
            <a:off x="6456041" y="1988842"/>
            <a:ext cx="5735956" cy="3374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Wingdings" panose="05000000000000000000" pitchFamily="2" charset="2"/>
              <a:buChar char="q"/>
            </a:pPr>
            <a:r>
              <a:rPr lang="en-US" sz="2133" dirty="0" err="1"/>
              <a:t>Pr</a:t>
            </a:r>
            <a:r>
              <a:rPr lang="pl-PL" sz="2133" dirty="0"/>
              <a:t>o</a:t>
            </a:r>
            <a:r>
              <a:rPr lang="en-US" sz="2133" dirty="0" err="1"/>
              <a:t>cedure</a:t>
            </a:r>
            <a:r>
              <a:rPr lang="en-US" sz="2133" dirty="0"/>
              <a:t> verifies if CNF is up and running</a:t>
            </a:r>
          </a:p>
          <a:p>
            <a:pPr marL="342891" indent="-342891">
              <a:buFont typeface="Wingdings" panose="05000000000000000000" pitchFamily="2" charset="2"/>
              <a:buChar char="q"/>
            </a:pPr>
            <a:r>
              <a:rPr lang="en-US" sz="2133" dirty="0"/>
              <a:t>All k8s resources created must have „Running” state to continue</a:t>
            </a:r>
          </a:p>
          <a:p>
            <a:pPr marL="342891" indent="-342891">
              <a:buFont typeface="Wingdings" panose="05000000000000000000" pitchFamily="2" charset="2"/>
              <a:buChar char="q"/>
            </a:pPr>
            <a:r>
              <a:rPr lang="en-US" sz="2133" dirty="0"/>
              <a:t>Script calls k8sPlugin Status API</a:t>
            </a:r>
          </a:p>
          <a:p>
            <a:pPr marL="342891" indent="-342891">
              <a:buFont typeface="Wingdings" panose="05000000000000000000" pitchFamily="2" charset="2"/>
              <a:buChar char="q"/>
            </a:pPr>
            <a:r>
              <a:rPr lang="en-US" sz="2133" dirty="0"/>
              <a:t>Instance status verification checks value of </a:t>
            </a:r>
            <a:r>
              <a:rPr lang="en-US" sz="2133" b="1" dirty="0"/>
              <a:t>ready</a:t>
            </a:r>
            <a:r>
              <a:rPr lang="en-US" sz="2133" dirty="0"/>
              <a:t> flag:</a:t>
            </a:r>
          </a:p>
          <a:p>
            <a:pPr marL="952462" lvl="1" indent="-342891">
              <a:buFont typeface="Wingdings" panose="05000000000000000000" pitchFamily="2" charset="2"/>
              <a:buChar char="q"/>
            </a:pPr>
            <a:r>
              <a:rPr lang="en-US" sz="2133" b="1" dirty="0"/>
              <a:t>False</a:t>
            </a:r>
            <a:r>
              <a:rPr lang="en-US" sz="2133" dirty="0"/>
              <a:t> means deployment in progress</a:t>
            </a:r>
            <a:endParaRPr lang="en-US" sz="2133" b="1" dirty="0"/>
          </a:p>
          <a:p>
            <a:pPr marL="952462" lvl="1" indent="-342891">
              <a:buFont typeface="Wingdings" panose="05000000000000000000" pitchFamily="2" charset="2"/>
              <a:buChar char="q"/>
            </a:pPr>
            <a:r>
              <a:rPr lang="en-US" sz="2133" b="1" dirty="0"/>
              <a:t>True</a:t>
            </a:r>
            <a:r>
              <a:rPr lang="en-US" sz="2133" dirty="0"/>
              <a:t>  means deployment is finished</a:t>
            </a:r>
          </a:p>
          <a:p>
            <a:pPr marL="342877" indent="-342891">
              <a:buFont typeface="Wingdings" panose="05000000000000000000" pitchFamily="2" charset="2"/>
              <a:buChar char="q"/>
            </a:pPr>
            <a:r>
              <a:rPr lang="en-US" sz="2133" b="1" dirty="0" err="1"/>
              <a:t>ComponentScriptExecutor</a:t>
            </a:r>
            <a:r>
              <a:rPr lang="en-US" sz="2133" dirty="0"/>
              <a:t> operation used</a:t>
            </a:r>
          </a:p>
        </p:txBody>
      </p:sp>
    </p:spTree>
    <p:extLst>
      <p:ext uri="{BB962C8B-B14F-4D97-AF65-F5344CB8AC3E}">
        <p14:creationId xmlns:p14="http://schemas.microsoft.com/office/powerpoint/2010/main" val="3842110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AD301F01-80ED-9CD6-F69E-EFFB562E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22" y="42026"/>
            <a:ext cx="11186537" cy="1067652"/>
          </a:xfrm>
        </p:spPr>
        <p:txBody>
          <a:bodyPr>
            <a:normAutofit/>
          </a:bodyPr>
          <a:lstStyle/>
          <a:p>
            <a:r>
              <a:rPr lang="pl-PL" sz="4267" dirty="0" err="1"/>
              <a:t>Config</a:t>
            </a:r>
            <a:r>
              <a:rPr lang="pl-PL" sz="4267" dirty="0"/>
              <a:t> </a:t>
            </a:r>
            <a:r>
              <a:rPr lang="pl-PL" sz="4267" dirty="0" err="1"/>
              <a:t>Deploy</a:t>
            </a:r>
            <a:r>
              <a:rPr lang="pl-PL" sz="4267" dirty="0"/>
              <a:t>: PNF </a:t>
            </a:r>
            <a:r>
              <a:rPr lang="pl-PL" sz="4267" dirty="0" err="1"/>
              <a:t>Reconfiguration</a:t>
            </a:r>
            <a:endParaRPr lang="pl-PL" sz="4267" dirty="0"/>
          </a:p>
        </p:txBody>
      </p:sp>
      <p:pic>
        <p:nvPicPr>
          <p:cNvPr id="5" name="Picture 2" descr="obraz.png">
            <a:extLst>
              <a:ext uri="{FF2B5EF4-FFF2-40B4-BE49-F238E27FC236}">
                <a16:creationId xmlns:a16="http://schemas.microsoft.com/office/drawing/2014/main" id="{F463FF12-6052-F961-2323-6A42F79DD1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3"/>
          <a:stretch/>
        </p:blipFill>
        <p:spPr bwMode="auto">
          <a:xfrm>
            <a:off x="366168" y="1988841"/>
            <a:ext cx="5801840" cy="3241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Łącznik prosty 4">
            <a:extLst>
              <a:ext uri="{FF2B5EF4-FFF2-40B4-BE49-F238E27FC236}">
                <a16:creationId xmlns:a16="http://schemas.microsoft.com/office/drawing/2014/main" id="{236276DD-C81E-7570-7511-03E43D54428B}"/>
              </a:ext>
            </a:extLst>
          </p:cNvPr>
          <p:cNvCxnSpPr>
            <a:cxnSpLocks/>
          </p:cNvCxnSpPr>
          <p:nvPr/>
        </p:nvCxnSpPr>
        <p:spPr>
          <a:xfrm>
            <a:off x="6456040" y="1268760"/>
            <a:ext cx="0" cy="49958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5">
            <a:extLst>
              <a:ext uri="{FF2B5EF4-FFF2-40B4-BE49-F238E27FC236}">
                <a16:creationId xmlns:a16="http://schemas.microsoft.com/office/drawing/2014/main" id="{855E7EE8-E628-8E41-2896-B92D1ADAC9B8}"/>
              </a:ext>
            </a:extLst>
          </p:cNvPr>
          <p:cNvSpPr txBox="1"/>
          <p:nvPr/>
        </p:nvSpPr>
        <p:spPr>
          <a:xfrm>
            <a:off x="6456040" y="1988841"/>
            <a:ext cx="5735960" cy="3046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Wingdings" panose="05000000000000000000" pitchFamily="2" charset="2"/>
              <a:buChar char="q"/>
            </a:pPr>
            <a:r>
              <a:rPr lang="en-US" sz="2133" dirty="0"/>
              <a:t>Aim at configuration of PNF base on the </a:t>
            </a:r>
            <a:r>
              <a:rPr lang="en-US" sz="2133" dirty="0" err="1"/>
              <a:t>configuratio</a:t>
            </a:r>
            <a:r>
              <a:rPr lang="pl-PL" sz="2133" dirty="0"/>
              <a:t>n</a:t>
            </a:r>
            <a:r>
              <a:rPr lang="en-US" sz="2133" dirty="0"/>
              <a:t> resolved from </a:t>
            </a:r>
            <a:r>
              <a:rPr lang="pl-PL" sz="2133" dirty="0"/>
              <a:t>the CNF</a:t>
            </a:r>
            <a:endParaRPr lang="en-US" sz="2133" dirty="0"/>
          </a:p>
          <a:p>
            <a:pPr marL="342891" indent="-342891">
              <a:buFont typeface="Wingdings" panose="05000000000000000000" pitchFamily="2" charset="2"/>
              <a:buChar char="q"/>
            </a:pPr>
            <a:r>
              <a:rPr lang="en-US" sz="2133" dirty="0"/>
              <a:t>Request sent towards UERANSIM component contains parameters required during subscription, </a:t>
            </a:r>
            <a:r>
              <a:rPr lang="en-US" sz="2133" dirty="0" err="1"/>
              <a:t>eg</a:t>
            </a:r>
            <a:r>
              <a:rPr lang="en-US" sz="2133" dirty="0"/>
              <a:t>:</a:t>
            </a:r>
          </a:p>
          <a:p>
            <a:pPr marL="952476" lvl="1" indent="-342891">
              <a:buFont typeface="Wingdings" panose="05000000000000000000" pitchFamily="2" charset="2"/>
              <a:buChar char="q"/>
            </a:pPr>
            <a:r>
              <a:rPr lang="en-US" sz="2133" dirty="0"/>
              <a:t>PLMN ID</a:t>
            </a:r>
          </a:p>
          <a:p>
            <a:pPr marL="952476" lvl="1" indent="-342891">
              <a:buFont typeface="Wingdings" panose="05000000000000000000" pitchFamily="2" charset="2"/>
              <a:buChar char="q"/>
            </a:pPr>
            <a:r>
              <a:rPr lang="en-US" sz="2133" dirty="0"/>
              <a:t>UE ID</a:t>
            </a:r>
          </a:p>
          <a:p>
            <a:pPr marL="342891" indent="-342891">
              <a:buFont typeface="Wingdings" panose="05000000000000000000" pitchFamily="2" charset="2"/>
              <a:buChar char="q"/>
            </a:pPr>
            <a:r>
              <a:rPr lang="en-US" sz="2133" b="1" dirty="0" err="1"/>
              <a:t>ComponentScriptExecutor</a:t>
            </a:r>
            <a:r>
              <a:rPr lang="en-US" sz="2133" dirty="0"/>
              <a:t> operation used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99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1">
            <a:extLst>
              <a:ext uri="{FF2B5EF4-FFF2-40B4-BE49-F238E27FC236}">
                <a16:creationId xmlns:a16="http://schemas.microsoft.com/office/drawing/2014/main" id="{B708E779-C297-6D1F-419E-5D3D676D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22" y="42026"/>
            <a:ext cx="11186537" cy="1067652"/>
          </a:xfrm>
        </p:spPr>
        <p:txBody>
          <a:bodyPr>
            <a:normAutofit/>
          </a:bodyPr>
          <a:lstStyle/>
          <a:p>
            <a:r>
              <a:rPr lang="en-US" sz="4800" dirty="0"/>
              <a:t>Resource</a:t>
            </a:r>
            <a:r>
              <a:rPr lang="pl-PL" sz="4800" dirty="0"/>
              <a:t> Reconfiguration: Config Apply</a:t>
            </a:r>
          </a:p>
        </p:txBody>
      </p:sp>
      <p:pic>
        <p:nvPicPr>
          <p:cNvPr id="5" name="Picture 2" descr="obraz.png">
            <a:extLst>
              <a:ext uri="{FF2B5EF4-FFF2-40B4-BE49-F238E27FC236}">
                <a16:creationId xmlns:a16="http://schemas.microsoft.com/office/drawing/2014/main" id="{26A9125C-7962-CAC1-532E-ED26B3CBDB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4"/>
          <a:stretch/>
        </p:blipFill>
        <p:spPr bwMode="auto">
          <a:xfrm>
            <a:off x="335360" y="1961840"/>
            <a:ext cx="5937560" cy="2934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Łącznik prosty 4">
            <a:extLst>
              <a:ext uri="{FF2B5EF4-FFF2-40B4-BE49-F238E27FC236}">
                <a16:creationId xmlns:a16="http://schemas.microsoft.com/office/drawing/2014/main" id="{141D3DE4-AA96-31E7-181B-2A02ED83C8C7}"/>
              </a:ext>
            </a:extLst>
          </p:cNvPr>
          <p:cNvCxnSpPr>
            <a:cxnSpLocks/>
          </p:cNvCxnSpPr>
          <p:nvPr/>
        </p:nvCxnSpPr>
        <p:spPr>
          <a:xfrm>
            <a:off x="6456040" y="1268760"/>
            <a:ext cx="0" cy="49958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ole tekstowe 5">
            <a:extLst>
              <a:ext uri="{FF2B5EF4-FFF2-40B4-BE49-F238E27FC236}">
                <a16:creationId xmlns:a16="http://schemas.microsoft.com/office/drawing/2014/main" id="{12E24FFA-2F0F-DD75-98D1-710DC6774C2B}"/>
              </a:ext>
            </a:extLst>
          </p:cNvPr>
          <p:cNvSpPr txBox="1"/>
          <p:nvPr/>
        </p:nvSpPr>
        <p:spPr>
          <a:xfrm>
            <a:off x="6456040" y="1988841"/>
            <a:ext cx="5735960" cy="3046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891" indent="-342891">
              <a:buFont typeface="Wingdings" panose="05000000000000000000" pitchFamily="2" charset="2"/>
              <a:buChar char="q"/>
            </a:pPr>
            <a:r>
              <a:rPr lang="en-US" sz="2133" dirty="0"/>
              <a:t>K8sPlugin instantiates the configuration uploaded during config-upload step</a:t>
            </a:r>
          </a:p>
          <a:p>
            <a:pPr marL="342891" indent="-342891">
              <a:buFont typeface="Wingdings" panose="05000000000000000000" pitchFamily="2" charset="2"/>
              <a:buChar char="q"/>
            </a:pPr>
            <a:r>
              <a:rPr lang="en-US" sz="2133" dirty="0"/>
              <a:t>As a result:</a:t>
            </a:r>
          </a:p>
          <a:p>
            <a:pPr marL="952476" lvl="1" indent="-342891">
              <a:buFont typeface="Wingdings" panose="05000000000000000000" pitchFamily="2" charset="2"/>
              <a:buChar char="q"/>
            </a:pPr>
            <a:r>
              <a:rPr lang="en-US" sz="2133" dirty="0"/>
              <a:t>new </a:t>
            </a:r>
            <a:r>
              <a:rPr lang="en-US" sz="2133" dirty="0" err="1"/>
              <a:t>gnb</a:t>
            </a:r>
            <a:r>
              <a:rPr lang="en-US" sz="2133" dirty="0"/>
              <a:t> pod is created with modified parameters</a:t>
            </a:r>
          </a:p>
          <a:p>
            <a:pPr marL="952476" lvl="1" indent="-342891">
              <a:buFont typeface="Wingdings" panose="05000000000000000000" pitchFamily="2" charset="2"/>
              <a:buChar char="q"/>
            </a:pPr>
            <a:r>
              <a:rPr lang="en-US" sz="2133" dirty="0"/>
              <a:t>The old instance is deleted</a:t>
            </a:r>
          </a:p>
          <a:p>
            <a:pPr marL="342891" indent="-342891">
              <a:buFont typeface="Wingdings" panose="05000000000000000000" pitchFamily="2" charset="2"/>
              <a:buChar char="q"/>
            </a:pPr>
            <a:r>
              <a:rPr lang="en-US" sz="2133" b="1" dirty="0"/>
              <a:t>K8sConfig</a:t>
            </a:r>
            <a:r>
              <a:rPr lang="pl-PL" sz="2133" b="1" dirty="0" err="1"/>
              <a:t>Values</a:t>
            </a:r>
            <a:r>
              <a:rPr lang="en-US" sz="2133" b="1" dirty="0"/>
              <a:t>Component </a:t>
            </a:r>
            <a:r>
              <a:rPr lang="en-US" sz="2133" dirty="0"/>
              <a:t>component is utilized</a:t>
            </a:r>
          </a:p>
          <a:p>
            <a:endParaRPr lang="en-US" sz="2133" dirty="0"/>
          </a:p>
        </p:txBody>
      </p:sp>
    </p:spTree>
    <p:extLst>
      <p:ext uri="{BB962C8B-B14F-4D97-AF65-F5344CB8AC3E}">
        <p14:creationId xmlns:p14="http://schemas.microsoft.com/office/powerpoint/2010/main" val="852869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11e0ecd999b_0_162"/>
          <p:cNvSpPr txBox="1"/>
          <p:nvPr/>
        </p:nvSpPr>
        <p:spPr>
          <a:xfrm>
            <a:off x="9725" y="-39250"/>
            <a:ext cx="6582300" cy="9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ONAP Specific Workflows</a:t>
            </a:r>
            <a:endParaRPr sz="36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VNF/VF-Module - Instantiation &amp; Post Instantiation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g11e0ecd999b_0_162"/>
          <p:cNvSpPr txBox="1"/>
          <p:nvPr/>
        </p:nvSpPr>
        <p:spPr>
          <a:xfrm>
            <a:off x="0" y="917088"/>
            <a:ext cx="9464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following workflows are contracts established between SO, SDNC and CDS to cover the </a:t>
            </a:r>
            <a:r>
              <a:rPr lang="en-US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instantiation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the </a:t>
            </a:r>
            <a:r>
              <a:rPr lang="en-US" sz="1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post-instantiation</a:t>
            </a:r>
            <a:r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 cases.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g11e0ecd999b_0_162"/>
          <p:cNvSpPr txBox="1"/>
          <p:nvPr/>
        </p:nvSpPr>
        <p:spPr>
          <a:xfrm>
            <a:off x="-28375" y="1341543"/>
            <a:ext cx="4815199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-&gt; SO (Macro Service Create)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SO -&gt; </a:t>
            </a:r>
            <a:r>
              <a:rPr lang="en-US" sz="12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BB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(service,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vnf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vf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-module)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-&gt;CDS (resource-assignment workflow)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SO -&gt; </a:t>
            </a:r>
            <a:r>
              <a:rPr lang="en-US" sz="12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ConfigAssign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BB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day0 config assign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-&gt; CDS (config-assign workflow)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  SO -&gt; </a:t>
            </a:r>
            <a:r>
              <a:rPr lang="en-US" sz="1200" b="0" i="0" u="none" strike="noStrike" cap="none" dirty="0" err="1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CreateBB</a:t>
            </a:r>
            <a:r>
              <a:rPr lang="en-US" sz="1200" b="0" i="0" u="none" strike="noStrike" cap="none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 (VF-Module)</a:t>
            </a:r>
            <a:endParaRPr sz="1200" b="0" i="0" u="none" strike="noStrike" cap="none" dirty="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          -&gt; OpenStack adapter / Multi-Cloud</a:t>
            </a:r>
            <a:endParaRPr sz="1200" b="0" i="0" u="none" strike="noStrike" cap="none" dirty="0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SO -&gt; </a:t>
            </a:r>
            <a:r>
              <a:rPr lang="en-US" sz="12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ConfigDeploy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BB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day0 config push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-&gt; CDS (config-deploy workflow)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g11e0ecd999b_0_162"/>
          <p:cNvSpPr/>
          <p:nvPr/>
        </p:nvSpPr>
        <p:spPr>
          <a:xfrm>
            <a:off x="66625" y="1461205"/>
            <a:ext cx="4969500" cy="8721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g11e0ecd999b_0_162"/>
          <p:cNvSpPr txBox="1"/>
          <p:nvPr/>
        </p:nvSpPr>
        <p:spPr>
          <a:xfrm>
            <a:off x="3227353" y="1808026"/>
            <a:ext cx="1790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Instantiation &amp; Post Instantiation configuration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g11e0ecd999b_0_162"/>
          <p:cNvSpPr/>
          <p:nvPr/>
        </p:nvSpPr>
        <p:spPr>
          <a:xfrm>
            <a:off x="66619" y="2732951"/>
            <a:ext cx="4969500" cy="54679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g11e0ecd999b_0_162"/>
          <p:cNvSpPr txBox="1"/>
          <p:nvPr/>
        </p:nvSpPr>
        <p:spPr>
          <a:xfrm>
            <a:off x="2989875" y="2853600"/>
            <a:ext cx="2027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 Instantiation </a:t>
            </a: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Configuration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g11e0ecd999b_0_162"/>
          <p:cNvSpPr txBox="1"/>
          <p:nvPr/>
        </p:nvSpPr>
        <p:spPr>
          <a:xfrm>
            <a:off x="5848900" y="47975"/>
            <a:ext cx="42513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https://wiki.onap.org/display/DW/SO+Building+blocks</a:t>
            </a:r>
            <a:endParaRPr sz="1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https://wiki.onap.org/display/DW/User+Guide#Designtime--1690278344</a:t>
            </a:r>
            <a:endParaRPr sz="1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https://wiki.onap.org/pages/viewpage.action?pageId=36966186</a:t>
            </a:r>
            <a:endParaRPr sz="1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https://wiki.onap.org/pages/viewpage.action?pageId=64006314#E2ERunTime-2095048582</a:t>
            </a:r>
            <a:endParaRPr sz="1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5" name="Google Shape;775;g11e0ecd999b_0_1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36450" y="3716425"/>
            <a:ext cx="5091475" cy="2693100"/>
          </a:xfrm>
          <a:prstGeom prst="rect">
            <a:avLst/>
          </a:prstGeom>
          <a:noFill/>
          <a:ln>
            <a:noFill/>
          </a:ln>
        </p:spPr>
      </p:pic>
      <p:sp>
        <p:nvSpPr>
          <p:cNvPr id="776" name="Google Shape;776;g11e0ecd999b_0_162"/>
          <p:cNvSpPr txBox="1"/>
          <p:nvPr/>
        </p:nvSpPr>
        <p:spPr>
          <a:xfrm>
            <a:off x="5176200" y="1339825"/>
            <a:ext cx="6501900" cy="2723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third step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to perform assignment. Assignment will be performed per the orchestration plan - and will start from the service-level, then iterating through the various resources contained within the service. Assignment can involve different systems.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example: for a '</a:t>
            </a:r>
            <a:r>
              <a:rPr lang="en-US" sz="1000" b="0" i="1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management_ip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 property on a specific VNF component, representing the management interface address, the system may have to reach out to an IPAM system, pulling information from a specific subnet (either rules-based, leveraging a database such as the controller data store, or provided through input). 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ONAP Controller Design Studio (CDS) initiative implements an exhaustive framework to tackle this (through data dictionary, controller blueprints or other means as it evolves).</a:t>
            </a:r>
            <a:endParaRPr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assigned values will be stored in the service context, inside the controller's data store (MDSAL). These can be leveraged at any time afterwards - this replaces the legacy preload function.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g11e0ecd999b_0_162"/>
          <p:cNvSpPr txBox="1"/>
          <p:nvPr/>
        </p:nvSpPr>
        <p:spPr>
          <a:xfrm>
            <a:off x="0" y="3224650"/>
            <a:ext cx="32796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fifth function</a:t>
            </a: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configuration of the device - essentially applying service configuration                                        or application type configuration to the device so it can become operational. 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done involving the right controllers, and again leverages the service &amp; resource context stored in the controller data store, the directed graphs and/or Controller Design Studio blueprints artifacts (which can include DGs, code, etc.). It will then transformed all the assigned values into configuration payload for the device, using the right protocol (Netconf/Restconf or just Rest APIs), and when triggered through CDS Blueprints will use Velocity templating for transformation/mapping. This applies to PNFs or VNFs - it is purely network device configuration. If any aspect of the configuration needs to be represented in the inventory, it will perform such updates.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8" name="Google Shape;778;g11e0ecd999b_0_1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79725" y="3702418"/>
            <a:ext cx="3702074" cy="2759974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g11e0ecd999b_0_162"/>
          <p:cNvSpPr/>
          <p:nvPr/>
        </p:nvSpPr>
        <p:spPr>
          <a:xfrm>
            <a:off x="66625" y="2360425"/>
            <a:ext cx="4969500" cy="354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g11e0ecd999b_0_162"/>
          <p:cNvSpPr txBox="1"/>
          <p:nvPr/>
        </p:nvSpPr>
        <p:spPr>
          <a:xfrm>
            <a:off x="2989875" y="2472600"/>
            <a:ext cx="2027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Instantiation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8705B9-CD63-0A16-180B-FD2C002A5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22" y="42026"/>
            <a:ext cx="11186537" cy="1067652"/>
          </a:xfrm>
        </p:spPr>
        <p:txBody>
          <a:bodyPr/>
          <a:lstStyle/>
          <a:p>
            <a:r>
              <a:rPr lang="en-US"/>
              <a:t>AAI model: k8s resource object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97A3F4E-E5BE-80E2-135C-713A79460ACD}"/>
              </a:ext>
            </a:extLst>
          </p:cNvPr>
          <p:cNvSpPr txBox="1">
            <a:spLocks/>
          </p:cNvSpPr>
          <p:nvPr/>
        </p:nvSpPr>
        <p:spPr>
          <a:xfrm>
            <a:off x="602603" y="1600201"/>
            <a:ext cx="719310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400" kern="0"/>
          </a:p>
          <a:p>
            <a:endParaRPr lang="en-US" kern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78C0FA-A9F3-577E-AD6C-0A06C508EAAE}"/>
              </a:ext>
            </a:extLst>
          </p:cNvPr>
          <p:cNvGraphicFramePr>
            <a:graphicFrameLocks noGrp="1"/>
          </p:cNvGraphicFramePr>
          <p:nvPr/>
        </p:nvGraphicFramePr>
        <p:xfrm>
          <a:off x="451998" y="1261630"/>
          <a:ext cx="7193108" cy="4506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7995">
                  <a:extLst>
                    <a:ext uri="{9D8B030D-6E8A-4147-A177-3AD203B41FA5}">
                      <a16:colId xmlns:a16="http://schemas.microsoft.com/office/drawing/2014/main" val="1454695050"/>
                    </a:ext>
                  </a:extLst>
                </a:gridCol>
                <a:gridCol w="2140953">
                  <a:extLst>
                    <a:ext uri="{9D8B030D-6E8A-4147-A177-3AD203B41FA5}">
                      <a16:colId xmlns:a16="http://schemas.microsoft.com/office/drawing/2014/main" val="2583568015"/>
                    </a:ext>
                  </a:extLst>
                </a:gridCol>
                <a:gridCol w="2094160">
                  <a:extLst>
                    <a:ext uri="{9D8B030D-6E8A-4147-A177-3AD203B41FA5}">
                      <a16:colId xmlns:a16="http://schemas.microsoft.com/office/drawing/2014/main" val="1254014789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dirty="0"/>
                        <a:t>Attribute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Type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Mandatory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1645562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/>
                        <a:t>id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UUID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 (PK)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58765713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String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22787469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String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37771552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/>
                        <a:t>version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String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04517389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/>
                        <a:t>kind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String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375331298"/>
                  </a:ext>
                </a:extLst>
              </a:tr>
              <a:tr h="495453">
                <a:tc>
                  <a:txBody>
                    <a:bodyPr/>
                    <a:lstStyle/>
                    <a:p>
                      <a:r>
                        <a:rPr lang="en-US" sz="2400" dirty="0"/>
                        <a:t>labels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List</a:t>
                      </a:r>
                      <a:r>
                        <a:rPr lang="en-US" sz="2400" baseline="0" dirty="0"/>
                        <a:t> of strings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No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66433367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r>
                        <a:rPr lang="en-US" sz="2400" dirty="0"/>
                        <a:t>namespace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String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pl-PL" sz="2400" dirty="0" err="1"/>
                        <a:t>Yes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469974051"/>
                  </a:ext>
                </a:extLst>
              </a:tr>
              <a:tr h="597335">
                <a:tc>
                  <a:txBody>
                    <a:bodyPr/>
                    <a:lstStyle/>
                    <a:p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selflink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URI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9758322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C4C017-819F-1114-CE21-FDCFB521404F}"/>
              </a:ext>
            </a:extLst>
          </p:cNvPr>
          <p:cNvSpPr txBox="1"/>
          <p:nvPr/>
        </p:nvSpPr>
        <p:spPr>
          <a:xfrm>
            <a:off x="7946316" y="1600201"/>
            <a:ext cx="403488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K8s resource is basic AAI entity</a:t>
            </a:r>
          </a:p>
          <a:p>
            <a:r>
              <a:rPr lang="en-US" sz="2400"/>
              <a:t>to model resources created in </a:t>
            </a:r>
          </a:p>
          <a:p>
            <a:r>
              <a:rPr lang="en-US" sz="2400"/>
              <a:t>K8s cluster.  </a:t>
            </a:r>
          </a:p>
          <a:p>
            <a:endParaRPr lang="en-US" sz="2400"/>
          </a:p>
          <a:p>
            <a:r>
              <a:rPr lang="en-US" sz="2400"/>
              <a:t>It plays similar role as vserver </a:t>
            </a:r>
          </a:p>
          <a:p>
            <a:r>
              <a:rPr lang="en-US" sz="2400"/>
              <a:t>resource for standard VNFs. </a:t>
            </a:r>
          </a:p>
          <a:p>
            <a:endParaRPr lang="en-US" sz="2400"/>
          </a:p>
          <a:p>
            <a:r>
              <a:rPr lang="en-US" sz="2400"/>
              <a:t>Self-link allows to access full</a:t>
            </a:r>
          </a:p>
          <a:p>
            <a:r>
              <a:rPr lang="en-US" sz="2400"/>
              <a:t>and actual details of the </a:t>
            </a:r>
          </a:p>
          <a:p>
            <a:r>
              <a:rPr lang="en-US" sz="2400"/>
              <a:t>k8s resource</a:t>
            </a:r>
          </a:p>
        </p:txBody>
      </p:sp>
    </p:spTree>
    <p:extLst>
      <p:ext uri="{BB962C8B-B14F-4D97-AF65-F5344CB8AC3E}">
        <p14:creationId xmlns:p14="http://schemas.microsoft.com/office/powerpoint/2010/main" val="16437140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BA31E5-7F71-1953-282C-17B42461D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22" y="42026"/>
            <a:ext cx="11186537" cy="1067652"/>
          </a:xfrm>
        </p:spPr>
        <p:txBody>
          <a:bodyPr/>
          <a:lstStyle/>
          <a:p>
            <a:r>
              <a:rPr lang="en-US" dirty="0"/>
              <a:t>AAI model: relations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DEDD59-2563-8212-1A19-36D173013C94}"/>
              </a:ext>
            </a:extLst>
          </p:cNvPr>
          <p:cNvSpPr txBox="1">
            <a:spLocks/>
          </p:cNvSpPr>
          <p:nvPr/>
        </p:nvSpPr>
        <p:spPr>
          <a:xfrm>
            <a:off x="168416" y="6095999"/>
            <a:ext cx="11324043" cy="494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2400" kern="0"/>
          </a:p>
          <a:p>
            <a:pPr marL="0" indent="0"/>
            <a:r>
              <a:rPr lang="en-US" sz="1467" kern="0"/>
              <a:t>https://wiki.onap.org/display/DW/Simplified+K8S+Resource+Model+-+IM</a:t>
            </a:r>
            <a:endParaRPr lang="en-US" sz="1467" kern="0" dirty="0"/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EF0719E6-8134-11D9-E44E-09AD9C013D49}"/>
              </a:ext>
            </a:extLst>
          </p:cNvPr>
          <p:cNvSpPr/>
          <p:nvPr/>
        </p:nvSpPr>
        <p:spPr>
          <a:xfrm>
            <a:off x="4798324" y="1386303"/>
            <a:ext cx="2201731" cy="491265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cloud-region</a:t>
            </a:r>
          </a:p>
        </p:txBody>
      </p:sp>
      <p:sp>
        <p:nvSpPr>
          <p:cNvPr id="7" name="Rounded Rectangle 30">
            <a:extLst>
              <a:ext uri="{FF2B5EF4-FFF2-40B4-BE49-F238E27FC236}">
                <a16:creationId xmlns:a16="http://schemas.microsoft.com/office/drawing/2014/main" id="{D6C52C65-7C3B-18AE-EA29-A8BD39C6794B}"/>
              </a:ext>
            </a:extLst>
          </p:cNvPr>
          <p:cNvSpPr/>
          <p:nvPr/>
        </p:nvSpPr>
        <p:spPr>
          <a:xfrm>
            <a:off x="8478611" y="2456891"/>
            <a:ext cx="2270484" cy="499873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tenant</a:t>
            </a:r>
          </a:p>
        </p:txBody>
      </p:sp>
      <p:sp>
        <p:nvSpPr>
          <p:cNvPr id="8" name="Rounded Rectangle 33">
            <a:extLst>
              <a:ext uri="{FF2B5EF4-FFF2-40B4-BE49-F238E27FC236}">
                <a16:creationId xmlns:a16="http://schemas.microsoft.com/office/drawing/2014/main" id="{EAB565AC-6048-8C94-4B95-69AD2DE9A48D}"/>
              </a:ext>
            </a:extLst>
          </p:cNvPr>
          <p:cNvSpPr/>
          <p:nvPr/>
        </p:nvSpPr>
        <p:spPr>
          <a:xfrm>
            <a:off x="667939" y="3736841"/>
            <a:ext cx="2270484" cy="499873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generic-</a:t>
            </a:r>
            <a:r>
              <a:rPr lang="en-US" sz="2400" dirty="0" err="1">
                <a:solidFill>
                  <a:schemeClr val="tx1"/>
                </a:solidFill>
              </a:rPr>
              <a:t>vnf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ounded Rectangle 34">
            <a:extLst>
              <a:ext uri="{FF2B5EF4-FFF2-40B4-BE49-F238E27FC236}">
                <a16:creationId xmlns:a16="http://schemas.microsoft.com/office/drawing/2014/main" id="{59A05544-A8F5-C408-51C0-B17E0AFFD8A5}"/>
              </a:ext>
            </a:extLst>
          </p:cNvPr>
          <p:cNvSpPr/>
          <p:nvPr/>
        </p:nvSpPr>
        <p:spPr>
          <a:xfrm>
            <a:off x="5123019" y="4759569"/>
            <a:ext cx="2270484" cy="499873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vf</a:t>
            </a:r>
            <a:r>
              <a:rPr lang="en-US" sz="2400" dirty="0">
                <a:solidFill>
                  <a:schemeClr val="tx1"/>
                </a:solidFill>
              </a:rPr>
              <a:t>-module</a:t>
            </a:r>
          </a:p>
        </p:txBody>
      </p:sp>
      <p:sp>
        <p:nvSpPr>
          <p:cNvPr id="10" name="Rounded Rectangle 42">
            <a:extLst>
              <a:ext uri="{FF2B5EF4-FFF2-40B4-BE49-F238E27FC236}">
                <a16:creationId xmlns:a16="http://schemas.microsoft.com/office/drawing/2014/main" id="{3650B4F8-F361-4624-876B-E08F65A9F44D}"/>
              </a:ext>
            </a:extLst>
          </p:cNvPr>
          <p:cNvSpPr/>
          <p:nvPr/>
        </p:nvSpPr>
        <p:spPr>
          <a:xfrm>
            <a:off x="8478611" y="4566112"/>
            <a:ext cx="2270484" cy="499873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k8s-resource</a:t>
            </a:r>
          </a:p>
        </p:txBody>
      </p:sp>
      <p:sp>
        <p:nvSpPr>
          <p:cNvPr id="11" name="Rounded Rectangle 43">
            <a:extLst>
              <a:ext uri="{FF2B5EF4-FFF2-40B4-BE49-F238E27FC236}">
                <a16:creationId xmlns:a16="http://schemas.microsoft.com/office/drawing/2014/main" id="{2D1278CE-263A-8AFA-6B24-1293A7198E38}"/>
              </a:ext>
            </a:extLst>
          </p:cNvPr>
          <p:cNvSpPr/>
          <p:nvPr/>
        </p:nvSpPr>
        <p:spPr>
          <a:xfrm>
            <a:off x="667939" y="1583160"/>
            <a:ext cx="2270484" cy="499873"/>
          </a:xfrm>
          <a:prstGeom prst="round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service-instance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133905-F294-8F8E-15B2-38CF8DB4AFA1}"/>
              </a:ext>
            </a:extLst>
          </p:cNvPr>
          <p:cNvCxnSpPr>
            <a:stCxn id="11" idx="2"/>
            <a:endCxn id="8" idx="0"/>
          </p:cNvCxnSpPr>
          <p:nvPr/>
        </p:nvCxnSpPr>
        <p:spPr>
          <a:xfrm>
            <a:off x="1803181" y="2083033"/>
            <a:ext cx="0" cy="165380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51">
            <a:extLst>
              <a:ext uri="{FF2B5EF4-FFF2-40B4-BE49-F238E27FC236}">
                <a16:creationId xmlns:a16="http://schemas.microsoft.com/office/drawing/2014/main" id="{CD922F99-3E1B-B3F5-EC08-8B94E2CA4B13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7000055" y="1631936"/>
            <a:ext cx="2613798" cy="824955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796FE73-1743-9B96-E682-36AC2115FE11}"/>
              </a:ext>
            </a:extLst>
          </p:cNvPr>
          <p:cNvSpPr txBox="1"/>
          <p:nvPr/>
        </p:nvSpPr>
        <p:spPr>
          <a:xfrm>
            <a:off x="7665179" y="1320872"/>
            <a:ext cx="1222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Belongs To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DA3326-A951-B4B6-8913-2CE14B8E4B70}"/>
              </a:ext>
            </a:extLst>
          </p:cNvPr>
          <p:cNvSpPr txBox="1"/>
          <p:nvPr/>
        </p:nvSpPr>
        <p:spPr>
          <a:xfrm>
            <a:off x="6910769" y="1333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CDC9E4-F967-32CB-59F7-FA95830080A7}"/>
              </a:ext>
            </a:extLst>
          </p:cNvPr>
          <p:cNvSpPr txBox="1"/>
          <p:nvPr/>
        </p:nvSpPr>
        <p:spPr>
          <a:xfrm>
            <a:off x="9613853" y="213969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</a:t>
            </a:r>
          </a:p>
        </p:txBody>
      </p:sp>
      <p:cxnSp>
        <p:nvCxnSpPr>
          <p:cNvPr id="17" name="Elbow Connector 61">
            <a:extLst>
              <a:ext uri="{FF2B5EF4-FFF2-40B4-BE49-F238E27FC236}">
                <a16:creationId xmlns:a16="http://schemas.microsoft.com/office/drawing/2014/main" id="{4A81F4AE-C2EC-D2B2-2026-CD62C3D8C3A5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5400000">
            <a:off x="8809179" y="3761438"/>
            <a:ext cx="1609348" cy="12700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0A2908D-248E-EF0B-CEC1-A735CFF84E2B}"/>
              </a:ext>
            </a:extLst>
          </p:cNvPr>
          <p:cNvSpPr txBox="1"/>
          <p:nvPr/>
        </p:nvSpPr>
        <p:spPr>
          <a:xfrm rot="5400000">
            <a:off x="9165686" y="3696006"/>
            <a:ext cx="1222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Belongs To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84D206-5DF2-E416-A68F-803A28DDBD5E}"/>
              </a:ext>
            </a:extLst>
          </p:cNvPr>
          <p:cNvSpPr txBox="1"/>
          <p:nvPr/>
        </p:nvSpPr>
        <p:spPr>
          <a:xfrm>
            <a:off x="9520718" y="2937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8BBDFE-D0AA-A866-877B-62FD76B7B028}"/>
              </a:ext>
            </a:extLst>
          </p:cNvPr>
          <p:cNvSpPr txBox="1"/>
          <p:nvPr/>
        </p:nvSpPr>
        <p:spPr>
          <a:xfrm>
            <a:off x="9568228" y="418185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</a:t>
            </a:r>
          </a:p>
        </p:txBody>
      </p:sp>
      <p:cxnSp>
        <p:nvCxnSpPr>
          <p:cNvPr id="21" name="Elbow Connector 65">
            <a:extLst>
              <a:ext uri="{FF2B5EF4-FFF2-40B4-BE49-F238E27FC236}">
                <a16:creationId xmlns:a16="http://schemas.microsoft.com/office/drawing/2014/main" id="{566FCCAF-796B-0918-1588-1E952A858ECB}"/>
              </a:ext>
            </a:extLst>
          </p:cNvPr>
          <p:cNvCxnSpPr>
            <a:stCxn id="10" idx="2"/>
            <a:endCxn id="8" idx="2"/>
          </p:cNvCxnSpPr>
          <p:nvPr/>
        </p:nvCxnSpPr>
        <p:spPr>
          <a:xfrm rot="5400000" flipH="1">
            <a:off x="5293881" y="746014"/>
            <a:ext cx="829271" cy="7810672"/>
          </a:xfrm>
          <a:prstGeom prst="bentConnector3">
            <a:avLst>
              <a:gd name="adj1" fmla="val -127540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1D61245-51AC-2AA6-4EE2-D894A677C98E}"/>
              </a:ext>
            </a:extLst>
          </p:cNvPr>
          <p:cNvSpPr txBox="1"/>
          <p:nvPr/>
        </p:nvSpPr>
        <p:spPr>
          <a:xfrm rot="10800000" flipV="1">
            <a:off x="5596128" y="6046478"/>
            <a:ext cx="12003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Hosted 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57E0E6-AF13-B477-BE67-8194C47915E6}"/>
              </a:ext>
            </a:extLst>
          </p:cNvPr>
          <p:cNvSpPr txBox="1"/>
          <p:nvPr/>
        </p:nvSpPr>
        <p:spPr>
          <a:xfrm>
            <a:off x="1803180" y="42508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3A79C0-4F8B-6306-51D1-22364F8A6B39}"/>
              </a:ext>
            </a:extLst>
          </p:cNvPr>
          <p:cNvSpPr txBox="1"/>
          <p:nvPr/>
        </p:nvSpPr>
        <p:spPr>
          <a:xfrm>
            <a:off x="9556027" y="505105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</a:t>
            </a:r>
          </a:p>
        </p:txBody>
      </p:sp>
      <p:cxnSp>
        <p:nvCxnSpPr>
          <p:cNvPr id="25" name="Elbow Connector 69">
            <a:extLst>
              <a:ext uri="{FF2B5EF4-FFF2-40B4-BE49-F238E27FC236}">
                <a16:creationId xmlns:a16="http://schemas.microsoft.com/office/drawing/2014/main" id="{26214533-9E0F-5F3E-FBCD-774945AFA900}"/>
              </a:ext>
            </a:extLst>
          </p:cNvPr>
          <p:cNvCxnSpPr>
            <a:stCxn id="6" idx="2"/>
            <a:endCxn id="41" idx="0"/>
          </p:cNvCxnSpPr>
          <p:nvPr/>
        </p:nvCxnSpPr>
        <p:spPr>
          <a:xfrm rot="16200000" flipH="1">
            <a:off x="5399105" y="2377652"/>
            <a:ext cx="1363463" cy="363293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CC2F802-3323-09F7-AB0C-BD8527270138}"/>
              </a:ext>
            </a:extLst>
          </p:cNvPr>
          <p:cNvSpPr txBox="1"/>
          <p:nvPr/>
        </p:nvSpPr>
        <p:spPr>
          <a:xfrm rot="5400000">
            <a:off x="5477890" y="2457016"/>
            <a:ext cx="1222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Belongs To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0F603A-D4D5-A3F3-BF81-336F3E8B4EE6}"/>
              </a:ext>
            </a:extLst>
          </p:cNvPr>
          <p:cNvSpPr txBox="1"/>
          <p:nvPr/>
        </p:nvSpPr>
        <p:spPr>
          <a:xfrm>
            <a:off x="5676187" y="18775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A2A1BC-335A-1048-02D4-E5951B81FBEE}"/>
              </a:ext>
            </a:extLst>
          </p:cNvPr>
          <p:cNvSpPr txBox="1"/>
          <p:nvPr/>
        </p:nvSpPr>
        <p:spPr>
          <a:xfrm rot="5400000">
            <a:off x="1222503" y="2767879"/>
            <a:ext cx="1463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Composed Of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78E6BF-6DAD-605E-0538-CAA4D03F5778}"/>
              </a:ext>
            </a:extLst>
          </p:cNvPr>
          <p:cNvSpPr txBox="1"/>
          <p:nvPr/>
        </p:nvSpPr>
        <p:spPr>
          <a:xfrm>
            <a:off x="1584806" y="20478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371121-E91E-BB2E-1F6E-58940CC9841A}"/>
              </a:ext>
            </a:extLst>
          </p:cNvPr>
          <p:cNvSpPr txBox="1"/>
          <p:nvPr/>
        </p:nvSpPr>
        <p:spPr>
          <a:xfrm>
            <a:off x="1415270" y="339124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</a:t>
            </a:r>
          </a:p>
        </p:txBody>
      </p:sp>
      <p:cxnSp>
        <p:nvCxnSpPr>
          <p:cNvPr id="31" name="Elbow Connector 80">
            <a:extLst>
              <a:ext uri="{FF2B5EF4-FFF2-40B4-BE49-F238E27FC236}">
                <a16:creationId xmlns:a16="http://schemas.microsoft.com/office/drawing/2014/main" id="{B746BFEB-CE72-4707-C87D-B797F74DE264}"/>
              </a:ext>
            </a:extLst>
          </p:cNvPr>
          <p:cNvCxnSpPr>
            <a:stCxn id="6" idx="1"/>
            <a:endCxn id="8" idx="3"/>
          </p:cNvCxnSpPr>
          <p:nvPr/>
        </p:nvCxnSpPr>
        <p:spPr>
          <a:xfrm rot="10800000" flipV="1">
            <a:off x="2938424" y="1631936"/>
            <a:ext cx="1859901" cy="2354842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1B1BBA7-6896-E711-9B9C-D5239A8882D0}"/>
              </a:ext>
            </a:extLst>
          </p:cNvPr>
          <p:cNvSpPr txBox="1"/>
          <p:nvPr/>
        </p:nvSpPr>
        <p:spPr>
          <a:xfrm rot="5400000">
            <a:off x="3279911" y="2717272"/>
            <a:ext cx="1463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Located 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4ECA36-9410-F65A-DDF2-B0928755588D}"/>
              </a:ext>
            </a:extLst>
          </p:cNvPr>
          <p:cNvSpPr txBox="1"/>
          <p:nvPr/>
        </p:nvSpPr>
        <p:spPr>
          <a:xfrm>
            <a:off x="4514084" y="1305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70D4FF-FD6F-3EC3-28CA-8C238F805908}"/>
              </a:ext>
            </a:extLst>
          </p:cNvPr>
          <p:cNvSpPr txBox="1"/>
          <p:nvPr/>
        </p:nvSpPr>
        <p:spPr>
          <a:xfrm>
            <a:off x="2895540" y="361743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</a:t>
            </a:r>
          </a:p>
        </p:txBody>
      </p:sp>
      <p:cxnSp>
        <p:nvCxnSpPr>
          <p:cNvPr id="35" name="Elbow Connector 87">
            <a:extLst>
              <a:ext uri="{FF2B5EF4-FFF2-40B4-BE49-F238E27FC236}">
                <a16:creationId xmlns:a16="http://schemas.microsoft.com/office/drawing/2014/main" id="{0496947E-0A6E-9ED8-76FC-DC5E5FA5F052}"/>
              </a:ext>
            </a:extLst>
          </p:cNvPr>
          <p:cNvCxnSpPr>
            <a:stCxn id="41" idx="3"/>
            <a:endCxn id="7" idx="1"/>
          </p:cNvCxnSpPr>
          <p:nvPr/>
        </p:nvCxnSpPr>
        <p:spPr>
          <a:xfrm flipV="1">
            <a:off x="7397725" y="2706828"/>
            <a:ext cx="1080886" cy="784140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4245DB-AE66-E4FF-7E97-100DB0A8199D}"/>
              </a:ext>
            </a:extLst>
          </p:cNvPr>
          <p:cNvSpPr txBox="1"/>
          <p:nvPr/>
        </p:nvSpPr>
        <p:spPr>
          <a:xfrm rot="20040572">
            <a:off x="7310451" y="2886539"/>
            <a:ext cx="1222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Depends 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A77D4F-B81F-CF35-FC41-FFC92703A9AB}"/>
              </a:ext>
            </a:extLst>
          </p:cNvPr>
          <p:cNvSpPr txBox="1"/>
          <p:nvPr/>
        </p:nvSpPr>
        <p:spPr>
          <a:xfrm>
            <a:off x="8179329" y="23883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38" name="Elbow Connector 93">
            <a:extLst>
              <a:ext uri="{FF2B5EF4-FFF2-40B4-BE49-F238E27FC236}">
                <a16:creationId xmlns:a16="http://schemas.microsoft.com/office/drawing/2014/main" id="{D4E45B98-0135-D17F-BCD0-0F261B6AC1B0}"/>
              </a:ext>
            </a:extLst>
          </p:cNvPr>
          <p:cNvCxnSpPr>
            <a:stCxn id="8" idx="3"/>
            <a:endCxn id="41" idx="1"/>
          </p:cNvCxnSpPr>
          <p:nvPr/>
        </p:nvCxnSpPr>
        <p:spPr>
          <a:xfrm flipV="1">
            <a:off x="2938423" y="3490968"/>
            <a:ext cx="2188818" cy="495810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4A340D9-C070-BEFD-8AAF-5A43F326307F}"/>
              </a:ext>
            </a:extLst>
          </p:cNvPr>
          <p:cNvSpPr txBox="1"/>
          <p:nvPr/>
        </p:nvSpPr>
        <p:spPr>
          <a:xfrm>
            <a:off x="4038120" y="3453445"/>
            <a:ext cx="1222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Depends On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2464F35-E141-20FB-F246-CE979030CC25}"/>
              </a:ext>
            </a:extLst>
          </p:cNvPr>
          <p:cNvGrpSpPr/>
          <p:nvPr/>
        </p:nvGrpSpPr>
        <p:grpSpPr>
          <a:xfrm>
            <a:off x="4882570" y="1975611"/>
            <a:ext cx="2844834" cy="1765293"/>
            <a:chOff x="4893049" y="2804675"/>
            <a:chExt cx="2844834" cy="1765293"/>
          </a:xfrm>
        </p:grpSpPr>
        <p:sp>
          <p:nvSpPr>
            <p:cNvPr id="41" name="Rounded Rectangle 27">
              <a:extLst>
                <a:ext uri="{FF2B5EF4-FFF2-40B4-BE49-F238E27FC236}">
                  <a16:creationId xmlns:a16="http://schemas.microsoft.com/office/drawing/2014/main" id="{89A41272-60B7-D83C-3704-FD2FB859C4FD}"/>
                </a:ext>
              </a:extLst>
            </p:cNvPr>
            <p:cNvSpPr/>
            <p:nvPr/>
          </p:nvSpPr>
          <p:spPr>
            <a:xfrm>
              <a:off x="5137720" y="4070095"/>
              <a:ext cx="2270484" cy="4998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volume-group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A7CE203-099A-FF7F-03AC-01CDE9FB0130}"/>
                </a:ext>
              </a:extLst>
            </p:cNvPr>
            <p:cNvSpPr txBox="1"/>
            <p:nvPr/>
          </p:nvSpPr>
          <p:spPr>
            <a:xfrm>
              <a:off x="5404412" y="2804675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1..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77FC298-107B-B9B0-52C1-C97586D3F785}"/>
                </a:ext>
              </a:extLst>
            </p:cNvPr>
            <p:cNvSpPr txBox="1"/>
            <p:nvPr/>
          </p:nvSpPr>
          <p:spPr>
            <a:xfrm>
              <a:off x="7437801" y="4072372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D08D580-1D45-C41E-1E80-BCF6940FEE31}"/>
                </a:ext>
              </a:extLst>
            </p:cNvPr>
            <p:cNvSpPr txBox="1"/>
            <p:nvPr/>
          </p:nvSpPr>
          <p:spPr>
            <a:xfrm>
              <a:off x="4893049" y="405204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</p:grpSp>
      <p:cxnSp>
        <p:nvCxnSpPr>
          <p:cNvPr id="45" name="Elbow Connector 105">
            <a:extLst>
              <a:ext uri="{FF2B5EF4-FFF2-40B4-BE49-F238E27FC236}">
                <a16:creationId xmlns:a16="http://schemas.microsoft.com/office/drawing/2014/main" id="{4732D39C-359B-5D5D-8A4C-93C5F27DB538}"/>
              </a:ext>
            </a:extLst>
          </p:cNvPr>
          <p:cNvCxnSpPr>
            <a:stCxn id="41" idx="2"/>
            <a:endCxn id="9" idx="0"/>
          </p:cNvCxnSpPr>
          <p:nvPr/>
        </p:nvCxnSpPr>
        <p:spPr>
          <a:xfrm rot="5400000">
            <a:off x="5751040" y="4248125"/>
            <a:ext cx="1018665" cy="4222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A00ECD8-3C67-6BF2-CE1B-6160F130E6F8}"/>
              </a:ext>
            </a:extLst>
          </p:cNvPr>
          <p:cNvSpPr txBox="1"/>
          <p:nvPr/>
        </p:nvSpPr>
        <p:spPr>
          <a:xfrm rot="5400000">
            <a:off x="5887049" y="4155513"/>
            <a:ext cx="66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F3AD881-3FCE-673B-DC8E-57B16D25FC7A}"/>
              </a:ext>
            </a:extLst>
          </p:cNvPr>
          <p:cNvSpPr txBox="1"/>
          <p:nvPr/>
        </p:nvSpPr>
        <p:spPr>
          <a:xfrm>
            <a:off x="6226930" y="36905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FB6883-E3B4-77D8-9671-E4263A371953}"/>
              </a:ext>
            </a:extLst>
          </p:cNvPr>
          <p:cNvSpPr txBox="1"/>
          <p:nvPr/>
        </p:nvSpPr>
        <p:spPr>
          <a:xfrm>
            <a:off x="6191673" y="4435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9" name="Elbow Connector 111">
            <a:extLst>
              <a:ext uri="{FF2B5EF4-FFF2-40B4-BE49-F238E27FC236}">
                <a16:creationId xmlns:a16="http://schemas.microsoft.com/office/drawing/2014/main" id="{2285CC22-6CEA-C6C6-5D7E-3A175A4645A7}"/>
              </a:ext>
            </a:extLst>
          </p:cNvPr>
          <p:cNvCxnSpPr>
            <a:stCxn id="9" idx="1"/>
            <a:endCxn id="8" idx="2"/>
          </p:cNvCxnSpPr>
          <p:nvPr/>
        </p:nvCxnSpPr>
        <p:spPr>
          <a:xfrm rot="10800000">
            <a:off x="1803181" y="4236714"/>
            <a:ext cx="3319838" cy="772792"/>
          </a:xfrm>
          <a:prstGeom prst="bentConnector2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0AB015C-452E-2050-28FA-8580383D3957}"/>
              </a:ext>
            </a:extLst>
          </p:cNvPr>
          <p:cNvSpPr txBox="1"/>
          <p:nvPr/>
        </p:nvSpPr>
        <p:spPr>
          <a:xfrm>
            <a:off x="2701548" y="4669125"/>
            <a:ext cx="1222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Belongs To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798EA5-245D-ABA3-12DE-19A41ACA9EC6}"/>
              </a:ext>
            </a:extLst>
          </p:cNvPr>
          <p:cNvSpPr txBox="1"/>
          <p:nvPr/>
        </p:nvSpPr>
        <p:spPr>
          <a:xfrm>
            <a:off x="4695666" y="466284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52" name="Elbow Connector 116">
            <a:extLst>
              <a:ext uri="{FF2B5EF4-FFF2-40B4-BE49-F238E27FC236}">
                <a16:creationId xmlns:a16="http://schemas.microsoft.com/office/drawing/2014/main" id="{A42D38F7-8F7D-954D-BFA7-BB45A30DB333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rot="10800000" flipV="1">
            <a:off x="7393503" y="4816048"/>
            <a:ext cx="1085108" cy="193457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6579B956-538B-8A35-E93F-6D4CE1B3EC23}"/>
              </a:ext>
            </a:extLst>
          </p:cNvPr>
          <p:cNvSpPr txBox="1"/>
          <p:nvPr/>
        </p:nvSpPr>
        <p:spPr>
          <a:xfrm>
            <a:off x="7562013" y="4572462"/>
            <a:ext cx="633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CDE3B8-FC5A-E599-9C60-C625A792A78C}"/>
              </a:ext>
            </a:extLst>
          </p:cNvPr>
          <p:cNvSpPr txBox="1"/>
          <p:nvPr/>
        </p:nvSpPr>
        <p:spPr>
          <a:xfrm>
            <a:off x="7343369" y="4965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4FAC249-19AE-C109-9805-619048258339}"/>
              </a:ext>
            </a:extLst>
          </p:cNvPr>
          <p:cNvSpPr txBox="1"/>
          <p:nvPr/>
        </p:nvSpPr>
        <p:spPr>
          <a:xfrm>
            <a:off x="8107036" y="476692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</a:t>
            </a:r>
          </a:p>
        </p:txBody>
      </p:sp>
      <p:cxnSp>
        <p:nvCxnSpPr>
          <p:cNvPr id="56" name="Elbow Connector 123">
            <a:extLst>
              <a:ext uri="{FF2B5EF4-FFF2-40B4-BE49-F238E27FC236}">
                <a16:creationId xmlns:a16="http://schemas.microsoft.com/office/drawing/2014/main" id="{06606417-9DB3-4146-3DFA-72DAD6C66218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H="1">
            <a:off x="667939" y="2706828"/>
            <a:ext cx="10081156" cy="1279950"/>
          </a:xfrm>
          <a:prstGeom prst="bentConnector5">
            <a:avLst>
              <a:gd name="adj1" fmla="val -2268"/>
              <a:gd name="adj2" fmla="val 235745"/>
              <a:gd name="adj3" fmla="val 102268"/>
            </a:avLst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2018027-5C8D-1F01-F142-3E0BCF6CCF01}"/>
              </a:ext>
            </a:extLst>
          </p:cNvPr>
          <p:cNvSpPr txBox="1"/>
          <p:nvPr/>
        </p:nvSpPr>
        <p:spPr>
          <a:xfrm>
            <a:off x="385681" y="37149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33AEE0F-FF8A-9078-B85B-E789DB241399}"/>
              </a:ext>
            </a:extLst>
          </p:cNvPr>
          <p:cNvSpPr txBox="1"/>
          <p:nvPr/>
        </p:nvSpPr>
        <p:spPr>
          <a:xfrm>
            <a:off x="10727407" y="23837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AEA8B8-A77E-D064-8685-4EA66D14343A}"/>
              </a:ext>
            </a:extLst>
          </p:cNvPr>
          <p:cNvSpPr txBox="1"/>
          <p:nvPr/>
        </p:nvSpPr>
        <p:spPr>
          <a:xfrm>
            <a:off x="6170183" y="5465295"/>
            <a:ext cx="1222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Belongs To</a:t>
            </a:r>
          </a:p>
        </p:txBody>
      </p:sp>
    </p:spTree>
    <p:extLst>
      <p:ext uri="{BB962C8B-B14F-4D97-AF65-F5344CB8AC3E}">
        <p14:creationId xmlns:p14="http://schemas.microsoft.com/office/powerpoint/2010/main" val="2271169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6399F4AB-2910-6946-EF1D-CD6DCFDF92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4759" y="368227"/>
            <a:ext cx="9036685" cy="30392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Automation</a:t>
            </a:r>
            <a:r>
              <a:rPr spc="-15" dirty="0"/>
              <a:t> </a:t>
            </a:r>
            <a:r>
              <a:rPr spc="5" dirty="0"/>
              <a:t>for</a:t>
            </a:r>
            <a:r>
              <a:rPr spc="-10" dirty="0"/>
              <a:t> </a:t>
            </a:r>
            <a:r>
              <a:rPr spc="10" dirty="0"/>
              <a:t>CNF</a:t>
            </a:r>
            <a:r>
              <a:rPr spc="-10" dirty="0"/>
              <a:t> </a:t>
            </a:r>
            <a:r>
              <a:rPr spc="10" dirty="0"/>
              <a:t>Use</a:t>
            </a:r>
            <a:r>
              <a:rPr spc="-10" dirty="0"/>
              <a:t> </a:t>
            </a:r>
            <a:r>
              <a:rPr spc="5" dirty="0"/>
              <a:t>Cases</a:t>
            </a:r>
            <a:r>
              <a:rPr lang="en-US" spc="5" dirty="0"/>
              <a:t> – from different sources</a:t>
            </a:r>
            <a:endParaRPr spc="5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942013C-ECE0-9787-AFE0-319B733004E8}"/>
              </a:ext>
            </a:extLst>
          </p:cNvPr>
          <p:cNvSpPr txBox="1">
            <a:spLocks/>
          </p:cNvSpPr>
          <p:nvPr/>
        </p:nvSpPr>
        <p:spPr>
          <a:xfrm>
            <a:off x="1075055" y="2481645"/>
            <a:ext cx="5020945" cy="32502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3335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" indent="0">
              <a:spcBef>
                <a:spcPts val="120"/>
              </a:spcBef>
              <a:buClr>
                <a:srgbClr val="2297D3"/>
              </a:buClr>
              <a:tabLst>
                <a:tab pos="241300" algn="l"/>
              </a:tabLst>
            </a:pPr>
            <a:r>
              <a:rPr lang="en-US" sz="1600" kern="0" spc="-45" dirty="0">
                <a:highlight>
                  <a:srgbClr val="FFFF00"/>
                </a:highlight>
                <a:latin typeface="+mj-lt"/>
              </a:rPr>
              <a:t>CDS CBA Structure:</a:t>
            </a:r>
          </a:p>
          <a:p>
            <a:pPr marL="241300">
              <a:spcBef>
                <a:spcPts val="120"/>
              </a:spcBef>
              <a:buClr>
                <a:srgbClr val="2297D3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1600" kern="0" spc="-45" dirty="0">
                <a:highlight>
                  <a:srgbClr val="FFFF00"/>
                </a:highlight>
                <a:latin typeface="+mj-lt"/>
              </a:rPr>
              <a:t>Templates</a:t>
            </a:r>
            <a:r>
              <a:rPr lang="en-US" sz="1600" kern="0" spc="-40" dirty="0">
                <a:highlight>
                  <a:srgbClr val="FFFF00"/>
                </a:highlight>
                <a:latin typeface="+mj-lt"/>
              </a:rPr>
              <a:t> </a:t>
            </a:r>
            <a:r>
              <a:rPr lang="en-US" sz="1600" kern="0" spc="-5" dirty="0">
                <a:highlight>
                  <a:srgbClr val="FFFF00"/>
                </a:highlight>
                <a:latin typeface="+mj-lt"/>
              </a:rPr>
              <a:t>Folder</a:t>
            </a:r>
          </a:p>
          <a:p>
            <a:pPr marL="712470" lvl="1" indent="-243840">
              <a:spcBef>
                <a:spcPts val="240"/>
              </a:spcBef>
              <a:buClr>
                <a:srgbClr val="2297D3"/>
              </a:buClr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lang="en-US" sz="1600" kern="0" spc="-5" dirty="0">
                <a:latin typeface="+mj-lt"/>
                <a:cs typeface="Arial MT"/>
              </a:rPr>
              <a:t>Build</a:t>
            </a:r>
            <a:r>
              <a:rPr lang="en-US" sz="1600" kern="0" dirty="0">
                <a:latin typeface="+mj-lt"/>
                <a:cs typeface="Arial MT"/>
              </a:rPr>
              <a:t> </a:t>
            </a:r>
            <a:r>
              <a:rPr lang="en-US" sz="1600" kern="0" spc="-5" dirty="0">
                <a:latin typeface="+mj-lt"/>
                <a:cs typeface="Arial MT"/>
              </a:rPr>
              <a:t>and</a:t>
            </a:r>
            <a:r>
              <a:rPr lang="en-US" sz="1600" kern="0" spc="-55" dirty="0">
                <a:latin typeface="+mj-lt"/>
                <a:cs typeface="Arial MT"/>
              </a:rPr>
              <a:t> </a:t>
            </a:r>
            <a:r>
              <a:rPr lang="en-US" sz="1600" kern="0" spc="-70" dirty="0">
                <a:latin typeface="+mj-lt"/>
                <a:cs typeface="Arial MT"/>
              </a:rPr>
              <a:t>Test</a:t>
            </a:r>
            <a:r>
              <a:rPr lang="en-US" sz="1600" kern="0" spc="-15" dirty="0">
                <a:latin typeface="+mj-lt"/>
                <a:cs typeface="Arial MT"/>
              </a:rPr>
              <a:t> </a:t>
            </a:r>
            <a:r>
              <a:rPr lang="en-US" sz="1600" kern="0" spc="-5" dirty="0">
                <a:latin typeface="+mj-lt"/>
                <a:cs typeface="Arial MT"/>
              </a:rPr>
              <a:t>CBA</a:t>
            </a:r>
            <a:endParaRPr lang="en-US" sz="1600" kern="0" dirty="0">
              <a:latin typeface="+mj-lt"/>
              <a:cs typeface="Arial MT"/>
            </a:endParaRPr>
          </a:p>
          <a:p>
            <a:pPr marL="712470" lvl="1" indent="-243840">
              <a:spcBef>
                <a:spcPts val="215"/>
              </a:spcBef>
              <a:buClr>
                <a:srgbClr val="2297D3"/>
              </a:buClr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lang="en-US" sz="1600" kern="0" spc="-5" dirty="0">
                <a:latin typeface="+mj-lt"/>
                <a:cs typeface="Arial MT"/>
              </a:rPr>
              <a:t>Build</a:t>
            </a:r>
            <a:r>
              <a:rPr lang="en-US" sz="1600" kern="0" dirty="0">
                <a:latin typeface="+mj-lt"/>
                <a:cs typeface="Arial MT"/>
              </a:rPr>
              <a:t> </a:t>
            </a:r>
            <a:r>
              <a:rPr lang="en-US" sz="1600" kern="0" spc="-5" dirty="0">
                <a:latin typeface="+mj-lt"/>
                <a:cs typeface="Arial MT"/>
              </a:rPr>
              <a:t>VSP</a:t>
            </a:r>
            <a:r>
              <a:rPr lang="en-US" sz="1600" kern="0" spc="-50" dirty="0">
                <a:latin typeface="+mj-lt"/>
                <a:cs typeface="Arial MT"/>
              </a:rPr>
              <a:t> </a:t>
            </a:r>
            <a:r>
              <a:rPr lang="en-US" sz="1600" kern="0" spc="-5" dirty="0">
                <a:latin typeface="+mj-lt"/>
                <a:cs typeface="Arial MT"/>
              </a:rPr>
              <a:t>with</a:t>
            </a:r>
            <a:r>
              <a:rPr lang="en-US" sz="1600" kern="0" spc="-15" dirty="0">
                <a:latin typeface="+mj-lt"/>
                <a:cs typeface="Arial MT"/>
              </a:rPr>
              <a:t> </a:t>
            </a:r>
            <a:r>
              <a:rPr lang="en-US" sz="1600" kern="0" dirty="0">
                <a:latin typeface="+mj-lt"/>
                <a:cs typeface="Arial MT"/>
              </a:rPr>
              <a:t>make</a:t>
            </a:r>
          </a:p>
          <a:p>
            <a:pPr marL="241300">
              <a:spcBef>
                <a:spcPts val="90"/>
              </a:spcBef>
              <a:buClr>
                <a:srgbClr val="2297D3"/>
              </a:buClr>
              <a:buFont typeface="Arial"/>
              <a:buChar char="•"/>
              <a:tabLst>
                <a:tab pos="241300" algn="l"/>
              </a:tabLst>
            </a:pPr>
            <a:r>
              <a:rPr lang="en-US" sz="1600" kern="0" spc="-5" dirty="0">
                <a:highlight>
                  <a:srgbClr val="FFFF00"/>
                </a:highlight>
                <a:latin typeface="+mj-lt"/>
              </a:rPr>
              <a:t>Automation</a:t>
            </a:r>
            <a:r>
              <a:rPr lang="en-US" sz="1600" kern="0" spc="-35" dirty="0">
                <a:highlight>
                  <a:srgbClr val="FFFF00"/>
                </a:highlight>
                <a:latin typeface="+mj-lt"/>
              </a:rPr>
              <a:t> </a:t>
            </a:r>
            <a:r>
              <a:rPr lang="en-US" sz="1600" kern="0" spc="-5" dirty="0">
                <a:highlight>
                  <a:srgbClr val="FFFF00"/>
                </a:highlight>
                <a:latin typeface="+mj-lt"/>
              </a:rPr>
              <a:t>Folder</a:t>
            </a:r>
            <a:endParaRPr lang="en-US" sz="1200" kern="0" spc="-5" dirty="0">
              <a:highlight>
                <a:srgbClr val="FFFF00"/>
              </a:highlight>
              <a:latin typeface="+mj-lt"/>
            </a:endParaRPr>
          </a:p>
          <a:p>
            <a:pPr marL="712470" lvl="1" indent="-243840">
              <a:spcBef>
                <a:spcPts val="235"/>
              </a:spcBef>
              <a:buClr>
                <a:srgbClr val="2297D3"/>
              </a:buClr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lang="en-US" sz="1600" kern="0" spc="-5" dirty="0">
                <a:latin typeface="+mj-lt"/>
                <a:cs typeface="Arial MT"/>
              </a:rPr>
              <a:t>Step-by-step</a:t>
            </a:r>
            <a:r>
              <a:rPr lang="en-US" sz="1600" kern="0" spc="-15" dirty="0">
                <a:latin typeface="+mj-lt"/>
                <a:cs typeface="Arial MT"/>
              </a:rPr>
              <a:t> </a:t>
            </a:r>
            <a:r>
              <a:rPr lang="en-US" sz="1600" kern="0" spc="-5" dirty="0">
                <a:latin typeface="+mj-lt"/>
                <a:cs typeface="Arial MT"/>
              </a:rPr>
              <a:t>README</a:t>
            </a:r>
            <a:endParaRPr lang="en-US" sz="1600" kern="0" dirty="0">
              <a:latin typeface="+mj-lt"/>
              <a:cs typeface="Arial MT"/>
            </a:endParaRPr>
          </a:p>
          <a:p>
            <a:pPr marL="712470" lvl="1" indent="-243840">
              <a:spcBef>
                <a:spcPts val="215"/>
              </a:spcBef>
              <a:buClr>
                <a:srgbClr val="2297D3"/>
              </a:buClr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lang="en-US" sz="1600" kern="0" spc="-5" dirty="0">
                <a:latin typeface="+mj-lt"/>
                <a:cs typeface="Arial MT"/>
              </a:rPr>
              <a:t>Create</a:t>
            </a:r>
            <a:r>
              <a:rPr lang="en-US" sz="1600" kern="0" spc="-20" dirty="0">
                <a:latin typeface="+mj-lt"/>
                <a:cs typeface="Arial MT"/>
              </a:rPr>
              <a:t> </a:t>
            </a:r>
            <a:r>
              <a:rPr lang="en-US" sz="1600" kern="0" dirty="0">
                <a:latin typeface="+mj-lt"/>
                <a:cs typeface="Arial MT"/>
              </a:rPr>
              <a:t>K8S</a:t>
            </a:r>
            <a:r>
              <a:rPr lang="en-US" sz="1600" kern="0" spc="-15" dirty="0">
                <a:latin typeface="+mj-lt"/>
                <a:cs typeface="Arial MT"/>
              </a:rPr>
              <a:t> </a:t>
            </a:r>
            <a:r>
              <a:rPr lang="en-US" sz="1600" kern="0" spc="-5" dirty="0">
                <a:latin typeface="+mj-lt"/>
                <a:cs typeface="Arial MT"/>
              </a:rPr>
              <a:t>Region</a:t>
            </a:r>
            <a:endParaRPr lang="en-US" sz="1600" kern="0" dirty="0">
              <a:latin typeface="+mj-lt"/>
              <a:cs typeface="Arial MT"/>
            </a:endParaRPr>
          </a:p>
          <a:p>
            <a:pPr marL="712470" lvl="1" indent="-243840">
              <a:spcBef>
                <a:spcPts val="209"/>
              </a:spcBef>
              <a:buClr>
                <a:srgbClr val="2297D3"/>
              </a:buClr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lang="en-US" sz="1600" kern="0" spc="-5" dirty="0">
                <a:latin typeface="+mj-lt"/>
                <a:cs typeface="Arial MT"/>
              </a:rPr>
              <a:t>Onboard</a:t>
            </a:r>
            <a:r>
              <a:rPr lang="en-US" sz="1600" kern="0" spc="-15" dirty="0">
                <a:latin typeface="+mj-lt"/>
                <a:cs typeface="Arial MT"/>
              </a:rPr>
              <a:t> </a:t>
            </a:r>
            <a:r>
              <a:rPr lang="en-US" sz="1600" kern="0" spc="-5" dirty="0">
                <a:latin typeface="+mj-lt"/>
                <a:cs typeface="Arial MT"/>
              </a:rPr>
              <a:t>Service</a:t>
            </a:r>
            <a:endParaRPr lang="en-US" sz="1600" kern="0" dirty="0">
              <a:latin typeface="+mj-lt"/>
              <a:cs typeface="Arial MT"/>
            </a:endParaRPr>
          </a:p>
          <a:p>
            <a:pPr marL="712470" lvl="1" indent="-243840">
              <a:spcBef>
                <a:spcPts val="215"/>
              </a:spcBef>
              <a:buClr>
                <a:srgbClr val="2297D3"/>
              </a:buClr>
              <a:buSzPct val="95833"/>
              <a:buFont typeface="Wingdings"/>
              <a:buChar char=""/>
              <a:tabLst>
                <a:tab pos="713105" algn="l"/>
              </a:tabLst>
            </a:pPr>
            <a:r>
              <a:rPr lang="en-US" sz="1600" kern="0" spc="-5" dirty="0">
                <a:latin typeface="+mj-lt"/>
                <a:cs typeface="Arial MT"/>
              </a:rPr>
              <a:t>Instantiate</a:t>
            </a:r>
            <a:r>
              <a:rPr lang="en-US" sz="1600" kern="0" spc="-15" dirty="0">
                <a:latin typeface="+mj-lt"/>
                <a:cs typeface="Arial MT"/>
              </a:rPr>
              <a:t> </a:t>
            </a:r>
            <a:r>
              <a:rPr lang="en-US" sz="1600" kern="0" spc="-5" dirty="0">
                <a:latin typeface="+mj-lt"/>
                <a:cs typeface="Arial MT"/>
              </a:rPr>
              <a:t>Service</a:t>
            </a:r>
          </a:p>
          <a:p>
            <a:pPr marL="712470" lvl="1" indent="-243204">
              <a:spcBef>
                <a:spcPts val="305"/>
              </a:spcBef>
              <a:buClr>
                <a:srgbClr val="2297D3"/>
              </a:buClr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lang="en-US" sz="1600" spc="-5" dirty="0">
                <a:latin typeface="+mj-lt"/>
                <a:cs typeface="Arial MT"/>
              </a:rPr>
              <a:t>Delete</a:t>
            </a:r>
            <a:r>
              <a:rPr lang="en-US" sz="1600" spc="-10" dirty="0">
                <a:latin typeface="+mj-lt"/>
                <a:cs typeface="Arial MT"/>
              </a:rPr>
              <a:t> </a:t>
            </a:r>
            <a:r>
              <a:rPr lang="en-US" sz="1600" spc="-5" dirty="0">
                <a:latin typeface="+mj-lt"/>
                <a:cs typeface="Arial MT"/>
              </a:rPr>
              <a:t>Service</a:t>
            </a:r>
            <a:endParaRPr lang="en-US" sz="1600" dirty="0">
              <a:latin typeface="+mj-lt"/>
              <a:cs typeface="Arial MT"/>
            </a:endParaRPr>
          </a:p>
          <a:p>
            <a:pPr marL="712470" lvl="1" indent="-243204">
              <a:spcBef>
                <a:spcPts val="209"/>
              </a:spcBef>
              <a:buClr>
                <a:srgbClr val="2297D3"/>
              </a:buClr>
              <a:buSzPct val="95833"/>
              <a:buFont typeface="Wingdings"/>
              <a:buChar char=""/>
              <a:tabLst>
                <a:tab pos="255904" algn="l"/>
              </a:tabLst>
            </a:pPr>
            <a:r>
              <a:rPr lang="en-US" sz="1600" spc="-5" dirty="0">
                <a:latin typeface="+mj-lt"/>
                <a:cs typeface="Arial MT"/>
              </a:rPr>
              <a:t>Check</a:t>
            </a:r>
            <a:r>
              <a:rPr lang="en-US" sz="1600" spc="-15" dirty="0">
                <a:latin typeface="+mj-lt"/>
                <a:cs typeface="Arial MT"/>
              </a:rPr>
              <a:t> </a:t>
            </a:r>
            <a:r>
              <a:rPr lang="en-US" sz="1600" spc="-5" dirty="0">
                <a:latin typeface="+mj-lt"/>
                <a:cs typeface="Arial MT"/>
              </a:rPr>
              <a:t>Health</a:t>
            </a:r>
            <a:r>
              <a:rPr lang="en-US" sz="1600" spc="-10" dirty="0">
                <a:latin typeface="+mj-lt"/>
                <a:cs typeface="Arial MT"/>
              </a:rPr>
              <a:t> </a:t>
            </a:r>
            <a:r>
              <a:rPr lang="en-US" sz="1600" dirty="0">
                <a:latin typeface="+mj-lt"/>
                <a:cs typeface="Arial MT"/>
              </a:rPr>
              <a:t>of</a:t>
            </a:r>
            <a:r>
              <a:rPr lang="en-US" sz="1600" spc="-20" dirty="0">
                <a:latin typeface="+mj-lt"/>
                <a:cs typeface="Arial MT"/>
              </a:rPr>
              <a:t> </a:t>
            </a:r>
            <a:r>
              <a:rPr lang="en-US" sz="1600" spc="-5" dirty="0">
                <a:latin typeface="+mj-lt"/>
                <a:cs typeface="Arial MT"/>
              </a:rPr>
              <a:t>CNF</a:t>
            </a:r>
            <a:endParaRPr lang="en-US" sz="1600" dirty="0">
              <a:latin typeface="+mj-lt"/>
              <a:cs typeface="Arial MT"/>
            </a:endParaRPr>
          </a:p>
          <a:p>
            <a:pPr marL="468630" lvl="1" indent="0">
              <a:spcBef>
                <a:spcPts val="215"/>
              </a:spcBef>
              <a:buClr>
                <a:srgbClr val="2297D3"/>
              </a:buClr>
              <a:buSzPct val="95833"/>
              <a:tabLst>
                <a:tab pos="713105" algn="l"/>
              </a:tabLst>
            </a:pPr>
            <a:endParaRPr lang="en-US" sz="1600" kern="0" dirty="0">
              <a:latin typeface="+mj-lt"/>
              <a:cs typeface="Arial MT"/>
            </a:endParaRPr>
          </a:p>
        </p:txBody>
      </p:sp>
      <p:pic>
        <p:nvPicPr>
          <p:cNvPr id="7" name="object 5">
            <a:extLst>
              <a:ext uri="{FF2B5EF4-FFF2-40B4-BE49-F238E27FC236}">
                <a16:creationId xmlns:a16="http://schemas.microsoft.com/office/drawing/2014/main" id="{C2C013E8-4DA7-D8A0-E6F0-61FA907245C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9143" y="1226819"/>
            <a:ext cx="3627120" cy="5160264"/>
          </a:xfrm>
          <a:prstGeom prst="rect">
            <a:avLst/>
          </a:prstGeom>
        </p:spPr>
      </p:pic>
      <p:sp>
        <p:nvSpPr>
          <p:cNvPr id="17" name="object 15">
            <a:extLst>
              <a:ext uri="{FF2B5EF4-FFF2-40B4-BE49-F238E27FC236}">
                <a16:creationId xmlns:a16="http://schemas.microsoft.com/office/drawing/2014/main" id="{BB91F7E7-A838-0A80-EB64-BF93837A2EDC}"/>
              </a:ext>
            </a:extLst>
          </p:cNvPr>
          <p:cNvSpPr txBox="1">
            <a:spLocks/>
          </p:cNvSpPr>
          <p:nvPr/>
        </p:nvSpPr>
        <p:spPr>
          <a:xfrm>
            <a:off x="3112389" y="6646341"/>
            <a:ext cx="51644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14"/>
              </a:lnSpc>
            </a:pPr>
            <a:r>
              <a:rPr lang="pt-BR" spc="-10"/>
              <a:t>LFN</a:t>
            </a:r>
            <a:r>
              <a:rPr lang="pt-BR" spc="10"/>
              <a:t> </a:t>
            </a:r>
            <a:r>
              <a:rPr lang="pt-BR" spc="-10"/>
              <a:t>Developer</a:t>
            </a:r>
            <a:r>
              <a:rPr lang="pt-BR" spc="55"/>
              <a:t> </a:t>
            </a:r>
            <a:r>
              <a:rPr lang="pt-BR" spc="-5"/>
              <a:t>&amp;</a:t>
            </a:r>
            <a:r>
              <a:rPr lang="pt-BR"/>
              <a:t> </a:t>
            </a:r>
            <a:r>
              <a:rPr lang="pt-BR" spc="-45"/>
              <a:t>Test</a:t>
            </a:r>
            <a:r>
              <a:rPr lang="pt-BR" spc="10"/>
              <a:t> </a:t>
            </a:r>
            <a:r>
              <a:rPr lang="pt-BR" spc="-15"/>
              <a:t>Forum,</a:t>
            </a:r>
            <a:r>
              <a:rPr lang="pt-BR" spc="35"/>
              <a:t> </a:t>
            </a:r>
            <a:r>
              <a:rPr lang="pt-BR" spc="-5"/>
              <a:t>13-16</a:t>
            </a:r>
            <a:r>
              <a:rPr lang="pt-BR" spc="25"/>
              <a:t> </a:t>
            </a:r>
            <a:r>
              <a:rPr lang="pt-BR" spc="-10"/>
              <a:t>June</a:t>
            </a:r>
            <a:r>
              <a:rPr lang="pt-BR" spc="30"/>
              <a:t> </a:t>
            </a:r>
            <a:r>
              <a:rPr lang="pt-BR" spc="-10"/>
              <a:t>2022,</a:t>
            </a:r>
            <a:r>
              <a:rPr lang="pt-BR" spc="45"/>
              <a:t> </a:t>
            </a:r>
            <a:r>
              <a:rPr lang="pt-BR" spc="-20"/>
              <a:t>Porto,</a:t>
            </a:r>
            <a:r>
              <a:rPr lang="pt-BR" spc="25"/>
              <a:t> </a:t>
            </a:r>
            <a:r>
              <a:rPr lang="pt-BR" spc="-15"/>
              <a:t>Portugal</a:t>
            </a:r>
            <a:endParaRPr lang="pt-BR" spc="-15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BC78AB8-4A4A-7EFC-A527-8F7F8470F81F}"/>
              </a:ext>
            </a:extLst>
          </p:cNvPr>
          <p:cNvSpPr txBox="1"/>
          <p:nvPr/>
        </p:nvSpPr>
        <p:spPr>
          <a:xfrm>
            <a:off x="3817686" y="4446434"/>
            <a:ext cx="29771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hlinkClick r:id="rId3"/>
              </a:rPr>
              <a:t>https://git.onap.org/demo/tree/heat/vFW_CNF_CDS/automation</a:t>
            </a:r>
            <a:endParaRPr lang="en-US" sz="700" dirty="0"/>
          </a:p>
          <a:p>
            <a:endParaRPr lang="en-US" sz="7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82921D-2023-4343-D51F-D682E2CCC48C}"/>
              </a:ext>
            </a:extLst>
          </p:cNvPr>
          <p:cNvSpPr txBox="1"/>
          <p:nvPr/>
        </p:nvSpPr>
        <p:spPr>
          <a:xfrm>
            <a:off x="3817686" y="3024978"/>
            <a:ext cx="28503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700"/>
            </a:lvl1pPr>
          </a:lstStyle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4"/>
              </a:rPr>
              <a:t>https://git.onap.org/demo/tree/heat/vFW_CNF_CDS/templates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05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ostokąt 4">
            <a:extLst>
              <a:ext uri="{FF2B5EF4-FFF2-40B4-BE49-F238E27FC236}">
                <a16:creationId xmlns:a16="http://schemas.microsoft.com/office/drawing/2014/main" id="{38811E15-B552-4114-81E4-C2781152ACDA}"/>
              </a:ext>
            </a:extLst>
          </p:cNvPr>
          <p:cNvSpPr/>
          <p:nvPr/>
        </p:nvSpPr>
        <p:spPr>
          <a:xfrm>
            <a:off x="0" y="5799742"/>
            <a:ext cx="12191998" cy="1058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362" y="194799"/>
            <a:ext cx="10972800" cy="640080"/>
          </a:xfrm>
        </p:spPr>
        <p:txBody>
          <a:bodyPr>
            <a:noAutofit/>
          </a:bodyPr>
          <a:lstStyle/>
          <a:p>
            <a:r>
              <a:rPr lang="en-US" sz="3200" dirty="0"/>
              <a:t>Instantiation of the Helm Chart</a:t>
            </a:r>
            <a:r>
              <a:rPr lang="pl-PL" sz="3200" dirty="0"/>
              <a:t> – Istanbul</a:t>
            </a:r>
            <a:endParaRPr lang="en-US" sz="3200" dirty="0"/>
          </a:p>
        </p:txBody>
      </p:sp>
      <p:sp>
        <p:nvSpPr>
          <p:cNvPr id="6" name="Rectangle 5"/>
          <p:cNvSpPr/>
          <p:nvPr/>
        </p:nvSpPr>
        <p:spPr>
          <a:xfrm>
            <a:off x="1129017" y="1075773"/>
            <a:ext cx="995514" cy="466344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SO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96042" y="1075773"/>
            <a:ext cx="877824" cy="466344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AAI</a:t>
            </a:r>
          </a:p>
        </p:txBody>
      </p:sp>
      <p:cxnSp>
        <p:nvCxnSpPr>
          <p:cNvPr id="26" name="Straight Connector 25"/>
          <p:cNvCxnSpPr>
            <a:cxnSpLocks/>
          </p:cNvCxnSpPr>
          <p:nvPr/>
        </p:nvCxnSpPr>
        <p:spPr>
          <a:xfrm flipH="1">
            <a:off x="1624556" y="1503413"/>
            <a:ext cx="2218" cy="5199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4134954" y="1503413"/>
            <a:ext cx="0" cy="5199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94865" y="1812245"/>
            <a:ext cx="1335124" cy="0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cxnSpLocks/>
          </p:cNvCxnSpPr>
          <p:nvPr/>
        </p:nvCxnSpPr>
        <p:spPr>
          <a:xfrm flipV="1">
            <a:off x="1626774" y="4828634"/>
            <a:ext cx="5838392" cy="19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892130" y="1071201"/>
            <a:ext cx="1124712" cy="470913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SO: </a:t>
            </a:r>
            <a:r>
              <a:rPr lang="pl-PL" sz="1400" dirty="0"/>
              <a:t>CNF</a:t>
            </a:r>
            <a:r>
              <a:rPr lang="en-US" sz="1400" dirty="0"/>
              <a:t> Adapter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332495" y="1071201"/>
            <a:ext cx="1234440" cy="470916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K8s Plugin</a:t>
            </a:r>
          </a:p>
        </p:txBody>
      </p:sp>
      <p:cxnSp>
        <p:nvCxnSpPr>
          <p:cNvPr id="47" name="Straight Connector 46"/>
          <p:cNvCxnSpPr>
            <a:cxnSpLocks/>
          </p:cNvCxnSpPr>
          <p:nvPr/>
        </p:nvCxnSpPr>
        <p:spPr>
          <a:xfrm>
            <a:off x="7454486" y="1503409"/>
            <a:ext cx="0" cy="519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>
            <a:off x="7449354" y="4944003"/>
            <a:ext cx="14991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</p:cNvCxnSpPr>
          <p:nvPr/>
        </p:nvCxnSpPr>
        <p:spPr>
          <a:xfrm>
            <a:off x="8945968" y="1494269"/>
            <a:ext cx="5132" cy="52083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10099529" y="1062322"/>
            <a:ext cx="1188720" cy="5546301"/>
            <a:chOff x="10552176" y="1267831"/>
            <a:chExt cx="1188720" cy="4841403"/>
          </a:xfrm>
        </p:grpSpPr>
        <p:sp>
          <p:nvSpPr>
            <p:cNvPr id="55" name="Rectangle 54"/>
            <p:cNvSpPr/>
            <p:nvPr/>
          </p:nvSpPr>
          <p:spPr>
            <a:xfrm>
              <a:off x="10552176" y="1267831"/>
              <a:ext cx="1188720" cy="40707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K8s cluster</a:t>
              </a:r>
            </a:p>
          </p:txBody>
        </p:sp>
        <p:cxnSp>
          <p:nvCxnSpPr>
            <p:cNvPr id="63" name="Straight Connector 62"/>
            <p:cNvCxnSpPr>
              <a:cxnSpLocks/>
              <a:stCxn id="55" idx="2"/>
            </p:cNvCxnSpPr>
            <p:nvPr/>
          </p:nvCxnSpPr>
          <p:spPr>
            <a:xfrm>
              <a:off x="11146536" y="1674906"/>
              <a:ext cx="0" cy="44343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ectangle 56"/>
          <p:cNvSpPr/>
          <p:nvPr/>
        </p:nvSpPr>
        <p:spPr>
          <a:xfrm>
            <a:off x="5889450" y="1075773"/>
            <a:ext cx="914400" cy="46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CDS</a:t>
            </a:r>
          </a:p>
        </p:txBody>
      </p:sp>
      <p:sp>
        <p:nvSpPr>
          <p:cNvPr id="36" name="TextBox 92">
            <a:extLst>
              <a:ext uri="{FF2B5EF4-FFF2-40B4-BE49-F238E27FC236}">
                <a16:creationId xmlns:a16="http://schemas.microsoft.com/office/drawing/2014/main" id="{2CFC5C5C-B730-4426-8A9B-C9F5D98F51AC}"/>
              </a:ext>
            </a:extLst>
          </p:cNvPr>
          <p:cNvSpPr txBox="1"/>
          <p:nvPr/>
        </p:nvSpPr>
        <p:spPr>
          <a:xfrm>
            <a:off x="9013775" y="4794910"/>
            <a:ext cx="1638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Install K8s Resources</a:t>
            </a:r>
            <a:endParaRPr lang="pl-PL" sz="1100" dirty="0"/>
          </a:p>
          <a:p>
            <a:endParaRPr lang="pl-PL" sz="1100" dirty="0"/>
          </a:p>
        </p:txBody>
      </p:sp>
      <p:sp>
        <p:nvSpPr>
          <p:cNvPr id="31" name="Prostokąt 30">
            <a:extLst>
              <a:ext uri="{FF2B5EF4-FFF2-40B4-BE49-F238E27FC236}">
                <a16:creationId xmlns:a16="http://schemas.microsoft.com/office/drawing/2014/main" id="{0E6B5E6C-55F8-405C-A1F4-C1B4E0BBE2E8}"/>
              </a:ext>
            </a:extLst>
          </p:cNvPr>
          <p:cNvSpPr/>
          <p:nvPr/>
        </p:nvSpPr>
        <p:spPr>
          <a:xfrm>
            <a:off x="7619272" y="4713419"/>
            <a:ext cx="136475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50" dirty="0" err="1"/>
              <a:t>Create</a:t>
            </a:r>
            <a:r>
              <a:rPr lang="pl-PL" sz="1050" dirty="0"/>
              <a:t> </a:t>
            </a:r>
            <a:r>
              <a:rPr lang="en-US" sz="1050" dirty="0"/>
              <a:t>RB Instance</a:t>
            </a:r>
          </a:p>
        </p:txBody>
      </p:sp>
      <p:cxnSp>
        <p:nvCxnSpPr>
          <p:cNvPr id="49" name="Straight Arrow Connector 49">
            <a:extLst>
              <a:ext uri="{FF2B5EF4-FFF2-40B4-BE49-F238E27FC236}">
                <a16:creationId xmlns:a16="http://schemas.microsoft.com/office/drawing/2014/main" id="{77FAE8A4-0605-41FC-AA61-57D34198E515}"/>
              </a:ext>
            </a:extLst>
          </p:cNvPr>
          <p:cNvCxnSpPr>
            <a:cxnSpLocks/>
          </p:cNvCxnSpPr>
          <p:nvPr/>
        </p:nvCxnSpPr>
        <p:spPr>
          <a:xfrm>
            <a:off x="7475220" y="3781334"/>
            <a:ext cx="1470748" cy="5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Prostokąt 50">
            <a:extLst>
              <a:ext uri="{FF2B5EF4-FFF2-40B4-BE49-F238E27FC236}">
                <a16:creationId xmlns:a16="http://schemas.microsoft.com/office/drawing/2014/main" id="{F0B17000-5FF9-434F-B31A-091BBF04EA98}"/>
              </a:ext>
            </a:extLst>
          </p:cNvPr>
          <p:cNvSpPr/>
          <p:nvPr/>
        </p:nvSpPr>
        <p:spPr>
          <a:xfrm>
            <a:off x="7516259" y="3340061"/>
            <a:ext cx="1292418" cy="415498"/>
          </a:xfrm>
          <a:prstGeom prst="rect">
            <a:avLst/>
          </a:prstGeom>
          <a:noFill/>
          <a:ln w="3175">
            <a:noFill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r>
              <a:rPr lang="en-US" sz="1050"/>
              <a:t>RB Profile</a:t>
            </a:r>
          </a:p>
          <a:p>
            <a:r>
              <a:rPr lang="en-US" sz="1050"/>
              <a:t>[Helm enrichment]</a:t>
            </a:r>
          </a:p>
        </p:txBody>
      </p:sp>
      <p:sp>
        <p:nvSpPr>
          <p:cNvPr id="58" name="Prostokąt 57">
            <a:extLst>
              <a:ext uri="{FF2B5EF4-FFF2-40B4-BE49-F238E27FC236}">
                <a16:creationId xmlns:a16="http://schemas.microsoft.com/office/drawing/2014/main" id="{91A25F71-D58E-4180-8975-7E20941670A8}"/>
              </a:ext>
            </a:extLst>
          </p:cNvPr>
          <p:cNvSpPr/>
          <p:nvPr/>
        </p:nvSpPr>
        <p:spPr>
          <a:xfrm>
            <a:off x="1637596" y="4607458"/>
            <a:ext cx="186238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Create </a:t>
            </a:r>
            <a:r>
              <a:rPr lang="en-US" sz="1050" dirty="0" err="1"/>
              <a:t>vf</a:t>
            </a:r>
            <a:r>
              <a:rPr lang="en-US" sz="1050" dirty="0"/>
              <a:t>-module in K8s</a:t>
            </a:r>
          </a:p>
        </p:txBody>
      </p:sp>
      <p:sp>
        <p:nvSpPr>
          <p:cNvPr id="62" name="TextBox 92">
            <a:extLst>
              <a:ext uri="{FF2B5EF4-FFF2-40B4-BE49-F238E27FC236}">
                <a16:creationId xmlns:a16="http://schemas.microsoft.com/office/drawing/2014/main" id="{F1DFB68A-153B-411A-8875-6FB38438339D}"/>
              </a:ext>
            </a:extLst>
          </p:cNvPr>
          <p:cNvSpPr txBox="1"/>
          <p:nvPr/>
        </p:nvSpPr>
        <p:spPr>
          <a:xfrm>
            <a:off x="7472788" y="5384255"/>
            <a:ext cx="1527053" cy="261610"/>
          </a:xfrm>
          <a:prstGeom prst="rect">
            <a:avLst/>
          </a:prstGeom>
          <a:noFill/>
          <a:ln w="3175">
            <a:noFill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K8s Resource</a:t>
            </a:r>
            <a:r>
              <a:rPr lang="pl-PL" sz="1100" dirty="0"/>
              <a:t>s</a:t>
            </a:r>
            <a:r>
              <a:rPr lang="en-US" sz="1100" dirty="0"/>
              <a:t> Status</a:t>
            </a:r>
          </a:p>
        </p:txBody>
      </p:sp>
      <p:sp>
        <p:nvSpPr>
          <p:cNvPr id="67" name="Prostokąt 66">
            <a:extLst>
              <a:ext uri="{FF2B5EF4-FFF2-40B4-BE49-F238E27FC236}">
                <a16:creationId xmlns:a16="http://schemas.microsoft.com/office/drawing/2014/main" id="{3C7159AB-B88F-4062-8C72-B14BB9FF75FD}"/>
              </a:ext>
            </a:extLst>
          </p:cNvPr>
          <p:cNvSpPr/>
          <p:nvPr/>
        </p:nvSpPr>
        <p:spPr>
          <a:xfrm>
            <a:off x="4546018" y="5541762"/>
            <a:ext cx="239217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050" dirty="0"/>
              <a:t>k8s-resource</a:t>
            </a:r>
            <a:endParaRPr lang="en-US" sz="1050" dirty="0"/>
          </a:p>
        </p:txBody>
      </p:sp>
      <p:cxnSp>
        <p:nvCxnSpPr>
          <p:cNvPr id="68" name="Straight Arrow Connector 40">
            <a:extLst>
              <a:ext uri="{FF2B5EF4-FFF2-40B4-BE49-F238E27FC236}">
                <a16:creationId xmlns:a16="http://schemas.microsoft.com/office/drawing/2014/main" id="{616BAEF9-0385-444B-9F0C-58C711027625}"/>
              </a:ext>
            </a:extLst>
          </p:cNvPr>
          <p:cNvCxnSpPr>
            <a:cxnSpLocks/>
          </p:cNvCxnSpPr>
          <p:nvPr/>
        </p:nvCxnSpPr>
        <p:spPr>
          <a:xfrm flipV="1">
            <a:off x="1610962" y="3652151"/>
            <a:ext cx="5838392" cy="19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Prostokąt 68">
            <a:extLst>
              <a:ext uri="{FF2B5EF4-FFF2-40B4-BE49-F238E27FC236}">
                <a16:creationId xmlns:a16="http://schemas.microsoft.com/office/drawing/2014/main" id="{CD47230A-DEC8-4417-A8A3-4D367911B5AC}"/>
              </a:ext>
            </a:extLst>
          </p:cNvPr>
          <p:cNvSpPr/>
          <p:nvPr/>
        </p:nvSpPr>
        <p:spPr>
          <a:xfrm>
            <a:off x="1874253" y="3389304"/>
            <a:ext cx="12924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/>
              <a:t>Assign vf-module</a:t>
            </a:r>
          </a:p>
        </p:txBody>
      </p:sp>
      <p:cxnSp>
        <p:nvCxnSpPr>
          <p:cNvPr id="70" name="Straight Arrow Connector 40">
            <a:extLst>
              <a:ext uri="{FF2B5EF4-FFF2-40B4-BE49-F238E27FC236}">
                <a16:creationId xmlns:a16="http://schemas.microsoft.com/office/drawing/2014/main" id="{1CFA6FA4-2B53-44F0-A27E-523480F017D6}"/>
              </a:ext>
            </a:extLst>
          </p:cNvPr>
          <p:cNvCxnSpPr>
            <a:cxnSpLocks/>
          </p:cNvCxnSpPr>
          <p:nvPr/>
        </p:nvCxnSpPr>
        <p:spPr>
          <a:xfrm flipV="1">
            <a:off x="1637647" y="4343869"/>
            <a:ext cx="2480593" cy="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Prostokąt 70">
            <a:extLst>
              <a:ext uri="{FF2B5EF4-FFF2-40B4-BE49-F238E27FC236}">
                <a16:creationId xmlns:a16="http://schemas.microsoft.com/office/drawing/2014/main" id="{8C18F6BA-F1F4-4BAE-B0B5-BD3DF2138657}"/>
              </a:ext>
            </a:extLst>
          </p:cNvPr>
          <p:cNvSpPr/>
          <p:nvPr/>
        </p:nvSpPr>
        <p:spPr>
          <a:xfrm>
            <a:off x="1894183" y="4098046"/>
            <a:ext cx="167900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Update </a:t>
            </a:r>
            <a:r>
              <a:rPr lang="en-US" sz="1050" dirty="0" err="1"/>
              <a:t>vf</a:t>
            </a:r>
            <a:r>
              <a:rPr lang="en-US" sz="1050" dirty="0"/>
              <a:t>-module</a:t>
            </a:r>
          </a:p>
        </p:txBody>
      </p:sp>
      <p:cxnSp>
        <p:nvCxnSpPr>
          <p:cNvPr id="72" name="Straight Arrow Connector 40">
            <a:extLst>
              <a:ext uri="{FF2B5EF4-FFF2-40B4-BE49-F238E27FC236}">
                <a16:creationId xmlns:a16="http://schemas.microsoft.com/office/drawing/2014/main" id="{BF31721E-81B3-4A10-8F75-A1F7ECBE040E}"/>
              </a:ext>
            </a:extLst>
          </p:cNvPr>
          <p:cNvCxnSpPr>
            <a:cxnSpLocks/>
          </p:cNvCxnSpPr>
          <p:nvPr/>
        </p:nvCxnSpPr>
        <p:spPr>
          <a:xfrm flipV="1">
            <a:off x="1611260" y="3988976"/>
            <a:ext cx="5838392" cy="19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Prostokąt 72">
            <a:extLst>
              <a:ext uri="{FF2B5EF4-FFF2-40B4-BE49-F238E27FC236}">
                <a16:creationId xmlns:a16="http://schemas.microsoft.com/office/drawing/2014/main" id="{90796AEE-B817-4B02-9027-316AF6D842D6}"/>
              </a:ext>
            </a:extLst>
          </p:cNvPr>
          <p:cNvSpPr/>
          <p:nvPr/>
        </p:nvSpPr>
        <p:spPr>
          <a:xfrm>
            <a:off x="2023305" y="3779081"/>
            <a:ext cx="129241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/>
              <a:t>vf-module assigned</a:t>
            </a:r>
          </a:p>
        </p:txBody>
      </p:sp>
      <p:sp>
        <p:nvSpPr>
          <p:cNvPr id="74" name="Rectangle 56">
            <a:extLst>
              <a:ext uri="{FF2B5EF4-FFF2-40B4-BE49-F238E27FC236}">
                <a16:creationId xmlns:a16="http://schemas.microsoft.com/office/drawing/2014/main" id="{6CB84184-2F1E-419F-A130-86C06C486F87}"/>
              </a:ext>
            </a:extLst>
          </p:cNvPr>
          <p:cNvSpPr/>
          <p:nvPr/>
        </p:nvSpPr>
        <p:spPr>
          <a:xfrm>
            <a:off x="4759979" y="1071201"/>
            <a:ext cx="914400" cy="461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SDNC</a:t>
            </a:r>
          </a:p>
        </p:txBody>
      </p:sp>
      <p:cxnSp>
        <p:nvCxnSpPr>
          <p:cNvPr id="75" name="Straight Connector 25">
            <a:extLst>
              <a:ext uri="{FF2B5EF4-FFF2-40B4-BE49-F238E27FC236}">
                <a16:creationId xmlns:a16="http://schemas.microsoft.com/office/drawing/2014/main" id="{74C30161-5A1A-4247-AE21-CA2AF918822A}"/>
              </a:ext>
            </a:extLst>
          </p:cNvPr>
          <p:cNvCxnSpPr>
            <a:cxnSpLocks/>
          </p:cNvCxnSpPr>
          <p:nvPr/>
        </p:nvCxnSpPr>
        <p:spPr>
          <a:xfrm flipH="1">
            <a:off x="5209846" y="1503409"/>
            <a:ext cx="6473" cy="519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25">
            <a:extLst>
              <a:ext uri="{FF2B5EF4-FFF2-40B4-BE49-F238E27FC236}">
                <a16:creationId xmlns:a16="http://schemas.microsoft.com/office/drawing/2014/main" id="{A45E5812-041A-4B2C-80D7-467650B67395}"/>
              </a:ext>
            </a:extLst>
          </p:cNvPr>
          <p:cNvCxnSpPr>
            <a:cxnSpLocks/>
          </p:cNvCxnSpPr>
          <p:nvPr/>
        </p:nvCxnSpPr>
        <p:spPr>
          <a:xfrm>
            <a:off x="6342971" y="1494269"/>
            <a:ext cx="7534" cy="5208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Prostokąt 45">
            <a:extLst>
              <a:ext uri="{FF2B5EF4-FFF2-40B4-BE49-F238E27FC236}">
                <a16:creationId xmlns:a16="http://schemas.microsoft.com/office/drawing/2014/main" id="{3802B98E-5B19-411D-947E-804033CE4461}"/>
              </a:ext>
            </a:extLst>
          </p:cNvPr>
          <p:cNvSpPr/>
          <p:nvPr/>
        </p:nvSpPr>
        <p:spPr>
          <a:xfrm>
            <a:off x="1420427" y="1944298"/>
            <a:ext cx="5278401" cy="2729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Assign Service, Assign VNF</a:t>
            </a:r>
          </a:p>
        </p:txBody>
      </p:sp>
      <p:cxnSp>
        <p:nvCxnSpPr>
          <p:cNvPr id="78" name="Straight Arrow Connector 40">
            <a:extLst>
              <a:ext uri="{FF2B5EF4-FFF2-40B4-BE49-F238E27FC236}">
                <a16:creationId xmlns:a16="http://schemas.microsoft.com/office/drawing/2014/main" id="{3E111AA4-0D6C-46E8-B702-D075B5637A3C}"/>
              </a:ext>
            </a:extLst>
          </p:cNvPr>
          <p:cNvCxnSpPr>
            <a:cxnSpLocks/>
          </p:cNvCxnSpPr>
          <p:nvPr/>
        </p:nvCxnSpPr>
        <p:spPr>
          <a:xfrm flipV="1">
            <a:off x="1637647" y="2516381"/>
            <a:ext cx="2480593" cy="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Prostokąt 78">
            <a:extLst>
              <a:ext uri="{FF2B5EF4-FFF2-40B4-BE49-F238E27FC236}">
                <a16:creationId xmlns:a16="http://schemas.microsoft.com/office/drawing/2014/main" id="{E606D7F4-C167-4FCB-B63A-1E2843F13BAD}"/>
              </a:ext>
            </a:extLst>
          </p:cNvPr>
          <p:cNvSpPr/>
          <p:nvPr/>
        </p:nvSpPr>
        <p:spPr>
          <a:xfrm>
            <a:off x="1964733" y="2262465"/>
            <a:ext cx="167900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/>
              <a:t>Create vf-module</a:t>
            </a:r>
          </a:p>
        </p:txBody>
      </p:sp>
      <p:cxnSp>
        <p:nvCxnSpPr>
          <p:cNvPr id="80" name="Straight Arrow Connector 40">
            <a:extLst>
              <a:ext uri="{FF2B5EF4-FFF2-40B4-BE49-F238E27FC236}">
                <a16:creationId xmlns:a16="http://schemas.microsoft.com/office/drawing/2014/main" id="{9B9EF983-4301-4DE0-9CB7-66982CAAEED4}"/>
              </a:ext>
            </a:extLst>
          </p:cNvPr>
          <p:cNvCxnSpPr>
            <a:cxnSpLocks/>
          </p:cNvCxnSpPr>
          <p:nvPr/>
        </p:nvCxnSpPr>
        <p:spPr>
          <a:xfrm flipV="1">
            <a:off x="1618582" y="2720904"/>
            <a:ext cx="3590390" cy="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Prostokąt 80">
            <a:extLst>
              <a:ext uri="{FF2B5EF4-FFF2-40B4-BE49-F238E27FC236}">
                <a16:creationId xmlns:a16="http://schemas.microsoft.com/office/drawing/2014/main" id="{4254E134-16A8-40E1-B95D-0B48605F1B3B}"/>
              </a:ext>
            </a:extLst>
          </p:cNvPr>
          <p:cNvSpPr/>
          <p:nvPr/>
        </p:nvSpPr>
        <p:spPr>
          <a:xfrm>
            <a:off x="2855160" y="2477304"/>
            <a:ext cx="12924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/>
              <a:t>Assign vf-module</a:t>
            </a:r>
          </a:p>
        </p:txBody>
      </p:sp>
      <p:cxnSp>
        <p:nvCxnSpPr>
          <p:cNvPr id="82" name="Straight Arrow Connector 40">
            <a:extLst>
              <a:ext uri="{FF2B5EF4-FFF2-40B4-BE49-F238E27FC236}">
                <a16:creationId xmlns:a16="http://schemas.microsoft.com/office/drawing/2014/main" id="{465DF721-D563-4187-AF8F-3008D85CA951}"/>
              </a:ext>
            </a:extLst>
          </p:cNvPr>
          <p:cNvCxnSpPr>
            <a:cxnSpLocks/>
          </p:cNvCxnSpPr>
          <p:nvPr/>
        </p:nvCxnSpPr>
        <p:spPr>
          <a:xfrm flipV="1">
            <a:off x="5229785" y="2807342"/>
            <a:ext cx="1105998" cy="1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Prostokąt 84">
            <a:extLst>
              <a:ext uri="{FF2B5EF4-FFF2-40B4-BE49-F238E27FC236}">
                <a16:creationId xmlns:a16="http://schemas.microsoft.com/office/drawing/2014/main" id="{D35817D7-B28D-41BA-B8BD-C5E7EADD3BF2}"/>
              </a:ext>
            </a:extLst>
          </p:cNvPr>
          <p:cNvSpPr/>
          <p:nvPr/>
        </p:nvSpPr>
        <p:spPr>
          <a:xfrm>
            <a:off x="5237434" y="2559680"/>
            <a:ext cx="12924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/>
              <a:t>Assign vf-module</a:t>
            </a:r>
          </a:p>
        </p:txBody>
      </p:sp>
      <p:cxnSp>
        <p:nvCxnSpPr>
          <p:cNvPr id="92" name="Łącznik: łamany 91">
            <a:extLst>
              <a:ext uri="{FF2B5EF4-FFF2-40B4-BE49-F238E27FC236}">
                <a16:creationId xmlns:a16="http://schemas.microsoft.com/office/drawing/2014/main" id="{E2302B12-A34D-4E43-B3E1-D8EC08DCF301}"/>
              </a:ext>
            </a:extLst>
          </p:cNvPr>
          <p:cNvCxnSpPr>
            <a:cxnSpLocks/>
          </p:cNvCxnSpPr>
          <p:nvPr/>
        </p:nvCxnSpPr>
        <p:spPr>
          <a:xfrm>
            <a:off x="6353412" y="2845182"/>
            <a:ext cx="267437" cy="134780"/>
          </a:xfrm>
          <a:prstGeom prst="bentConnector3">
            <a:avLst>
              <a:gd name="adj1" fmla="val 100575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Łącznik: łamany 94">
            <a:extLst>
              <a:ext uri="{FF2B5EF4-FFF2-40B4-BE49-F238E27FC236}">
                <a16:creationId xmlns:a16="http://schemas.microsoft.com/office/drawing/2014/main" id="{35EAFCC2-F87C-4B05-AFAA-99260B969490}"/>
              </a:ext>
            </a:extLst>
          </p:cNvPr>
          <p:cNvCxnSpPr>
            <a:cxnSpLocks/>
          </p:cNvCxnSpPr>
          <p:nvPr/>
        </p:nvCxnSpPr>
        <p:spPr>
          <a:xfrm flipV="1">
            <a:off x="6346650" y="2866778"/>
            <a:ext cx="272770" cy="249338"/>
          </a:xfrm>
          <a:prstGeom prst="bentConnector3">
            <a:avLst>
              <a:gd name="adj1" fmla="val 100284"/>
            </a:avLst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Prostokąt 104">
            <a:extLst>
              <a:ext uri="{FF2B5EF4-FFF2-40B4-BE49-F238E27FC236}">
                <a16:creationId xmlns:a16="http://schemas.microsoft.com/office/drawing/2014/main" id="{0132AD1E-CC12-418B-BCE5-4AE5F037F7A9}"/>
              </a:ext>
            </a:extLst>
          </p:cNvPr>
          <p:cNvSpPr/>
          <p:nvPr/>
        </p:nvSpPr>
        <p:spPr>
          <a:xfrm>
            <a:off x="6563808" y="2835838"/>
            <a:ext cx="129241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/>
              <a:t>Build RB Profile</a:t>
            </a:r>
          </a:p>
        </p:txBody>
      </p:sp>
      <p:cxnSp>
        <p:nvCxnSpPr>
          <p:cNvPr id="106" name="Straight Arrow Connector 40">
            <a:extLst>
              <a:ext uri="{FF2B5EF4-FFF2-40B4-BE49-F238E27FC236}">
                <a16:creationId xmlns:a16="http://schemas.microsoft.com/office/drawing/2014/main" id="{75FD77C3-2739-47D6-9650-228A671F602C}"/>
              </a:ext>
            </a:extLst>
          </p:cNvPr>
          <p:cNvCxnSpPr>
            <a:cxnSpLocks/>
          </p:cNvCxnSpPr>
          <p:nvPr/>
        </p:nvCxnSpPr>
        <p:spPr>
          <a:xfrm flipH="1">
            <a:off x="1606121" y="3295188"/>
            <a:ext cx="36236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Prostokąt 106">
            <a:extLst>
              <a:ext uri="{FF2B5EF4-FFF2-40B4-BE49-F238E27FC236}">
                <a16:creationId xmlns:a16="http://schemas.microsoft.com/office/drawing/2014/main" id="{F1053EFA-B48F-4FE0-95EC-FA761DF2F4F7}"/>
              </a:ext>
            </a:extLst>
          </p:cNvPr>
          <p:cNvSpPr/>
          <p:nvPr/>
        </p:nvSpPr>
        <p:spPr>
          <a:xfrm>
            <a:off x="2733418" y="3061974"/>
            <a:ext cx="1292417" cy="41549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sz="1050"/>
              <a:t>vf-module assigned</a:t>
            </a:r>
          </a:p>
        </p:txBody>
      </p:sp>
      <p:sp>
        <p:nvSpPr>
          <p:cNvPr id="111" name="Prostokąt 110">
            <a:extLst>
              <a:ext uri="{FF2B5EF4-FFF2-40B4-BE49-F238E27FC236}">
                <a16:creationId xmlns:a16="http://schemas.microsoft.com/office/drawing/2014/main" id="{09C644E5-D8BE-4BCB-BA13-0DC9E859A567}"/>
              </a:ext>
            </a:extLst>
          </p:cNvPr>
          <p:cNvSpPr/>
          <p:nvPr/>
        </p:nvSpPr>
        <p:spPr>
          <a:xfrm>
            <a:off x="5351103" y="2945736"/>
            <a:ext cx="98531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/>
              <a:t>Assign result</a:t>
            </a:r>
          </a:p>
        </p:txBody>
      </p:sp>
      <p:cxnSp>
        <p:nvCxnSpPr>
          <p:cNvPr id="83" name="Straight Arrow Connector 40">
            <a:extLst>
              <a:ext uri="{FF2B5EF4-FFF2-40B4-BE49-F238E27FC236}">
                <a16:creationId xmlns:a16="http://schemas.microsoft.com/office/drawing/2014/main" id="{465DF721-D563-4187-AF8F-3008D85CA951}"/>
              </a:ext>
            </a:extLst>
          </p:cNvPr>
          <p:cNvCxnSpPr>
            <a:cxnSpLocks/>
          </p:cNvCxnSpPr>
          <p:nvPr/>
        </p:nvCxnSpPr>
        <p:spPr>
          <a:xfrm flipH="1">
            <a:off x="5204460" y="3177366"/>
            <a:ext cx="1147436" cy="3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4147577" y="5760261"/>
            <a:ext cx="3304223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7418914" y="5610353"/>
            <a:ext cx="1527054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38">
            <a:extLst>
              <a:ext uri="{FF2B5EF4-FFF2-40B4-BE49-F238E27FC236}">
                <a16:creationId xmlns:a16="http://schemas.microsoft.com/office/drawing/2014/main" id="{04EDDE15-CDA4-438C-B92E-FF83CE45C8C9}"/>
              </a:ext>
            </a:extLst>
          </p:cNvPr>
          <p:cNvSpPr txBox="1"/>
          <p:nvPr/>
        </p:nvSpPr>
        <p:spPr>
          <a:xfrm>
            <a:off x="540757" y="1832708"/>
            <a:ext cx="6735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Create Service</a:t>
            </a:r>
          </a:p>
        </p:txBody>
      </p:sp>
      <p:cxnSp>
        <p:nvCxnSpPr>
          <p:cNvPr id="86" name="Straight Arrow Connector 40">
            <a:extLst>
              <a:ext uri="{FF2B5EF4-FFF2-40B4-BE49-F238E27FC236}">
                <a16:creationId xmlns:a16="http://schemas.microsoft.com/office/drawing/2014/main" id="{361E1757-C9D8-4D3F-8367-04983B6F8EA6}"/>
              </a:ext>
            </a:extLst>
          </p:cNvPr>
          <p:cNvCxnSpPr>
            <a:cxnSpLocks/>
          </p:cNvCxnSpPr>
          <p:nvPr/>
        </p:nvCxnSpPr>
        <p:spPr>
          <a:xfrm flipV="1">
            <a:off x="1629989" y="4602220"/>
            <a:ext cx="4684679" cy="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Prostokąt 87">
            <a:extLst>
              <a:ext uri="{FF2B5EF4-FFF2-40B4-BE49-F238E27FC236}">
                <a16:creationId xmlns:a16="http://schemas.microsoft.com/office/drawing/2014/main" id="{6C695824-6D31-4270-BEE8-C9BAC566DC6A}"/>
              </a:ext>
            </a:extLst>
          </p:cNvPr>
          <p:cNvSpPr/>
          <p:nvPr/>
        </p:nvSpPr>
        <p:spPr>
          <a:xfrm>
            <a:off x="1877016" y="4382988"/>
            <a:ext cx="167900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50" dirty="0" err="1"/>
              <a:t>vnf</a:t>
            </a:r>
            <a:r>
              <a:rPr lang="pl-PL" sz="1050" dirty="0"/>
              <a:t> </a:t>
            </a:r>
            <a:r>
              <a:rPr lang="pl-PL" sz="1050" dirty="0" err="1"/>
              <a:t>Config-Assign</a:t>
            </a:r>
            <a:r>
              <a:rPr lang="en-US" sz="1050" dirty="0"/>
              <a:t> </a:t>
            </a:r>
          </a:p>
        </p:txBody>
      </p:sp>
      <p:cxnSp>
        <p:nvCxnSpPr>
          <p:cNvPr id="91" name="Straight Arrow Connector 40">
            <a:extLst>
              <a:ext uri="{FF2B5EF4-FFF2-40B4-BE49-F238E27FC236}">
                <a16:creationId xmlns:a16="http://schemas.microsoft.com/office/drawing/2014/main" id="{71B3D504-C39F-421A-9922-565CAD0F8D2B}"/>
              </a:ext>
            </a:extLst>
          </p:cNvPr>
          <p:cNvCxnSpPr>
            <a:cxnSpLocks/>
          </p:cNvCxnSpPr>
          <p:nvPr/>
        </p:nvCxnSpPr>
        <p:spPr>
          <a:xfrm flipV="1">
            <a:off x="6353412" y="4675821"/>
            <a:ext cx="2592556" cy="79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Prostokąt 95">
            <a:extLst>
              <a:ext uri="{FF2B5EF4-FFF2-40B4-BE49-F238E27FC236}">
                <a16:creationId xmlns:a16="http://schemas.microsoft.com/office/drawing/2014/main" id="{867E8D2F-59E3-4054-B598-64630742A790}"/>
              </a:ext>
            </a:extLst>
          </p:cNvPr>
          <p:cNvSpPr/>
          <p:nvPr/>
        </p:nvSpPr>
        <p:spPr>
          <a:xfrm>
            <a:off x="7641464" y="4429342"/>
            <a:ext cx="152705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50" dirty="0" err="1"/>
              <a:t>Config</a:t>
            </a:r>
            <a:r>
              <a:rPr lang="pl-PL" sz="1050" dirty="0"/>
              <a:t> </a:t>
            </a:r>
            <a:r>
              <a:rPr lang="pl-PL" sz="1050" dirty="0" err="1"/>
              <a:t>Template</a:t>
            </a:r>
            <a:endParaRPr lang="en-US" sz="1050" dirty="0"/>
          </a:p>
        </p:txBody>
      </p:sp>
      <p:cxnSp>
        <p:nvCxnSpPr>
          <p:cNvPr id="97" name="Straight Arrow Connector 40">
            <a:extLst>
              <a:ext uri="{FF2B5EF4-FFF2-40B4-BE49-F238E27FC236}">
                <a16:creationId xmlns:a16="http://schemas.microsoft.com/office/drawing/2014/main" id="{313A124C-58D6-4067-B078-9886DC5071BA}"/>
              </a:ext>
            </a:extLst>
          </p:cNvPr>
          <p:cNvCxnSpPr>
            <a:cxnSpLocks/>
          </p:cNvCxnSpPr>
          <p:nvPr/>
        </p:nvCxnSpPr>
        <p:spPr>
          <a:xfrm flipV="1">
            <a:off x="1643347" y="6103215"/>
            <a:ext cx="4684679" cy="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Prostokąt 97">
            <a:extLst>
              <a:ext uri="{FF2B5EF4-FFF2-40B4-BE49-F238E27FC236}">
                <a16:creationId xmlns:a16="http://schemas.microsoft.com/office/drawing/2014/main" id="{4B29AAD9-7920-46B2-8F06-9A403D7A5F5D}"/>
              </a:ext>
            </a:extLst>
          </p:cNvPr>
          <p:cNvSpPr/>
          <p:nvPr/>
        </p:nvSpPr>
        <p:spPr>
          <a:xfrm>
            <a:off x="1890374" y="5883983"/>
            <a:ext cx="167900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50" dirty="0" err="1"/>
              <a:t>vnf</a:t>
            </a:r>
            <a:r>
              <a:rPr lang="pl-PL" sz="1050" dirty="0"/>
              <a:t> </a:t>
            </a:r>
            <a:r>
              <a:rPr lang="pl-PL" sz="1050" dirty="0" err="1"/>
              <a:t>Config-Deploy</a:t>
            </a:r>
            <a:endParaRPr lang="en-US" sz="1050" dirty="0"/>
          </a:p>
        </p:txBody>
      </p:sp>
      <p:cxnSp>
        <p:nvCxnSpPr>
          <p:cNvPr id="99" name="Straight Arrow Connector 65">
            <a:extLst>
              <a:ext uri="{FF2B5EF4-FFF2-40B4-BE49-F238E27FC236}">
                <a16:creationId xmlns:a16="http://schemas.microsoft.com/office/drawing/2014/main" id="{36557328-358B-43DE-9313-49C06E5B25E7}"/>
              </a:ext>
            </a:extLst>
          </p:cNvPr>
          <p:cNvCxnSpPr>
            <a:cxnSpLocks/>
          </p:cNvCxnSpPr>
          <p:nvPr/>
        </p:nvCxnSpPr>
        <p:spPr>
          <a:xfrm>
            <a:off x="4160935" y="6214972"/>
            <a:ext cx="2167091" cy="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65">
            <a:extLst>
              <a:ext uri="{FF2B5EF4-FFF2-40B4-BE49-F238E27FC236}">
                <a16:creationId xmlns:a16="http://schemas.microsoft.com/office/drawing/2014/main" id="{544EBDA7-415B-46AC-94E5-2BE0AE432D4B}"/>
              </a:ext>
            </a:extLst>
          </p:cNvPr>
          <p:cNvCxnSpPr>
            <a:cxnSpLocks/>
          </p:cNvCxnSpPr>
          <p:nvPr/>
        </p:nvCxnSpPr>
        <p:spPr>
          <a:xfrm>
            <a:off x="5217818" y="6333278"/>
            <a:ext cx="1110208" cy="0"/>
          </a:xfrm>
          <a:prstGeom prst="straightConnector1">
            <a:avLst/>
          </a:prstGeom>
          <a:ln w="127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40">
            <a:extLst>
              <a:ext uri="{FF2B5EF4-FFF2-40B4-BE49-F238E27FC236}">
                <a16:creationId xmlns:a16="http://schemas.microsoft.com/office/drawing/2014/main" id="{C5D0EB0E-20A8-4713-AF6B-713862B7002D}"/>
              </a:ext>
            </a:extLst>
          </p:cNvPr>
          <p:cNvCxnSpPr>
            <a:cxnSpLocks/>
          </p:cNvCxnSpPr>
          <p:nvPr/>
        </p:nvCxnSpPr>
        <p:spPr>
          <a:xfrm flipV="1">
            <a:off x="6366770" y="6381008"/>
            <a:ext cx="2592556" cy="7982"/>
          </a:xfrm>
          <a:prstGeom prst="straightConnector1">
            <a:avLst/>
          </a:prstGeom>
          <a:ln w="127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Prostokąt 101">
            <a:extLst>
              <a:ext uri="{FF2B5EF4-FFF2-40B4-BE49-F238E27FC236}">
                <a16:creationId xmlns:a16="http://schemas.microsoft.com/office/drawing/2014/main" id="{3F5EDF8E-3744-48FB-B620-FD9ACEEE994F}"/>
              </a:ext>
            </a:extLst>
          </p:cNvPr>
          <p:cNvSpPr/>
          <p:nvPr/>
        </p:nvSpPr>
        <p:spPr>
          <a:xfrm>
            <a:off x="7654822" y="6134529"/>
            <a:ext cx="152705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050" dirty="0" err="1"/>
              <a:t>Config</a:t>
            </a:r>
            <a:r>
              <a:rPr lang="pl-PL" sz="1050" dirty="0"/>
              <a:t> </a:t>
            </a:r>
            <a:r>
              <a:rPr lang="pl-PL" sz="1050" dirty="0" err="1"/>
              <a:t>Instance</a:t>
            </a:r>
            <a:endParaRPr lang="en-US" sz="1050" dirty="0"/>
          </a:p>
        </p:txBody>
      </p:sp>
      <p:sp>
        <p:nvSpPr>
          <p:cNvPr id="9" name="Strzałka: w prawo 8">
            <a:extLst>
              <a:ext uri="{FF2B5EF4-FFF2-40B4-BE49-F238E27FC236}">
                <a16:creationId xmlns:a16="http://schemas.microsoft.com/office/drawing/2014/main" id="{D6F003B9-F6FE-48D3-9329-5382502027C4}"/>
              </a:ext>
            </a:extLst>
          </p:cNvPr>
          <p:cNvSpPr/>
          <p:nvPr/>
        </p:nvSpPr>
        <p:spPr>
          <a:xfrm>
            <a:off x="8956411" y="5019280"/>
            <a:ext cx="1747913" cy="153241"/>
          </a:xfrm>
          <a:prstGeom prst="rightArrow">
            <a:avLst>
              <a:gd name="adj1" fmla="val 50000"/>
              <a:gd name="adj2" fmla="val 3407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xplosion: 8 Points 2">
            <a:extLst>
              <a:ext uri="{FF2B5EF4-FFF2-40B4-BE49-F238E27FC236}">
                <a16:creationId xmlns:a16="http://schemas.microsoft.com/office/drawing/2014/main" id="{47F43C5F-3A87-40CB-A62A-494B8208561A}"/>
              </a:ext>
            </a:extLst>
          </p:cNvPr>
          <p:cNvSpPr/>
          <p:nvPr/>
        </p:nvSpPr>
        <p:spPr>
          <a:xfrm>
            <a:off x="9799002" y="5516162"/>
            <a:ext cx="1789773" cy="102439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Big </a:t>
            </a:r>
            <a:r>
              <a:rPr lang="pl-PL" dirty="0" err="1"/>
              <a:t>Bang</a:t>
            </a:r>
            <a:r>
              <a:rPr lang="pl-PL" dirty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27148"/>
      </p:ext>
    </p:extLst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84DD7-0AA0-47EE-AC21-C34B4745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61" y="426433"/>
            <a:ext cx="11506200" cy="538770"/>
          </a:xfrm>
        </p:spPr>
        <p:txBody>
          <a:bodyPr>
            <a:normAutofit/>
          </a:bodyPr>
          <a:lstStyle/>
          <a:p>
            <a:r>
              <a:rPr lang="pl-PL" dirty="0"/>
              <a:t>CNF AAI Update - </a:t>
            </a:r>
            <a:r>
              <a:rPr lang="pl-PL" dirty="0" err="1"/>
              <a:t>Jakarta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8DA07-E799-4841-BF1D-7598893828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95289" y="1138238"/>
            <a:ext cx="3825236" cy="5170487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CNF Adapter creates status notification subscription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K8s Notifies on Resource’s change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K8sPlugin Sends Subscription Notification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CNF Adapter Determines type of change</a:t>
            </a:r>
          </a:p>
          <a:p>
            <a:pPr lvl="1"/>
            <a:r>
              <a:rPr lang="en-US" sz="1400" dirty="0" err="1"/>
              <a:t>Crea</a:t>
            </a:r>
            <a:r>
              <a:rPr lang="pl-PL" sz="1400" dirty="0"/>
              <a:t>t</a:t>
            </a:r>
            <a:r>
              <a:rPr lang="en-US" sz="1400" dirty="0"/>
              <a:t>e new k8s-resource</a:t>
            </a:r>
          </a:p>
          <a:p>
            <a:pPr lvl="1"/>
            <a:r>
              <a:rPr lang="en-US" sz="1400" dirty="0"/>
              <a:t>Deletes k8s-resource</a:t>
            </a:r>
          </a:p>
          <a:p>
            <a:pPr lvl="1"/>
            <a:r>
              <a:rPr lang="en-US" sz="1400" dirty="0"/>
              <a:t>Update K8s resource version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8F492-2C04-47D5-85FC-46685BAFA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96" y="1171257"/>
            <a:ext cx="7629525" cy="49625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07BDE24-C715-47EC-9145-6A5FEB1D84EA}"/>
              </a:ext>
            </a:extLst>
          </p:cNvPr>
          <p:cNvSpPr/>
          <p:nvPr/>
        </p:nvSpPr>
        <p:spPr>
          <a:xfrm>
            <a:off x="6879648" y="1138238"/>
            <a:ext cx="970173" cy="466344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AAI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F8A045-ADBE-4116-9E39-D4586BCA112F}"/>
              </a:ext>
            </a:extLst>
          </p:cNvPr>
          <p:cNvSpPr/>
          <p:nvPr/>
        </p:nvSpPr>
        <p:spPr>
          <a:xfrm>
            <a:off x="74828" y="1138238"/>
            <a:ext cx="1124712" cy="470913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SO: </a:t>
            </a:r>
            <a:r>
              <a:rPr lang="pl-PL" sz="1400" dirty="0"/>
              <a:t>CNF</a:t>
            </a:r>
            <a:r>
              <a:rPr lang="en-US" sz="1400" dirty="0"/>
              <a:t> Adapter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A2BD1A-0FA4-40DC-A38A-B9E8731ED5C0}"/>
              </a:ext>
            </a:extLst>
          </p:cNvPr>
          <p:cNvSpPr/>
          <p:nvPr/>
        </p:nvSpPr>
        <p:spPr>
          <a:xfrm>
            <a:off x="1802387" y="1138238"/>
            <a:ext cx="1234440" cy="470916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K8s Plugin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854FBC-7C62-43C5-93F5-E812C94F4F95}"/>
              </a:ext>
            </a:extLst>
          </p:cNvPr>
          <p:cNvSpPr/>
          <p:nvPr/>
        </p:nvSpPr>
        <p:spPr>
          <a:xfrm>
            <a:off x="3440698" y="1138238"/>
            <a:ext cx="1188720" cy="46634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K8s cluster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D91E47-7032-43A8-A7B9-45CEE17E1674}"/>
              </a:ext>
            </a:extLst>
          </p:cNvPr>
          <p:cNvSpPr/>
          <p:nvPr/>
        </p:nvSpPr>
        <p:spPr>
          <a:xfrm>
            <a:off x="5138798" y="1133666"/>
            <a:ext cx="1234440" cy="470916"/>
          </a:xfrm>
          <a:prstGeom prst="rect">
            <a:avLst/>
          </a:prstGeom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K8s Plugin</a:t>
            </a:r>
            <a:r>
              <a:rPr lang="pl-PL" sz="1400" dirty="0"/>
              <a:t> (</a:t>
            </a:r>
            <a:r>
              <a:rPr lang="pl-PL" sz="1400" dirty="0" err="1"/>
              <a:t>etcd</a:t>
            </a:r>
            <a:r>
              <a:rPr lang="pl-PL" sz="140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23121884"/>
      </p:ext>
    </p:extLst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D2F9-F1AB-926F-F0AD-18E3C2CB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75F0D-B332-EC6F-1746-347DA56F16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4325" y="2734733"/>
            <a:ext cx="11506200" cy="53877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06970050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58939" y="1489963"/>
            <a:ext cx="21824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4471C4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b="1" spc="-5" dirty="0">
                <a:latin typeface="Arial"/>
                <a:cs typeface="Arial"/>
              </a:rPr>
              <a:t>Helm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Onboarding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08589" y="1489963"/>
            <a:ext cx="588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[SDC]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58939" y="2008377"/>
            <a:ext cx="26441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4471C4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b="1" spc="-5" dirty="0">
                <a:latin typeface="Arial"/>
                <a:cs typeface="Arial"/>
              </a:rPr>
              <a:t>Day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0/1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Customization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08589" y="2008377"/>
            <a:ext cx="96011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[CD</a:t>
            </a:r>
            <a:r>
              <a:rPr sz="1600" b="1" spc="-10" dirty="0">
                <a:latin typeface="Arial"/>
                <a:cs typeface="Arial"/>
              </a:rPr>
              <a:t>S</a:t>
            </a:r>
            <a:r>
              <a:rPr sz="1600" b="1" spc="-5" dirty="0">
                <a:latin typeface="Arial"/>
                <a:cs typeface="Arial"/>
              </a:rPr>
              <a:t>/MC]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58939" y="2526537"/>
            <a:ext cx="1685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4471C4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b="1" spc="-5" dirty="0">
                <a:latin typeface="Arial"/>
                <a:cs typeface="Arial"/>
              </a:rPr>
              <a:t>Ins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an</a:t>
            </a:r>
            <a:r>
              <a:rPr sz="1600" b="1" spc="-15" dirty="0">
                <a:latin typeface="Arial"/>
                <a:cs typeface="Arial"/>
              </a:rPr>
              <a:t>t</a:t>
            </a:r>
            <a:r>
              <a:rPr sz="1600" b="1" spc="-5" dirty="0">
                <a:latin typeface="Arial"/>
                <a:cs typeface="Arial"/>
              </a:rPr>
              <a:t>iati</a:t>
            </a:r>
            <a:r>
              <a:rPr sz="1600" b="1" spc="-10" dirty="0">
                <a:latin typeface="Arial"/>
                <a:cs typeface="Arial"/>
              </a:rPr>
              <a:t>o</a:t>
            </a:r>
            <a:r>
              <a:rPr sz="1600" b="1" spc="-5" dirty="0"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08589" y="2526537"/>
            <a:ext cx="824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[S</a:t>
            </a:r>
            <a:r>
              <a:rPr sz="1600" b="1" spc="-15" dirty="0">
                <a:latin typeface="Arial"/>
                <a:cs typeface="Arial"/>
              </a:rPr>
              <a:t>O</a:t>
            </a:r>
            <a:r>
              <a:rPr sz="1600" b="1" spc="-5" dirty="0">
                <a:latin typeface="Arial"/>
                <a:cs typeface="Arial"/>
              </a:rPr>
              <a:t>/MC]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58939" y="3044698"/>
            <a:ext cx="2406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4471C4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b="1" spc="-5" dirty="0">
                <a:latin typeface="Arial"/>
                <a:cs typeface="Arial"/>
              </a:rPr>
              <a:t>Day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2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Configuration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08589" y="3044698"/>
            <a:ext cx="96011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[CD</a:t>
            </a:r>
            <a:r>
              <a:rPr sz="1600" b="1" spc="-10" dirty="0">
                <a:latin typeface="Arial"/>
                <a:cs typeface="Arial"/>
              </a:rPr>
              <a:t>S</a:t>
            </a:r>
            <a:r>
              <a:rPr sz="1600" b="1" spc="-5" dirty="0">
                <a:latin typeface="Arial"/>
                <a:cs typeface="Arial"/>
              </a:rPr>
              <a:t>/MC]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58939" y="3563239"/>
            <a:ext cx="26079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4471C4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b="1" spc="-5" dirty="0">
                <a:latin typeface="Arial"/>
                <a:cs typeface="Arial"/>
              </a:rPr>
              <a:t>State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Synchronization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808589" y="3563239"/>
            <a:ext cx="12274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[</a:t>
            </a:r>
            <a:r>
              <a:rPr sz="1600" b="1" spc="-5" dirty="0">
                <a:latin typeface="Arial"/>
                <a:cs typeface="Arial"/>
              </a:rPr>
              <a:t>SO/</a:t>
            </a:r>
            <a:r>
              <a:rPr sz="1600" b="1" spc="-45" dirty="0">
                <a:latin typeface="Arial"/>
                <a:cs typeface="Arial"/>
              </a:rPr>
              <a:t>A</a:t>
            </a:r>
            <a:r>
              <a:rPr sz="1600" b="1" spc="-5" dirty="0">
                <a:latin typeface="Arial"/>
                <a:cs typeface="Arial"/>
              </a:rPr>
              <a:t>AI/M</a:t>
            </a:r>
            <a:r>
              <a:rPr sz="1600" b="1" spc="10" dirty="0">
                <a:latin typeface="Arial"/>
                <a:cs typeface="Arial"/>
              </a:rPr>
              <a:t>C</a:t>
            </a:r>
            <a:r>
              <a:rPr sz="1600" b="1" spc="-5" dirty="0">
                <a:latin typeface="Arial"/>
                <a:cs typeface="Arial"/>
              </a:rPr>
              <a:t>]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58939" y="4081398"/>
            <a:ext cx="281368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4471C4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b="1" spc="-5" dirty="0" err="1">
                <a:latin typeface="Arial"/>
                <a:cs typeface="Arial"/>
              </a:rPr>
              <a:t>Healt</a:t>
            </a:r>
            <a:r>
              <a:rPr sz="1600" b="1" spc="-10" dirty="0" err="1">
                <a:latin typeface="Arial"/>
                <a:cs typeface="Arial"/>
              </a:rPr>
              <a:t>h</a:t>
            </a:r>
            <a:r>
              <a:rPr sz="1600" b="1" spc="-5" dirty="0" err="1">
                <a:latin typeface="Arial"/>
                <a:cs typeface="Arial"/>
              </a:rPr>
              <a:t>check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08589" y="4081398"/>
            <a:ext cx="13100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[</a:t>
            </a:r>
            <a:r>
              <a:rPr sz="1600" b="1" spc="-5" dirty="0">
                <a:latin typeface="Arial"/>
                <a:cs typeface="Arial"/>
              </a:rPr>
              <a:t>SO</a:t>
            </a:r>
            <a:r>
              <a:rPr sz="1600" b="1" spc="-10" dirty="0">
                <a:latin typeface="Arial"/>
                <a:cs typeface="Arial"/>
              </a:rPr>
              <a:t>/CD</a:t>
            </a:r>
            <a:r>
              <a:rPr sz="1600" b="1" spc="-5" dirty="0">
                <a:latin typeface="Arial"/>
                <a:cs typeface="Arial"/>
              </a:rPr>
              <a:t>S/MC]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58939" y="4599813"/>
            <a:ext cx="13042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4471C4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b="1" spc="-5" dirty="0">
                <a:solidFill>
                  <a:srgbClr val="A6A6A6"/>
                </a:solidFill>
                <a:latin typeface="Arial"/>
                <a:cs typeface="Arial"/>
              </a:rPr>
              <a:t>Up</a:t>
            </a:r>
            <a:r>
              <a:rPr sz="1600" b="1" spc="-15" dirty="0">
                <a:solidFill>
                  <a:srgbClr val="A6A6A6"/>
                </a:solidFill>
                <a:latin typeface="Arial"/>
                <a:cs typeface="Arial"/>
              </a:rPr>
              <a:t>g</a:t>
            </a:r>
            <a:r>
              <a:rPr sz="1600" b="1" spc="-5" dirty="0">
                <a:solidFill>
                  <a:srgbClr val="A6A6A6"/>
                </a:solidFill>
                <a:latin typeface="Arial"/>
                <a:cs typeface="Arial"/>
              </a:rPr>
              <a:t>rade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08589" y="4599813"/>
            <a:ext cx="13100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A6A6A6"/>
                </a:solidFill>
                <a:latin typeface="Arial"/>
                <a:cs typeface="Arial"/>
              </a:rPr>
              <a:t>[</a:t>
            </a:r>
            <a:r>
              <a:rPr sz="1600" b="1" spc="-5" dirty="0">
                <a:solidFill>
                  <a:srgbClr val="A6A6A6"/>
                </a:solidFill>
                <a:latin typeface="Arial"/>
                <a:cs typeface="Arial"/>
              </a:rPr>
              <a:t>SO</a:t>
            </a:r>
            <a:r>
              <a:rPr sz="1600" b="1" spc="-10" dirty="0">
                <a:solidFill>
                  <a:srgbClr val="A6A6A6"/>
                </a:solidFill>
                <a:latin typeface="Arial"/>
                <a:cs typeface="Arial"/>
              </a:rPr>
              <a:t>/CD</a:t>
            </a:r>
            <a:r>
              <a:rPr sz="1600" b="1" spc="-5" dirty="0">
                <a:solidFill>
                  <a:srgbClr val="A6A6A6"/>
                </a:solidFill>
                <a:latin typeface="Arial"/>
                <a:cs typeface="Arial"/>
              </a:rPr>
              <a:t>S/MC</a:t>
            </a:r>
            <a:r>
              <a:rPr sz="1600" b="1" spc="-5" dirty="0">
                <a:latin typeface="Arial"/>
                <a:cs typeface="Arial"/>
              </a:rPr>
              <a:t>]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258939" y="5117972"/>
            <a:ext cx="28803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4471C4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b="1" spc="-5" dirty="0">
                <a:latin typeface="Arial"/>
                <a:cs typeface="Arial"/>
              </a:rPr>
              <a:t>Multi-cluster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deployment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08589" y="5117972"/>
            <a:ext cx="824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[S</a:t>
            </a:r>
            <a:r>
              <a:rPr sz="1600" b="1" spc="-15" dirty="0">
                <a:latin typeface="Arial"/>
                <a:cs typeface="Arial"/>
              </a:rPr>
              <a:t>O</a:t>
            </a:r>
            <a:r>
              <a:rPr sz="1600" b="1" spc="-5" dirty="0">
                <a:latin typeface="Arial"/>
                <a:cs typeface="Arial"/>
              </a:rPr>
              <a:t>/MC]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58939" y="5636158"/>
            <a:ext cx="24523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4471C4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b="1" spc="-5" dirty="0">
                <a:latin typeface="Arial"/>
                <a:cs typeface="Arial"/>
              </a:rPr>
              <a:t>VNF/PNF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Integration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808589" y="5636158"/>
            <a:ext cx="5473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[</a:t>
            </a:r>
            <a:r>
              <a:rPr sz="1600" b="1" spc="-60" dirty="0">
                <a:latin typeface="Arial"/>
                <a:cs typeface="Arial"/>
              </a:rPr>
              <a:t>A</a:t>
            </a:r>
            <a:r>
              <a:rPr sz="1600" b="1" spc="-5" dirty="0">
                <a:latin typeface="Arial"/>
                <a:cs typeface="Arial"/>
              </a:rPr>
              <a:t>L</a:t>
            </a:r>
            <a:r>
              <a:rPr sz="1600" b="1" spc="-15" dirty="0">
                <a:latin typeface="Arial"/>
                <a:cs typeface="Arial"/>
              </a:rPr>
              <a:t>L</a:t>
            </a:r>
            <a:r>
              <a:rPr sz="1600" b="1" spc="-5" dirty="0">
                <a:latin typeface="Arial"/>
                <a:cs typeface="Arial"/>
              </a:rPr>
              <a:t>]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258939" y="6154623"/>
            <a:ext cx="28136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Clr>
                <a:srgbClr val="4471C4"/>
              </a:buClr>
              <a:buFont typeface="Wingdings"/>
              <a:buChar char=""/>
              <a:tabLst>
                <a:tab pos="469265" algn="l"/>
                <a:tab pos="469900" algn="l"/>
              </a:tabLst>
            </a:pPr>
            <a:r>
              <a:rPr sz="1600" b="1" spc="-5" dirty="0">
                <a:latin typeface="Arial"/>
                <a:cs typeface="Arial"/>
              </a:rPr>
              <a:t>E2E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Service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Automation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808589" y="6154623"/>
            <a:ext cx="58864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[SDK]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19" y="1459991"/>
            <a:ext cx="7068311" cy="4834128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384759" y="291283"/>
            <a:ext cx="6356350" cy="45781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2800" spc="5" dirty="0">
                <a:solidFill>
                  <a:schemeClr val="bg1"/>
                </a:solidFill>
              </a:rPr>
              <a:t>E2E Flow Details</a:t>
            </a:r>
            <a:endParaRPr sz="2800" spc="5" dirty="0">
              <a:solidFill>
                <a:schemeClr val="bg1"/>
              </a:solidFill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3112389" y="6646341"/>
            <a:ext cx="5164455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600" b="0" i="0" kern="120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614"/>
              </a:lnSpc>
            </a:pPr>
            <a:r>
              <a:rPr lang="pt-BR" spc="-10"/>
              <a:t>LFN</a:t>
            </a:r>
            <a:r>
              <a:rPr lang="pt-BR" spc="10"/>
              <a:t> </a:t>
            </a:r>
            <a:r>
              <a:rPr lang="pt-BR" spc="-10"/>
              <a:t>Developer</a:t>
            </a:r>
            <a:r>
              <a:rPr lang="pt-BR" spc="55"/>
              <a:t> </a:t>
            </a:r>
            <a:r>
              <a:rPr lang="pt-BR" spc="-5"/>
              <a:t>&amp;</a:t>
            </a:r>
            <a:r>
              <a:rPr lang="pt-BR"/>
              <a:t> </a:t>
            </a:r>
            <a:r>
              <a:rPr lang="pt-BR" spc="-45"/>
              <a:t>Test</a:t>
            </a:r>
            <a:r>
              <a:rPr lang="pt-BR" spc="10"/>
              <a:t> </a:t>
            </a:r>
            <a:r>
              <a:rPr lang="pt-BR" spc="-15"/>
              <a:t>Forum,</a:t>
            </a:r>
            <a:r>
              <a:rPr lang="pt-BR" spc="35"/>
              <a:t> </a:t>
            </a:r>
            <a:r>
              <a:rPr lang="pt-BR" spc="-5"/>
              <a:t>13-16</a:t>
            </a:r>
            <a:r>
              <a:rPr lang="pt-BR" spc="25"/>
              <a:t> </a:t>
            </a:r>
            <a:r>
              <a:rPr lang="pt-BR" spc="-10"/>
              <a:t>June</a:t>
            </a:r>
            <a:r>
              <a:rPr lang="pt-BR" spc="30"/>
              <a:t> </a:t>
            </a:r>
            <a:r>
              <a:rPr lang="pt-BR" spc="-10"/>
              <a:t>2022,</a:t>
            </a:r>
            <a:r>
              <a:rPr lang="pt-BR" spc="45"/>
              <a:t> </a:t>
            </a:r>
            <a:r>
              <a:rPr lang="pt-BR" spc="-20"/>
              <a:t>Porto,</a:t>
            </a:r>
            <a:r>
              <a:rPr lang="pt-BR" spc="25"/>
              <a:t> </a:t>
            </a:r>
            <a:r>
              <a:rPr lang="pt-BR" spc="-15"/>
              <a:t>Portugal</a:t>
            </a:r>
            <a:endParaRPr spc="-15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564650-FF94-CC6F-53D7-3E90940714B4}"/>
              </a:ext>
            </a:extLst>
          </p:cNvPr>
          <p:cNvSpPr txBox="1"/>
          <p:nvPr/>
        </p:nvSpPr>
        <p:spPr>
          <a:xfrm>
            <a:off x="4349750" y="1907904"/>
            <a:ext cx="6125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spc="-5" dirty="0">
                <a:latin typeface="Arial"/>
                <a:cs typeface="Arial"/>
              </a:rPr>
              <a:t>(without DCAE here)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191e7f58f4_0_140"/>
          <p:cNvSpPr txBox="1"/>
          <p:nvPr/>
        </p:nvSpPr>
        <p:spPr>
          <a:xfrm>
            <a:off x="238332" y="189350"/>
            <a:ext cx="65823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CDS Blueprint Design Steps</a:t>
            </a:r>
            <a:endParaRPr kumimoji="0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Google Shape;689;g1191e7f58f4_0_140"/>
          <p:cNvSpPr txBox="1"/>
          <p:nvPr/>
        </p:nvSpPr>
        <p:spPr>
          <a:xfrm>
            <a:off x="164525" y="1258757"/>
            <a:ext cx="5962436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Step 1: Create required Data dictionaries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 data dictionary models the how a specific resource can be resolved.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 resource is a variable/parameter in the context of the service. It can be anything, but it should not be confused with SDC or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Openstack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resources.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 data dictionary can have multiple sources to handle resolution in different ways.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 main goal of data dictionary is to define re-usable entity that could be shared.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1D27A82-6E6D-1988-912F-29C0A16D83EB}"/>
              </a:ext>
            </a:extLst>
          </p:cNvPr>
          <p:cNvGrpSpPr/>
          <p:nvPr/>
        </p:nvGrpSpPr>
        <p:grpSpPr>
          <a:xfrm>
            <a:off x="6490341" y="1967732"/>
            <a:ext cx="5351825" cy="3836851"/>
            <a:chOff x="5668407" y="1382980"/>
            <a:chExt cx="5351825" cy="3836851"/>
          </a:xfrm>
        </p:grpSpPr>
        <p:pic>
          <p:nvPicPr>
            <p:cNvPr id="685" name="Google Shape;685;g1191e7f58f4_0_14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668407" y="1704681"/>
              <a:ext cx="5351825" cy="3515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6" name="Google Shape;686;g1191e7f58f4_0_140"/>
            <p:cNvSpPr/>
            <p:nvPr/>
          </p:nvSpPr>
          <p:spPr>
            <a:xfrm>
              <a:off x="7646332" y="3239480"/>
              <a:ext cx="210600" cy="1179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7" name="Google Shape;687;g1191e7f58f4_0_140"/>
            <p:cNvSpPr/>
            <p:nvPr/>
          </p:nvSpPr>
          <p:spPr>
            <a:xfrm>
              <a:off x="7646332" y="3544280"/>
              <a:ext cx="210600" cy="1179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88" name="Google Shape;688;g1191e7f58f4_0_140"/>
            <p:cNvSpPr/>
            <p:nvPr/>
          </p:nvSpPr>
          <p:spPr>
            <a:xfrm>
              <a:off x="7646332" y="4306280"/>
              <a:ext cx="210600" cy="1179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0" name="Google Shape;690;g1191e7f58f4_0_140"/>
            <p:cNvSpPr txBox="1"/>
            <p:nvPr/>
          </p:nvSpPr>
          <p:spPr>
            <a:xfrm>
              <a:off x="5995032" y="1382980"/>
              <a:ext cx="825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Create Package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1" name="Google Shape;691;g1191e7f58f4_0_140"/>
            <p:cNvSpPr txBox="1"/>
            <p:nvPr/>
          </p:nvSpPr>
          <p:spPr>
            <a:xfrm>
              <a:off x="7950407" y="1382980"/>
              <a:ext cx="825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Upload Artifact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92" name="Google Shape;692;g1191e7f58f4_0_140"/>
            <p:cNvSpPr txBox="1"/>
            <p:nvPr/>
          </p:nvSpPr>
          <p:spPr>
            <a:xfrm>
              <a:off x="9872057" y="1382980"/>
              <a:ext cx="8256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Design Blueprint</a:t>
              </a:r>
              <a:endParaRPr kumimoji="0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FAB9D5B-1878-1D36-6E1D-4B08269EB4CB}"/>
              </a:ext>
            </a:extLst>
          </p:cNvPr>
          <p:cNvSpPr txBox="1"/>
          <p:nvPr/>
        </p:nvSpPr>
        <p:spPr>
          <a:xfrm>
            <a:off x="7037799" y="1295849"/>
            <a:ext cx="61233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Step 2: Create CBA including following Steps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2C3CCA-6102-FEC3-3EDD-282AFC46B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456588"/>
              </p:ext>
            </p:extLst>
          </p:nvPr>
        </p:nvGraphicFramePr>
        <p:xfrm>
          <a:off x="238332" y="3509071"/>
          <a:ext cx="5466255" cy="2442815"/>
        </p:xfrm>
        <a:graphic>
          <a:graphicData uri="http://schemas.openxmlformats.org/drawingml/2006/table">
            <a:tbl>
              <a:tblPr/>
              <a:tblGrid>
                <a:gridCol w="1822085">
                  <a:extLst>
                    <a:ext uri="{9D8B030D-6E8A-4147-A177-3AD203B41FA5}">
                      <a16:colId xmlns:a16="http://schemas.microsoft.com/office/drawing/2014/main" val="704781237"/>
                    </a:ext>
                  </a:extLst>
                </a:gridCol>
                <a:gridCol w="1822085">
                  <a:extLst>
                    <a:ext uri="{9D8B030D-6E8A-4147-A177-3AD203B41FA5}">
                      <a16:colId xmlns:a16="http://schemas.microsoft.com/office/drawing/2014/main" val="3265080449"/>
                    </a:ext>
                  </a:extLst>
                </a:gridCol>
                <a:gridCol w="1822085">
                  <a:extLst>
                    <a:ext uri="{9D8B030D-6E8A-4147-A177-3AD203B41FA5}">
                      <a16:colId xmlns:a16="http://schemas.microsoft.com/office/drawing/2014/main" val="3861003576"/>
                    </a:ext>
                  </a:extLst>
                </a:gridCol>
              </a:tblGrid>
              <a:tr h="305870"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Property</a:t>
                      </a: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Description</a:t>
                      </a: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effectLst/>
                        </a:rPr>
                        <a:t>Scope</a:t>
                      </a:r>
                    </a:p>
                  </a:txBody>
                  <a:tcPr marL="101600" marR="101600" marT="50800" marB="50800" anchor="ctr"/>
                </a:tc>
                <a:extLst>
                  <a:ext uri="{0D108BD9-81ED-4DB2-BD59-A6C34878D82A}">
                    <a16:rowId xmlns:a16="http://schemas.microsoft.com/office/drawing/2014/main" val="3010107348"/>
                  </a:ext>
                </a:extLst>
              </a:tr>
              <a:tr h="305870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updated-by</a:t>
                      </a: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The creator</a:t>
                      </a: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Mandatory</a:t>
                      </a:r>
                    </a:p>
                  </a:txBody>
                  <a:tcPr marL="101600" marR="101600" marT="50800" marB="50800" anchor="ctr"/>
                </a:tc>
                <a:extLst>
                  <a:ext uri="{0D108BD9-81ED-4DB2-BD59-A6C34878D82A}">
                    <a16:rowId xmlns:a16="http://schemas.microsoft.com/office/drawing/2014/main" val="4188986792"/>
                  </a:ext>
                </a:extLst>
              </a:tr>
              <a:tr h="305870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tags</a:t>
                      </a: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Information related</a:t>
                      </a: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Mandatory</a:t>
                      </a:r>
                    </a:p>
                  </a:txBody>
                  <a:tcPr marL="101600" marR="101600" marT="50800" marB="50800" anchor="ctr"/>
                </a:tc>
                <a:extLst>
                  <a:ext uri="{0D108BD9-81ED-4DB2-BD59-A6C34878D82A}">
                    <a16:rowId xmlns:a16="http://schemas.microsoft.com/office/drawing/2014/main" val="3062671044"/>
                  </a:ext>
                </a:extLst>
              </a:tr>
              <a:tr h="513074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sources</a:t>
                      </a: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List of resource source instance</a:t>
                      </a: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Mandatory</a:t>
                      </a:r>
                    </a:p>
                  </a:txBody>
                  <a:tcPr marL="101600" marR="101600" marT="50800" marB="50800" anchor="ctr"/>
                </a:tc>
                <a:extLst>
                  <a:ext uri="{0D108BD9-81ED-4DB2-BD59-A6C34878D82A}">
                    <a16:rowId xmlns:a16="http://schemas.microsoft.com/office/drawing/2014/main" val="3787071392"/>
                  </a:ext>
                </a:extLst>
              </a:tr>
              <a:tr h="706261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property</a:t>
                      </a: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Defines type and description, as nested JSON</a:t>
                      </a: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Mandatory</a:t>
                      </a:r>
                    </a:p>
                  </a:txBody>
                  <a:tcPr marL="101600" marR="101600" marT="50800" marB="50800" anchor="ctr"/>
                </a:tc>
                <a:extLst>
                  <a:ext uri="{0D108BD9-81ED-4DB2-BD59-A6C34878D82A}">
                    <a16:rowId xmlns:a16="http://schemas.microsoft.com/office/drawing/2014/main" val="2545006546"/>
                  </a:ext>
                </a:extLst>
              </a:tr>
              <a:tr h="305870"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name</a:t>
                      </a: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>
                          <a:effectLst/>
                        </a:rPr>
                        <a:t>Data dictionary name</a:t>
                      </a: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dirty="0">
                          <a:effectLst/>
                        </a:rPr>
                        <a:t>Mandatory</a:t>
                      </a:r>
                    </a:p>
                  </a:txBody>
                  <a:tcPr marL="101600" marR="101600" marT="50800" marB="50800" anchor="ctr"/>
                </a:tc>
                <a:extLst>
                  <a:ext uri="{0D108BD9-81ED-4DB2-BD59-A6C34878D82A}">
                    <a16:rowId xmlns:a16="http://schemas.microsoft.com/office/drawing/2014/main" val="94062576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94A3A20-CD2C-3EAB-C3D1-D12D1FC29AB0}"/>
              </a:ext>
            </a:extLst>
          </p:cNvPr>
          <p:cNvSpPr txBox="1"/>
          <p:nvPr/>
        </p:nvSpPr>
        <p:spPr>
          <a:xfrm>
            <a:off x="5969286" y="246403"/>
            <a:ext cx="65960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4"/>
              </a:rPr>
              <a:t>ccsdk-cds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4"/>
              </a:rPr>
              <a:t>/components/model-catalog/definition-type/starter-type/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4"/>
              </a:rPr>
              <a:t>node_type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4"/>
              </a:rPr>
              <a:t> at master ·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4"/>
              </a:rPr>
              <a:t>onap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4"/>
              </a:rPr>
              <a:t>/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4"/>
              </a:rPr>
              <a:t>ccsdk-cds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  <a:hlinkClick r:id="rId4"/>
              </a:rPr>
              <a:t> · GitHub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95B34E-A477-1CDB-66BF-31D85058C4AC}"/>
              </a:ext>
            </a:extLst>
          </p:cNvPr>
          <p:cNvSpPr txBox="1"/>
          <p:nvPr/>
        </p:nvSpPr>
        <p:spPr>
          <a:xfrm>
            <a:off x="2288381" y="6099189"/>
            <a:ext cx="6596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https://git.onap.org/demo/tree/heat/vFW_CNF_CDS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1e1e83646e_0_0"/>
          <p:cNvSpPr txBox="1"/>
          <p:nvPr/>
        </p:nvSpPr>
        <p:spPr>
          <a:xfrm>
            <a:off x="180200" y="230500"/>
            <a:ext cx="115059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CDS 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Distribution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with SDC</a:t>
            </a:r>
            <a:endParaRPr kumimoji="0" sz="3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g11e1e83646e_0_0"/>
          <p:cNvSpPr txBox="1"/>
          <p:nvPr/>
        </p:nvSpPr>
        <p:spPr>
          <a:xfrm>
            <a:off x="121450" y="8753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Create the VF resource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8" name="Google Shape;708;g11e1e83646e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75" y="1448378"/>
            <a:ext cx="2920751" cy="1968574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g11e1e83646e_0_0"/>
          <p:cNvSpPr txBox="1"/>
          <p:nvPr/>
        </p:nvSpPr>
        <p:spPr>
          <a:xfrm>
            <a:off x="3651413" y="974650"/>
            <a:ext cx="5068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Click on </a:t>
            </a: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Deployment Artifact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then </a:t>
            </a: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Add other arifacts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and select you CBA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0" name="Google Shape;710;g11e1e83646e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50175" y="1448378"/>
            <a:ext cx="3468565" cy="196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g11e1e83646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59025" y="1501578"/>
            <a:ext cx="2574900" cy="1968574"/>
          </a:xfrm>
          <a:prstGeom prst="rect">
            <a:avLst/>
          </a:prstGeom>
          <a:noFill/>
          <a:ln>
            <a:noFill/>
          </a:ln>
        </p:spPr>
      </p:pic>
      <p:sp>
        <p:nvSpPr>
          <p:cNvPr id="712" name="Google Shape;712;g11e1e83646e_0_0"/>
          <p:cNvSpPr txBox="1"/>
          <p:nvPr/>
        </p:nvSpPr>
        <p:spPr>
          <a:xfrm>
            <a:off x="9249900" y="940775"/>
            <a:ext cx="3000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Check the artifact is uploaded OK, and click on </a:t>
            </a: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Certify</a:t>
            </a:r>
            <a:r>
              <a:rPr kumimoji="0" 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.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3" name="Google Shape;713;g11e1e83646e_0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71250" y="1652603"/>
            <a:ext cx="2920751" cy="1770069"/>
          </a:xfrm>
          <a:prstGeom prst="rect">
            <a:avLst/>
          </a:prstGeom>
          <a:noFill/>
          <a:ln>
            <a:noFill/>
          </a:ln>
        </p:spPr>
      </p:pic>
      <p:sp>
        <p:nvSpPr>
          <p:cNvPr id="714" name="Google Shape;714;g11e1e83646e_0_0"/>
          <p:cNvSpPr txBox="1"/>
          <p:nvPr/>
        </p:nvSpPr>
        <p:spPr>
          <a:xfrm>
            <a:off x="-38175" y="3382663"/>
            <a:ext cx="30000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900"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Create a new service model, and add the newly created VF (including CBA artifact) to the new service model. Click on "Add Service"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5" name="Google Shape;715;g11e1e83646e_0_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50" y="4124178"/>
            <a:ext cx="2999999" cy="1922392"/>
          </a:xfrm>
          <a:prstGeom prst="rect">
            <a:avLst/>
          </a:prstGeom>
          <a:noFill/>
          <a:ln>
            <a:noFill/>
          </a:ln>
        </p:spPr>
      </p:pic>
      <p:sp>
        <p:nvSpPr>
          <p:cNvPr id="716" name="Google Shape;716;g11e1e83646e_0_0"/>
          <p:cNvSpPr txBox="1"/>
          <p:nvPr/>
        </p:nvSpPr>
        <p:spPr>
          <a:xfrm>
            <a:off x="3010550" y="3332650"/>
            <a:ext cx="30000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900"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Click on "Composition", and drag the VF we created from the palette on the left onto the canvas in the middle. Then, click on "Submit for Testing".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7" name="Google Shape;717;g11e1e83646e_0_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77650" y="4098003"/>
            <a:ext cx="2920750" cy="1892095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g11e1e83646e_0_0"/>
          <p:cNvSpPr txBox="1"/>
          <p:nvPr/>
        </p:nvSpPr>
        <p:spPr>
          <a:xfrm>
            <a:off x="5998400" y="3306475"/>
            <a:ext cx="3625200" cy="20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Click on Properties Assignments, then click on the service name, e.g. "CDS-VNF-TEST" from the right bar.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Type "sdnc" in the filter box, and add the </a:t>
            </a: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sdnc_model_name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sdnc_model_version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sdnc_artifact_version</a:t>
            </a: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, and click "Save".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8575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sdnc_model_name - This is the name of the blueprint (e.g. CBA name)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sdnc_model_version - This is the version of the blueprint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●"/>
              <a:tabLst/>
              <a:defRPr/>
            </a:pPr>
            <a:r>
              <a: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sdnc_artifact_name - This is the name of the VNF resource accumulator template</a:t>
            </a: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9" name="Google Shape;719;g11e1e83646e_0_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998400" y="5111700"/>
            <a:ext cx="3625223" cy="17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g11e1e83646e_0_0"/>
          <p:cNvSpPr txBox="1"/>
          <p:nvPr/>
        </p:nvSpPr>
        <p:spPr>
          <a:xfrm>
            <a:off x="9678300" y="3458875"/>
            <a:ext cx="24954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Type "skip" in the filter box, and set "skip post instantiation" to FALSE, then click "Save".</a:t>
            </a:r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1" name="Google Shape;721;g11e1e83646e_0_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641800" y="4272803"/>
            <a:ext cx="2574900" cy="2075639"/>
          </a:xfrm>
          <a:prstGeom prst="rect">
            <a:avLst/>
          </a:prstGeom>
          <a:noFill/>
          <a:ln>
            <a:noFill/>
          </a:ln>
        </p:spPr>
      </p:pic>
      <p:sp>
        <p:nvSpPr>
          <p:cNvPr id="722" name="Google Shape;722;g11e1e83646e_0_0"/>
          <p:cNvSpPr txBox="1"/>
          <p:nvPr/>
        </p:nvSpPr>
        <p:spPr>
          <a:xfrm>
            <a:off x="9350" y="5817975"/>
            <a:ext cx="5606100" cy="1046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Login as Tester (jm0007/demo123456!) and accept the new service.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Login as Governor (gv0001/demo123456!) and approve for distribution.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Login as Operator (op0001/demo123456!) and click on "Distribute".</a:t>
            </a: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g11e1e83646e_0_0"/>
          <p:cNvSpPr/>
          <p:nvPr/>
        </p:nvSpPr>
        <p:spPr>
          <a:xfrm>
            <a:off x="2915125" y="2391900"/>
            <a:ext cx="206400" cy="26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g11e1e83646e_0_0"/>
          <p:cNvSpPr/>
          <p:nvPr/>
        </p:nvSpPr>
        <p:spPr>
          <a:xfrm>
            <a:off x="6013338" y="2391900"/>
            <a:ext cx="206400" cy="26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g11e1e83646e_0_0"/>
          <p:cNvSpPr/>
          <p:nvPr/>
        </p:nvSpPr>
        <p:spPr>
          <a:xfrm>
            <a:off x="9174188" y="2338725"/>
            <a:ext cx="206400" cy="26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g11e1e83646e_0_0"/>
          <p:cNvSpPr/>
          <p:nvPr/>
        </p:nvSpPr>
        <p:spPr>
          <a:xfrm>
            <a:off x="2915113" y="4621400"/>
            <a:ext cx="206400" cy="26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g11e1e83646e_0_0"/>
          <p:cNvSpPr/>
          <p:nvPr/>
        </p:nvSpPr>
        <p:spPr>
          <a:xfrm>
            <a:off x="5926563" y="4621400"/>
            <a:ext cx="206400" cy="26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g11e1e83646e_0_0"/>
          <p:cNvSpPr/>
          <p:nvPr/>
        </p:nvSpPr>
        <p:spPr>
          <a:xfrm>
            <a:off x="9498613" y="4568250"/>
            <a:ext cx="206400" cy="261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9" name="Google Shape;729;g11e1e83646e_0_0"/>
          <p:cNvCxnSpPr>
            <a:cxnSpLocks/>
            <a:stCxn id="713" idx="2"/>
            <a:endCxn id="715" idx="0"/>
          </p:cNvCxnSpPr>
          <p:nvPr/>
        </p:nvCxnSpPr>
        <p:spPr>
          <a:xfrm rot="5400000">
            <a:off x="5765785" y="-841663"/>
            <a:ext cx="701506" cy="923017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30" name="Google Shape;730;g11e1e83646e_0_0"/>
          <p:cNvCxnSpPr>
            <a:cxnSpLocks/>
            <a:stCxn id="721" idx="2"/>
          </p:cNvCxnSpPr>
          <p:nvPr/>
        </p:nvCxnSpPr>
        <p:spPr>
          <a:xfrm rot="5400000" flipH="1">
            <a:off x="6718600" y="2137792"/>
            <a:ext cx="304500" cy="8116800"/>
          </a:xfrm>
          <a:prstGeom prst="bentConnector5">
            <a:avLst>
              <a:gd name="adj1" fmla="val -78202"/>
              <a:gd name="adj2" fmla="val 40664"/>
              <a:gd name="adj3" fmla="val 17818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31" name="Google Shape;731;g11e1e83646e_0_0"/>
          <p:cNvSpPr txBox="1"/>
          <p:nvPr/>
        </p:nvSpPr>
        <p:spPr>
          <a:xfrm>
            <a:off x="5926575" y="84100"/>
            <a:ext cx="6247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https://wiki.onap.org/display/DW/User+Guide#UserGuide-1737652736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0D55-583E-7620-683F-D1B13334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2800" dirty="0">
                <a:solidFill>
                  <a:schemeClr val="bg1"/>
                </a:solidFill>
              </a:rPr>
              <a:t>CNFO </a:t>
            </a:r>
            <a:r>
              <a:rPr lang="en-US" sz="2800" dirty="0">
                <a:solidFill>
                  <a:schemeClr val="bg1"/>
                </a:solidFill>
              </a:rPr>
              <a:t>Onboarding</a:t>
            </a:r>
          </a:p>
        </p:txBody>
      </p:sp>
      <p:pic>
        <p:nvPicPr>
          <p:cNvPr id="4" name="Obraz 4">
            <a:extLst>
              <a:ext uri="{FF2B5EF4-FFF2-40B4-BE49-F238E27FC236}">
                <a16:creationId xmlns:a16="http://schemas.microsoft.com/office/drawing/2014/main" id="{53B1AC8B-E36B-3582-EA89-DBB6F5328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810" y="1599733"/>
            <a:ext cx="7407451" cy="2851280"/>
          </a:xfrm>
          <a:prstGeom prst="rect">
            <a:avLst/>
          </a:prstGeom>
        </p:spPr>
      </p:pic>
      <p:pic>
        <p:nvPicPr>
          <p:cNvPr id="5" name="Obraz 6">
            <a:extLst>
              <a:ext uri="{FF2B5EF4-FFF2-40B4-BE49-F238E27FC236}">
                <a16:creationId xmlns:a16="http://schemas.microsoft.com/office/drawing/2014/main" id="{E5246E57-B49D-62A7-1429-FA973B1F1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22" y="1713479"/>
            <a:ext cx="4163933" cy="2737534"/>
          </a:xfrm>
          <a:prstGeom prst="rect">
            <a:avLst/>
          </a:prstGeom>
        </p:spPr>
      </p:pic>
      <p:sp>
        <p:nvSpPr>
          <p:cNvPr id="6" name="pole tekstowe 7">
            <a:extLst>
              <a:ext uri="{FF2B5EF4-FFF2-40B4-BE49-F238E27FC236}">
                <a16:creationId xmlns:a16="http://schemas.microsoft.com/office/drawing/2014/main" id="{4CB91258-37B3-3990-3F06-C93E5C242A13}"/>
              </a:ext>
            </a:extLst>
          </p:cNvPr>
          <p:cNvSpPr txBox="1"/>
          <p:nvPr/>
        </p:nvSpPr>
        <p:spPr>
          <a:xfrm>
            <a:off x="232578" y="4776120"/>
            <a:ext cx="116708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Standard Simple VSP Package (ZIP)</a:t>
            </a:r>
            <a:endParaRPr lang="pl-PL" sz="2400" dirty="0"/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rgbClr val="FF0000"/>
                </a:solidFill>
              </a:rPr>
              <a:t>CBA </a:t>
            </a:r>
            <a:r>
              <a:rPr lang="pl-PL" sz="2400" dirty="0" err="1">
                <a:solidFill>
                  <a:srgbClr val="FF0000"/>
                </a:solidFill>
              </a:rPr>
              <a:t>is</a:t>
            </a:r>
            <a:r>
              <a:rPr lang="pl-PL" sz="2400" dirty="0">
                <a:solidFill>
                  <a:srgbClr val="FF0000"/>
                </a:solidFill>
              </a:rPr>
              <a:t> </a:t>
            </a:r>
            <a:r>
              <a:rPr lang="pl-PL" sz="2400" dirty="0" err="1">
                <a:solidFill>
                  <a:srgbClr val="FF0000"/>
                </a:solidFill>
              </a:rPr>
              <a:t>crucial</a:t>
            </a:r>
            <a:r>
              <a:rPr lang="pl-PL" sz="2400" dirty="0">
                <a:solidFill>
                  <a:srgbClr val="FF0000"/>
                </a:solidFill>
              </a:rPr>
              <a:t> and </a:t>
            </a:r>
            <a:r>
              <a:rPr lang="pl-PL" sz="2400" dirty="0" err="1">
                <a:solidFill>
                  <a:srgbClr val="FF0000"/>
                </a:solidFill>
              </a:rPr>
              <a:t>mandatory</a:t>
            </a:r>
            <a:r>
              <a:rPr lang="pl-PL" sz="2400" dirty="0">
                <a:solidFill>
                  <a:srgbClr val="FF0000"/>
                </a:solidFill>
              </a:rPr>
              <a:t> for CNFO</a:t>
            </a: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In the future may be replaced with ASD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C5B7F-5DC3-6D6D-4C7F-58C813432AC3}"/>
              </a:ext>
            </a:extLst>
          </p:cNvPr>
          <p:cNvSpPr txBox="1"/>
          <p:nvPr/>
        </p:nvSpPr>
        <p:spPr>
          <a:xfrm>
            <a:off x="7357860" y="5177629"/>
            <a:ext cx="446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see the complete package of a CBA in the coming slides </a:t>
            </a:r>
          </a:p>
        </p:txBody>
      </p:sp>
    </p:spTree>
    <p:extLst>
      <p:ext uri="{BB962C8B-B14F-4D97-AF65-F5344CB8AC3E}">
        <p14:creationId xmlns:p14="http://schemas.microsoft.com/office/powerpoint/2010/main" val="1177207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2">
            <a:extLst>
              <a:ext uri="{FF2B5EF4-FFF2-40B4-BE49-F238E27FC236}">
                <a16:creationId xmlns:a16="http://schemas.microsoft.com/office/drawing/2014/main" id="{E680BE4A-7CAB-226E-5688-B2F3827F023E}"/>
              </a:ext>
            </a:extLst>
          </p:cNvPr>
          <p:cNvSpPr/>
          <p:nvPr/>
        </p:nvSpPr>
        <p:spPr>
          <a:xfrm>
            <a:off x="461739" y="1779076"/>
            <a:ext cx="11473543" cy="4229838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Tytuł 1">
            <a:extLst>
              <a:ext uri="{FF2B5EF4-FFF2-40B4-BE49-F238E27FC236}">
                <a16:creationId xmlns:a16="http://schemas.microsoft.com/office/drawing/2014/main" id="{F3060962-5F8E-E93A-BDAB-B227F51ED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22" y="42026"/>
            <a:ext cx="11186537" cy="1067652"/>
          </a:xfrm>
        </p:spPr>
        <p:txBody>
          <a:bodyPr/>
          <a:lstStyle/>
          <a:p>
            <a:r>
              <a:rPr lang="pl-PL" dirty="0"/>
              <a:t>ONAP </a:t>
            </a:r>
            <a:r>
              <a:rPr lang="en-US" dirty="0"/>
              <a:t>modeling concept</a:t>
            </a:r>
            <a:r>
              <a:rPr lang="pl-PL" dirty="0"/>
              <a:t> </a:t>
            </a:r>
            <a:r>
              <a:rPr lang="pl-PL" sz="4267" dirty="0"/>
              <a:t>(SDC)</a:t>
            </a:r>
            <a:endParaRPr lang="en-US" dirty="0"/>
          </a:p>
        </p:txBody>
      </p:sp>
      <p:sp>
        <p:nvSpPr>
          <p:cNvPr id="6" name="CustomShape 24">
            <a:extLst>
              <a:ext uri="{FF2B5EF4-FFF2-40B4-BE49-F238E27FC236}">
                <a16:creationId xmlns:a16="http://schemas.microsoft.com/office/drawing/2014/main" id="{7B7E6C17-C7A0-8FE8-0F93-5B86AC437B78}"/>
              </a:ext>
            </a:extLst>
          </p:cNvPr>
          <p:cNvSpPr/>
          <p:nvPr/>
        </p:nvSpPr>
        <p:spPr>
          <a:xfrm>
            <a:off x="435305" y="1295895"/>
            <a:ext cx="1466501" cy="4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680" tIns="45600" rIns="91680" bIns="45600"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latin typeface="Helvetica 75"/>
                <a:ea typeface="ＭＳ Ｐゴシック"/>
              </a:rPr>
              <a:t>Service</a:t>
            </a:r>
            <a:endParaRPr lang="en-US" sz="2400" spc="-1" dirty="0">
              <a:latin typeface="Arial"/>
            </a:endParaRPr>
          </a:p>
        </p:txBody>
      </p:sp>
      <p:sp>
        <p:nvSpPr>
          <p:cNvPr id="7" name="Prostokąt 24">
            <a:extLst>
              <a:ext uri="{FF2B5EF4-FFF2-40B4-BE49-F238E27FC236}">
                <a16:creationId xmlns:a16="http://schemas.microsoft.com/office/drawing/2014/main" id="{E4716BC8-0499-D820-A36E-3089ADACE7EC}"/>
              </a:ext>
            </a:extLst>
          </p:cNvPr>
          <p:cNvSpPr/>
          <p:nvPr/>
        </p:nvSpPr>
        <p:spPr>
          <a:xfrm>
            <a:off x="699541" y="2247411"/>
            <a:ext cx="5275032" cy="348911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rostokąt 32">
            <a:extLst>
              <a:ext uri="{FF2B5EF4-FFF2-40B4-BE49-F238E27FC236}">
                <a16:creationId xmlns:a16="http://schemas.microsoft.com/office/drawing/2014/main" id="{E9434D5C-D936-0943-DCE4-456FE051F168}"/>
              </a:ext>
            </a:extLst>
          </p:cNvPr>
          <p:cNvSpPr/>
          <p:nvPr/>
        </p:nvSpPr>
        <p:spPr>
          <a:xfrm>
            <a:off x="6217427" y="2247411"/>
            <a:ext cx="5275032" cy="348911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CustomShape 24">
            <a:extLst>
              <a:ext uri="{FF2B5EF4-FFF2-40B4-BE49-F238E27FC236}">
                <a16:creationId xmlns:a16="http://schemas.microsoft.com/office/drawing/2014/main" id="{AB1CC511-8E5C-693B-11BD-221A26BB0834}"/>
              </a:ext>
            </a:extLst>
          </p:cNvPr>
          <p:cNvSpPr/>
          <p:nvPr/>
        </p:nvSpPr>
        <p:spPr>
          <a:xfrm>
            <a:off x="674793" y="1812357"/>
            <a:ext cx="1466501" cy="4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680" tIns="45600" rIns="91680" bIns="45600"/>
          <a:lstStyle/>
          <a:p>
            <a:pPr>
              <a:lnSpc>
                <a:spcPct val="100000"/>
              </a:lnSpc>
            </a:pPr>
            <a:r>
              <a:rPr lang="pl-PL" sz="2000" spc="-1" dirty="0">
                <a:solidFill>
                  <a:srgbClr val="000000"/>
                </a:solidFill>
                <a:latin typeface="Helvetica 75"/>
                <a:ea typeface="ＭＳ Ｐゴシック"/>
              </a:rPr>
              <a:t>VF (1+)</a:t>
            </a:r>
            <a:endParaRPr lang="en-US" sz="2000" spc="-1" dirty="0">
              <a:latin typeface="Arial"/>
            </a:endParaRPr>
          </a:p>
        </p:txBody>
      </p:sp>
      <p:sp>
        <p:nvSpPr>
          <p:cNvPr id="10" name="pole tekstowe 34">
            <a:extLst>
              <a:ext uri="{FF2B5EF4-FFF2-40B4-BE49-F238E27FC236}">
                <a16:creationId xmlns:a16="http://schemas.microsoft.com/office/drawing/2014/main" id="{DD0316F4-DE29-C574-5B9F-5A76DA2F5A66}"/>
              </a:ext>
            </a:extLst>
          </p:cNvPr>
          <p:cNvSpPr txBox="1"/>
          <p:nvPr/>
        </p:nvSpPr>
        <p:spPr>
          <a:xfrm>
            <a:off x="6198510" y="1796425"/>
            <a:ext cx="17262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spc="-1" dirty="0">
                <a:solidFill>
                  <a:srgbClr val="000000"/>
                </a:solidFill>
                <a:latin typeface="Helvetica 75"/>
                <a:ea typeface="ＭＳ Ｐゴシック"/>
              </a:rPr>
              <a:t>PNF (0-1)</a:t>
            </a:r>
            <a:endParaRPr lang="pl-PL" sz="2000" dirty="0"/>
          </a:p>
        </p:txBody>
      </p:sp>
      <p:sp>
        <p:nvSpPr>
          <p:cNvPr id="11" name="Prostokąt: zaokrąglone rogi 7">
            <a:extLst>
              <a:ext uri="{FF2B5EF4-FFF2-40B4-BE49-F238E27FC236}">
                <a16:creationId xmlns:a16="http://schemas.microsoft.com/office/drawing/2014/main" id="{4AA08928-7320-1B41-7791-0A9F63D4683C}"/>
              </a:ext>
            </a:extLst>
          </p:cNvPr>
          <p:cNvSpPr/>
          <p:nvPr/>
        </p:nvSpPr>
        <p:spPr>
          <a:xfrm>
            <a:off x="965635" y="2623878"/>
            <a:ext cx="2049708" cy="1300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/>
              <a:t>HELM</a:t>
            </a:r>
          </a:p>
        </p:txBody>
      </p:sp>
      <p:sp>
        <p:nvSpPr>
          <p:cNvPr id="12" name="Prostokąt: zaokrąglone rogi 37">
            <a:extLst>
              <a:ext uri="{FF2B5EF4-FFF2-40B4-BE49-F238E27FC236}">
                <a16:creationId xmlns:a16="http://schemas.microsoft.com/office/drawing/2014/main" id="{2CB1488F-3972-82F1-CE42-3BBABBA16137}"/>
              </a:ext>
            </a:extLst>
          </p:cNvPr>
          <p:cNvSpPr/>
          <p:nvPr/>
        </p:nvSpPr>
        <p:spPr>
          <a:xfrm>
            <a:off x="3337057" y="2623878"/>
            <a:ext cx="2049708" cy="1300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/>
              <a:t>HELM</a:t>
            </a:r>
          </a:p>
        </p:txBody>
      </p:sp>
      <p:sp>
        <p:nvSpPr>
          <p:cNvPr id="13" name="Prostokąt: zaokrąglone rogi 39">
            <a:extLst>
              <a:ext uri="{FF2B5EF4-FFF2-40B4-BE49-F238E27FC236}">
                <a16:creationId xmlns:a16="http://schemas.microsoft.com/office/drawing/2014/main" id="{8A80A1D1-4C91-6E16-4790-54B17143B6AE}"/>
              </a:ext>
            </a:extLst>
          </p:cNvPr>
          <p:cNvSpPr/>
          <p:nvPr/>
        </p:nvSpPr>
        <p:spPr>
          <a:xfrm>
            <a:off x="965635" y="4158765"/>
            <a:ext cx="2049708" cy="1300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/>
              <a:t>HELM</a:t>
            </a:r>
          </a:p>
        </p:txBody>
      </p:sp>
      <p:sp>
        <p:nvSpPr>
          <p:cNvPr id="14" name="Prostokąt: zaokrąglone rogi 41">
            <a:extLst>
              <a:ext uri="{FF2B5EF4-FFF2-40B4-BE49-F238E27FC236}">
                <a16:creationId xmlns:a16="http://schemas.microsoft.com/office/drawing/2014/main" id="{7F13923D-D336-D865-AD06-51329FB52438}"/>
              </a:ext>
            </a:extLst>
          </p:cNvPr>
          <p:cNvSpPr/>
          <p:nvPr/>
        </p:nvSpPr>
        <p:spPr>
          <a:xfrm>
            <a:off x="7789314" y="3303937"/>
            <a:ext cx="2049708" cy="1300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/>
              <a:t>CSAR</a:t>
            </a:r>
          </a:p>
        </p:txBody>
      </p:sp>
      <p:sp>
        <p:nvSpPr>
          <p:cNvPr id="15" name="CustomShape 24">
            <a:extLst>
              <a:ext uri="{FF2B5EF4-FFF2-40B4-BE49-F238E27FC236}">
                <a16:creationId xmlns:a16="http://schemas.microsoft.com/office/drawing/2014/main" id="{A82FC455-9DB4-8198-346B-56697649041B}"/>
              </a:ext>
            </a:extLst>
          </p:cNvPr>
          <p:cNvSpPr/>
          <p:nvPr/>
        </p:nvSpPr>
        <p:spPr>
          <a:xfrm>
            <a:off x="1001326" y="2289625"/>
            <a:ext cx="1466501" cy="4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680" tIns="45600" rIns="91680" bIns="45600"/>
          <a:lstStyle/>
          <a:p>
            <a:pPr>
              <a:lnSpc>
                <a:spcPct val="100000"/>
              </a:lnSpc>
            </a:pPr>
            <a:r>
              <a:rPr lang="pl-PL" spc="-1" dirty="0">
                <a:solidFill>
                  <a:srgbClr val="000000"/>
                </a:solidFill>
                <a:latin typeface="Helvetica 75"/>
                <a:ea typeface="ＭＳ Ｐゴシック"/>
              </a:rPr>
              <a:t>VFM (1+)</a:t>
            </a:r>
            <a:endParaRPr lang="en-US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2274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2">
            <a:extLst>
              <a:ext uri="{FF2B5EF4-FFF2-40B4-BE49-F238E27FC236}">
                <a16:creationId xmlns:a16="http://schemas.microsoft.com/office/drawing/2014/main" id="{26B3BA73-079E-C3BB-EAED-234FBA14BA5A}"/>
              </a:ext>
            </a:extLst>
          </p:cNvPr>
          <p:cNvSpPr/>
          <p:nvPr/>
        </p:nvSpPr>
        <p:spPr>
          <a:xfrm>
            <a:off x="461739" y="1779076"/>
            <a:ext cx="11473543" cy="4229838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ytuł 1">
            <a:extLst>
              <a:ext uri="{FF2B5EF4-FFF2-40B4-BE49-F238E27FC236}">
                <a16:creationId xmlns:a16="http://schemas.microsoft.com/office/drawing/2014/main" id="{1BE5721D-581D-5089-0BF6-18E3EFEFF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22" y="42026"/>
            <a:ext cx="11186537" cy="1067652"/>
          </a:xfrm>
        </p:spPr>
        <p:txBody>
          <a:bodyPr/>
          <a:lstStyle/>
          <a:p>
            <a:r>
              <a:rPr lang="pl-PL" dirty="0"/>
              <a:t>CNF/PNF </a:t>
            </a:r>
            <a:r>
              <a:rPr lang="pl-PL" dirty="0" err="1"/>
              <a:t>Coordination</a:t>
            </a:r>
            <a:r>
              <a:rPr lang="pl-PL" dirty="0"/>
              <a:t> (1)</a:t>
            </a:r>
            <a:endParaRPr lang="en-US" dirty="0"/>
          </a:p>
        </p:txBody>
      </p:sp>
      <p:sp>
        <p:nvSpPr>
          <p:cNvPr id="6" name="CustomShape 24">
            <a:extLst>
              <a:ext uri="{FF2B5EF4-FFF2-40B4-BE49-F238E27FC236}">
                <a16:creationId xmlns:a16="http://schemas.microsoft.com/office/drawing/2014/main" id="{D1655B8C-FB2A-83FD-FD5B-A59CD06A3ECB}"/>
              </a:ext>
            </a:extLst>
          </p:cNvPr>
          <p:cNvSpPr/>
          <p:nvPr/>
        </p:nvSpPr>
        <p:spPr>
          <a:xfrm>
            <a:off x="435305" y="1295895"/>
            <a:ext cx="1466501" cy="4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680" tIns="45600" rIns="91680" bIns="45600"/>
          <a:lstStyle/>
          <a:p>
            <a:pPr>
              <a:lnSpc>
                <a:spcPct val="100000"/>
              </a:lnSpc>
            </a:pPr>
            <a:r>
              <a:rPr lang="en-US" sz="2400" spc="-1" dirty="0">
                <a:solidFill>
                  <a:srgbClr val="000000"/>
                </a:solidFill>
                <a:latin typeface="Helvetica 75"/>
                <a:ea typeface="ＭＳ Ｐゴシック"/>
              </a:rPr>
              <a:t>Service</a:t>
            </a:r>
            <a:endParaRPr lang="en-US" sz="2400" spc="-1" dirty="0">
              <a:latin typeface="Arial"/>
            </a:endParaRPr>
          </a:p>
        </p:txBody>
      </p:sp>
      <p:sp>
        <p:nvSpPr>
          <p:cNvPr id="7" name="Prostokąt 24">
            <a:extLst>
              <a:ext uri="{FF2B5EF4-FFF2-40B4-BE49-F238E27FC236}">
                <a16:creationId xmlns:a16="http://schemas.microsoft.com/office/drawing/2014/main" id="{4FE8FCC9-B07A-2164-906A-AC93455398B2}"/>
              </a:ext>
            </a:extLst>
          </p:cNvPr>
          <p:cNvSpPr/>
          <p:nvPr/>
        </p:nvSpPr>
        <p:spPr>
          <a:xfrm>
            <a:off x="699541" y="2247411"/>
            <a:ext cx="5275032" cy="348911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Prostokąt 32">
            <a:extLst>
              <a:ext uri="{FF2B5EF4-FFF2-40B4-BE49-F238E27FC236}">
                <a16:creationId xmlns:a16="http://schemas.microsoft.com/office/drawing/2014/main" id="{F2624848-1396-331F-D7DC-BBF30DEDE36C}"/>
              </a:ext>
            </a:extLst>
          </p:cNvPr>
          <p:cNvSpPr/>
          <p:nvPr/>
        </p:nvSpPr>
        <p:spPr>
          <a:xfrm>
            <a:off x="6217427" y="2247411"/>
            <a:ext cx="5275032" cy="3489115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ustomShape 24">
            <a:extLst>
              <a:ext uri="{FF2B5EF4-FFF2-40B4-BE49-F238E27FC236}">
                <a16:creationId xmlns:a16="http://schemas.microsoft.com/office/drawing/2014/main" id="{1B376F4A-4BCF-9127-AF1E-DC0E7842A4C6}"/>
              </a:ext>
            </a:extLst>
          </p:cNvPr>
          <p:cNvSpPr/>
          <p:nvPr/>
        </p:nvSpPr>
        <p:spPr>
          <a:xfrm>
            <a:off x="674793" y="1812357"/>
            <a:ext cx="1466501" cy="4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680" tIns="45600" rIns="91680" bIns="45600"/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0000"/>
                </a:solidFill>
                <a:latin typeface="Helvetica 75"/>
                <a:ea typeface="ＭＳ Ｐゴシック"/>
              </a:rPr>
              <a:t>VNF 1</a:t>
            </a:r>
            <a:endParaRPr lang="en-US" sz="2000" spc="-1" dirty="0">
              <a:latin typeface="Arial"/>
            </a:endParaRPr>
          </a:p>
        </p:txBody>
      </p:sp>
      <p:sp>
        <p:nvSpPr>
          <p:cNvPr id="10" name="pole tekstowe 34">
            <a:extLst>
              <a:ext uri="{FF2B5EF4-FFF2-40B4-BE49-F238E27FC236}">
                <a16:creationId xmlns:a16="http://schemas.microsoft.com/office/drawing/2014/main" id="{B28AA3ED-AB52-0337-FD16-38E63D44C2D1}"/>
              </a:ext>
            </a:extLst>
          </p:cNvPr>
          <p:cNvSpPr txBox="1"/>
          <p:nvPr/>
        </p:nvSpPr>
        <p:spPr>
          <a:xfrm>
            <a:off x="6198510" y="1796425"/>
            <a:ext cx="17262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solidFill>
                  <a:srgbClr val="000000"/>
                </a:solidFill>
                <a:latin typeface="Helvetica 75"/>
                <a:ea typeface="ＭＳ Ｐゴシック"/>
              </a:rPr>
              <a:t>PNF</a:t>
            </a:r>
            <a:endParaRPr lang="en-US" sz="2000" dirty="0"/>
          </a:p>
        </p:txBody>
      </p:sp>
      <p:sp>
        <p:nvSpPr>
          <p:cNvPr id="11" name="Prostokąt: zaokrąglone rogi 7">
            <a:extLst>
              <a:ext uri="{FF2B5EF4-FFF2-40B4-BE49-F238E27FC236}">
                <a16:creationId xmlns:a16="http://schemas.microsoft.com/office/drawing/2014/main" id="{78D870C1-7A56-84C3-BBC7-F34FE5A66FDF}"/>
              </a:ext>
            </a:extLst>
          </p:cNvPr>
          <p:cNvSpPr/>
          <p:nvPr/>
        </p:nvSpPr>
        <p:spPr>
          <a:xfrm>
            <a:off x="965635" y="2623878"/>
            <a:ext cx="2049708" cy="1300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2" name="Prostokąt: zaokrąglone rogi 41">
            <a:extLst>
              <a:ext uri="{FF2B5EF4-FFF2-40B4-BE49-F238E27FC236}">
                <a16:creationId xmlns:a16="http://schemas.microsoft.com/office/drawing/2014/main" id="{5AC4271F-240B-0CD3-E36C-13568A131995}"/>
              </a:ext>
            </a:extLst>
          </p:cNvPr>
          <p:cNvSpPr/>
          <p:nvPr/>
        </p:nvSpPr>
        <p:spPr>
          <a:xfrm>
            <a:off x="7789314" y="3303937"/>
            <a:ext cx="2049708" cy="1300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/>
              <a:t>PNF</a:t>
            </a:r>
            <a:endParaRPr lang="en-US" sz="3200" dirty="0"/>
          </a:p>
        </p:txBody>
      </p:sp>
      <p:sp>
        <p:nvSpPr>
          <p:cNvPr id="13" name="CustomShape 24">
            <a:extLst>
              <a:ext uri="{FF2B5EF4-FFF2-40B4-BE49-F238E27FC236}">
                <a16:creationId xmlns:a16="http://schemas.microsoft.com/office/drawing/2014/main" id="{B15CB6F9-73FB-D367-79DB-25A1E34051DE}"/>
              </a:ext>
            </a:extLst>
          </p:cNvPr>
          <p:cNvSpPr/>
          <p:nvPr/>
        </p:nvSpPr>
        <p:spPr>
          <a:xfrm>
            <a:off x="1001326" y="2289625"/>
            <a:ext cx="2014017" cy="4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680" tIns="45600" rIns="91680" bIns="456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Helvetica 75"/>
                <a:ea typeface="ＭＳ Ｐゴシック"/>
              </a:rPr>
              <a:t>VF Module 1</a:t>
            </a:r>
            <a:endParaRPr lang="en-US" spc="-1" dirty="0">
              <a:latin typeface="Arial"/>
            </a:endParaRPr>
          </a:p>
        </p:txBody>
      </p:sp>
      <p:sp>
        <p:nvSpPr>
          <p:cNvPr id="14" name="Prostokąt: zaokrąglone rogi 4">
            <a:extLst>
              <a:ext uri="{FF2B5EF4-FFF2-40B4-BE49-F238E27FC236}">
                <a16:creationId xmlns:a16="http://schemas.microsoft.com/office/drawing/2014/main" id="{EB6E2CC2-BD2F-FDA3-E7A4-E35E1CEDA800}"/>
              </a:ext>
            </a:extLst>
          </p:cNvPr>
          <p:cNvSpPr/>
          <p:nvPr/>
        </p:nvSpPr>
        <p:spPr>
          <a:xfrm>
            <a:off x="1125727" y="2840548"/>
            <a:ext cx="827314" cy="3415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15" name="Prostokąt: zaokrąglone rogi 15">
            <a:extLst>
              <a:ext uri="{FF2B5EF4-FFF2-40B4-BE49-F238E27FC236}">
                <a16:creationId xmlns:a16="http://schemas.microsoft.com/office/drawing/2014/main" id="{6463698C-FD6A-024F-1E30-98FF11EAA564}"/>
              </a:ext>
            </a:extLst>
          </p:cNvPr>
          <p:cNvSpPr/>
          <p:nvPr/>
        </p:nvSpPr>
        <p:spPr>
          <a:xfrm>
            <a:off x="1125727" y="3330082"/>
            <a:ext cx="827314" cy="3415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configmap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6" name="Prostokąt: zaokrąglone rogi 16">
            <a:extLst>
              <a:ext uri="{FF2B5EF4-FFF2-40B4-BE49-F238E27FC236}">
                <a16:creationId xmlns:a16="http://schemas.microsoft.com/office/drawing/2014/main" id="{6DC6F75C-D2C1-18A2-4804-965E3C6EA997}"/>
              </a:ext>
            </a:extLst>
          </p:cNvPr>
          <p:cNvSpPr/>
          <p:nvPr/>
        </p:nvSpPr>
        <p:spPr>
          <a:xfrm>
            <a:off x="2008334" y="3330082"/>
            <a:ext cx="827314" cy="3415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17" name="Prostokąt: zaokrąglone rogi 17">
            <a:extLst>
              <a:ext uri="{FF2B5EF4-FFF2-40B4-BE49-F238E27FC236}">
                <a16:creationId xmlns:a16="http://schemas.microsoft.com/office/drawing/2014/main" id="{92B50BAF-9450-DC42-E5B9-9CC010CFA09A}"/>
              </a:ext>
            </a:extLst>
          </p:cNvPr>
          <p:cNvSpPr/>
          <p:nvPr/>
        </p:nvSpPr>
        <p:spPr>
          <a:xfrm>
            <a:off x="1995922" y="2840548"/>
            <a:ext cx="827314" cy="3415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Deploy.</a:t>
            </a:r>
          </a:p>
        </p:txBody>
      </p:sp>
      <p:sp>
        <p:nvSpPr>
          <p:cNvPr id="18" name="Prostokąt: zaokrąglone rogi 18">
            <a:extLst>
              <a:ext uri="{FF2B5EF4-FFF2-40B4-BE49-F238E27FC236}">
                <a16:creationId xmlns:a16="http://schemas.microsoft.com/office/drawing/2014/main" id="{F7CE3AAC-920B-FD97-D11C-FCB1CEF2A6CB}"/>
              </a:ext>
            </a:extLst>
          </p:cNvPr>
          <p:cNvSpPr/>
          <p:nvPr/>
        </p:nvSpPr>
        <p:spPr>
          <a:xfrm>
            <a:off x="3331850" y="2623878"/>
            <a:ext cx="2049708" cy="1300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19" name="Prostokąt: zaokrąglone rogi 19">
            <a:extLst>
              <a:ext uri="{FF2B5EF4-FFF2-40B4-BE49-F238E27FC236}">
                <a16:creationId xmlns:a16="http://schemas.microsoft.com/office/drawing/2014/main" id="{7F6EEACD-73D8-0050-C058-83617EAC0094}"/>
              </a:ext>
            </a:extLst>
          </p:cNvPr>
          <p:cNvSpPr/>
          <p:nvPr/>
        </p:nvSpPr>
        <p:spPr>
          <a:xfrm>
            <a:off x="3491942" y="2840548"/>
            <a:ext cx="827314" cy="3415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20" name="Prostokąt: zaokrąglone rogi 20">
            <a:extLst>
              <a:ext uri="{FF2B5EF4-FFF2-40B4-BE49-F238E27FC236}">
                <a16:creationId xmlns:a16="http://schemas.microsoft.com/office/drawing/2014/main" id="{A781639B-8C80-D734-6C1F-75070E6F2BB2}"/>
              </a:ext>
            </a:extLst>
          </p:cNvPr>
          <p:cNvSpPr/>
          <p:nvPr/>
        </p:nvSpPr>
        <p:spPr>
          <a:xfrm>
            <a:off x="3491942" y="3330082"/>
            <a:ext cx="827314" cy="3415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>
                <a:solidFill>
                  <a:schemeClr val="tx1"/>
                </a:solidFill>
              </a:rPr>
              <a:t>configmap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" name="Prostokąt: zaokrąglone rogi 21">
            <a:extLst>
              <a:ext uri="{FF2B5EF4-FFF2-40B4-BE49-F238E27FC236}">
                <a16:creationId xmlns:a16="http://schemas.microsoft.com/office/drawing/2014/main" id="{4354C71E-58FA-22F5-0D52-775F35815C89}"/>
              </a:ext>
            </a:extLst>
          </p:cNvPr>
          <p:cNvSpPr/>
          <p:nvPr/>
        </p:nvSpPr>
        <p:spPr>
          <a:xfrm>
            <a:off x="4374549" y="3330082"/>
            <a:ext cx="827314" cy="3415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pod</a:t>
            </a:r>
          </a:p>
        </p:txBody>
      </p:sp>
      <p:sp>
        <p:nvSpPr>
          <p:cNvPr id="22" name="Prostokąt: zaokrąglone rogi 22">
            <a:extLst>
              <a:ext uri="{FF2B5EF4-FFF2-40B4-BE49-F238E27FC236}">
                <a16:creationId xmlns:a16="http://schemas.microsoft.com/office/drawing/2014/main" id="{1E48512A-54C8-BEBD-2BFF-E119AF99A7A7}"/>
              </a:ext>
            </a:extLst>
          </p:cNvPr>
          <p:cNvSpPr/>
          <p:nvPr/>
        </p:nvSpPr>
        <p:spPr>
          <a:xfrm>
            <a:off x="4362137" y="2840548"/>
            <a:ext cx="827314" cy="3415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Deploy.</a:t>
            </a:r>
          </a:p>
        </p:txBody>
      </p:sp>
      <p:sp>
        <p:nvSpPr>
          <p:cNvPr id="23" name="Owal 5">
            <a:extLst>
              <a:ext uri="{FF2B5EF4-FFF2-40B4-BE49-F238E27FC236}">
                <a16:creationId xmlns:a16="http://schemas.microsoft.com/office/drawing/2014/main" id="{48BDB213-39FD-AE82-4347-D3CFE8CAF582}"/>
              </a:ext>
            </a:extLst>
          </p:cNvPr>
          <p:cNvSpPr/>
          <p:nvPr/>
        </p:nvSpPr>
        <p:spPr>
          <a:xfrm>
            <a:off x="11016343" y="2001399"/>
            <a:ext cx="609600" cy="5582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1*</a:t>
            </a:r>
          </a:p>
        </p:txBody>
      </p:sp>
      <p:sp>
        <p:nvSpPr>
          <p:cNvPr id="24" name="Owal 30">
            <a:extLst>
              <a:ext uri="{FF2B5EF4-FFF2-40B4-BE49-F238E27FC236}">
                <a16:creationId xmlns:a16="http://schemas.microsoft.com/office/drawing/2014/main" id="{310C2A81-4F4D-8233-7EE5-9F10D23E4275}"/>
              </a:ext>
            </a:extLst>
          </p:cNvPr>
          <p:cNvSpPr/>
          <p:nvPr/>
        </p:nvSpPr>
        <p:spPr>
          <a:xfrm>
            <a:off x="5431715" y="1990676"/>
            <a:ext cx="609600" cy="5582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/>
              <a:t>2+</a:t>
            </a:r>
          </a:p>
        </p:txBody>
      </p:sp>
      <p:sp>
        <p:nvSpPr>
          <p:cNvPr id="25" name="CustomShape 24">
            <a:extLst>
              <a:ext uri="{FF2B5EF4-FFF2-40B4-BE49-F238E27FC236}">
                <a16:creationId xmlns:a16="http://schemas.microsoft.com/office/drawing/2014/main" id="{D0CD9ED3-D2AA-5D8A-AD53-62EF137EE090}"/>
              </a:ext>
            </a:extLst>
          </p:cNvPr>
          <p:cNvSpPr/>
          <p:nvPr/>
        </p:nvSpPr>
        <p:spPr>
          <a:xfrm>
            <a:off x="3367541" y="2277129"/>
            <a:ext cx="2014017" cy="4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1680" tIns="45600" rIns="91680" bIns="45600"/>
          <a:lstStyle/>
          <a:p>
            <a:pPr>
              <a:lnSpc>
                <a:spcPct val="100000"/>
              </a:lnSpc>
            </a:pPr>
            <a:r>
              <a:rPr lang="en-US" spc="-1" dirty="0">
                <a:solidFill>
                  <a:srgbClr val="000000"/>
                </a:solidFill>
                <a:latin typeface="Helvetica 75"/>
                <a:ea typeface="ＭＳ Ｐゴシック"/>
              </a:rPr>
              <a:t>VF Module </a:t>
            </a:r>
            <a:r>
              <a:rPr lang="pl-PL" spc="-1" dirty="0">
                <a:solidFill>
                  <a:srgbClr val="000000"/>
                </a:solidFill>
                <a:latin typeface="Helvetica 75"/>
                <a:ea typeface="ＭＳ Ｐゴシック"/>
              </a:rPr>
              <a:t>2</a:t>
            </a:r>
            <a:endParaRPr lang="en-US" spc="-1" dirty="0">
              <a:latin typeface="Arial"/>
            </a:endParaRPr>
          </a:p>
        </p:txBody>
      </p:sp>
      <p:sp>
        <p:nvSpPr>
          <p:cNvPr id="26" name="Prostokąt: zaokrąglone rogi 35">
            <a:extLst>
              <a:ext uri="{FF2B5EF4-FFF2-40B4-BE49-F238E27FC236}">
                <a16:creationId xmlns:a16="http://schemas.microsoft.com/office/drawing/2014/main" id="{09CC9C38-7C0F-94D6-11CC-39F2492938F5}"/>
              </a:ext>
            </a:extLst>
          </p:cNvPr>
          <p:cNvSpPr/>
          <p:nvPr/>
        </p:nvSpPr>
        <p:spPr>
          <a:xfrm>
            <a:off x="2917371" y="5106294"/>
            <a:ext cx="6542315" cy="554926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b="1" dirty="0"/>
              <a:t>* </a:t>
            </a:r>
            <a:r>
              <a:rPr lang="pl-PL" sz="2000" b="1" dirty="0" err="1"/>
              <a:t>orchestration_flow_reference</a:t>
            </a:r>
            <a:r>
              <a:rPr lang="pl-PL" sz="2000" b="1" dirty="0"/>
              <a:t> </a:t>
            </a:r>
            <a:r>
              <a:rPr lang="pl-PL" sz="2000" dirty="0"/>
              <a:t>SO </a:t>
            </a:r>
            <a:r>
              <a:rPr lang="pl-PL" sz="2000" dirty="0" err="1"/>
              <a:t>table</a:t>
            </a:r>
            <a:r>
              <a:rPr lang="pl-PL" sz="2000" dirty="0"/>
              <a:t> </a:t>
            </a:r>
            <a:r>
              <a:rPr lang="pl-PL" sz="2000" dirty="0" err="1"/>
              <a:t>allows</a:t>
            </a:r>
            <a:r>
              <a:rPr lang="pl-PL" sz="2000" dirty="0"/>
              <a:t> to </a:t>
            </a:r>
            <a:r>
              <a:rPr lang="pl-PL" sz="2000" dirty="0" err="1"/>
              <a:t>change</a:t>
            </a:r>
            <a:r>
              <a:rPr lang="pl-PL" sz="2000" dirty="0"/>
              <a:t> </a:t>
            </a:r>
            <a:r>
              <a:rPr lang="pl-PL" sz="2000" dirty="0" err="1"/>
              <a:t>it</a:t>
            </a:r>
            <a:endParaRPr lang="en-US" sz="2000" dirty="0"/>
          </a:p>
        </p:txBody>
      </p:sp>
      <p:sp>
        <p:nvSpPr>
          <p:cNvPr id="28" name="Owal 46">
            <a:extLst>
              <a:ext uri="{FF2B5EF4-FFF2-40B4-BE49-F238E27FC236}">
                <a16:creationId xmlns:a16="http://schemas.microsoft.com/office/drawing/2014/main" id="{0C4770D7-4094-1771-C9DE-DF620953A386}"/>
              </a:ext>
            </a:extLst>
          </p:cNvPr>
          <p:cNvSpPr/>
          <p:nvPr/>
        </p:nvSpPr>
        <p:spPr>
          <a:xfrm>
            <a:off x="5073175" y="3664400"/>
            <a:ext cx="609600" cy="5582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4*</a:t>
            </a:r>
          </a:p>
        </p:txBody>
      </p:sp>
      <p:sp>
        <p:nvSpPr>
          <p:cNvPr id="29" name="Owal 48">
            <a:extLst>
              <a:ext uri="{FF2B5EF4-FFF2-40B4-BE49-F238E27FC236}">
                <a16:creationId xmlns:a16="http://schemas.microsoft.com/office/drawing/2014/main" id="{2FDA1180-8E72-5268-A1FA-3373EA24F08C}"/>
              </a:ext>
            </a:extLst>
          </p:cNvPr>
          <p:cNvSpPr/>
          <p:nvPr/>
        </p:nvSpPr>
        <p:spPr>
          <a:xfrm>
            <a:off x="2706960" y="3647649"/>
            <a:ext cx="609600" cy="55824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3*</a:t>
            </a:r>
          </a:p>
        </p:txBody>
      </p:sp>
    </p:spTree>
    <p:extLst>
      <p:ext uri="{BB962C8B-B14F-4D97-AF65-F5344CB8AC3E}">
        <p14:creationId xmlns:p14="http://schemas.microsoft.com/office/powerpoint/2010/main" val="3413220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3024</TotalTime>
  <Words>2608</Words>
  <Application>Microsoft Office PowerPoint</Application>
  <PresentationFormat>Widescreen</PresentationFormat>
  <Paragraphs>488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Arial</vt:lpstr>
      <vt:lpstr>Arial MT</vt:lpstr>
      <vt:lpstr>Calibri</vt:lpstr>
      <vt:lpstr>Calibri Light</vt:lpstr>
      <vt:lpstr>FontAwesome</vt:lpstr>
      <vt:lpstr>Helvetica 75</vt:lpstr>
      <vt:lpstr>Intel Clear Light</vt:lpstr>
      <vt:lpstr>Lato</vt:lpstr>
      <vt:lpstr>Roboto Slab</vt:lpstr>
      <vt:lpstr>Times New Roman</vt:lpstr>
      <vt:lpstr>Wingdings</vt:lpstr>
      <vt:lpstr>Office Theme</vt:lpstr>
      <vt:lpstr>1_Office Theme</vt:lpstr>
      <vt:lpstr>ONAP E2E flow</vt:lpstr>
      <vt:lpstr>PowerPoint Presentation</vt:lpstr>
      <vt:lpstr>Automation for CNF Use Cases – from different sources</vt:lpstr>
      <vt:lpstr>E2E Flow Details</vt:lpstr>
      <vt:lpstr>PowerPoint Presentation</vt:lpstr>
      <vt:lpstr>PowerPoint Presentation</vt:lpstr>
      <vt:lpstr>CNFO Onboarding</vt:lpstr>
      <vt:lpstr>ONAP modeling concept (SDC)</vt:lpstr>
      <vt:lpstr>CNF/PNF Coordination (1)</vt:lpstr>
      <vt:lpstr>CNF/PNF Coordination (3)</vt:lpstr>
      <vt:lpstr>Understand SO</vt:lpstr>
      <vt:lpstr>Understand SO cont</vt:lpstr>
      <vt:lpstr>Key Flows in SO</vt:lpstr>
      <vt:lpstr>Key Flows in SO</vt:lpstr>
      <vt:lpstr>Macro Flow – PNF PNP as an Example</vt:lpstr>
      <vt:lpstr>CNF Instantiation (macro mode)</vt:lpstr>
      <vt:lpstr>Helm Package Day 0/1 + Day2</vt:lpstr>
      <vt:lpstr>CNF Day 0 – Helm Enrichment</vt:lpstr>
      <vt:lpstr>CNF Day 2 – Config Preparation</vt:lpstr>
      <vt:lpstr>CNF Day 2 – Config Creation</vt:lpstr>
      <vt:lpstr>Resource Assignment (CNF/PNF)</vt:lpstr>
      <vt:lpstr>Resource Assignment (CNF/PNF)</vt:lpstr>
      <vt:lpstr>Config Deploy: PNF Registration</vt:lpstr>
      <vt:lpstr>Config Deploy: Status Verification</vt:lpstr>
      <vt:lpstr>Config Deploy: PNF Reconfiguration</vt:lpstr>
      <vt:lpstr>Resource Reconfiguration: Config Apply</vt:lpstr>
      <vt:lpstr>PowerPoint Presentation</vt:lpstr>
      <vt:lpstr>AAI model: k8s resource object</vt:lpstr>
      <vt:lpstr>AAI model: relations</vt:lpstr>
      <vt:lpstr>Instantiation of the Helm Chart – Istanbul</vt:lpstr>
      <vt:lpstr>CNF AAI Update - Jakarta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Mudiganti, Seshu Kumar</dc:creator>
  <cp:lastModifiedBy>Mudiganti, Seshu Kumar</cp:lastModifiedBy>
  <cp:revision>1</cp:revision>
  <dcterms:created xsi:type="dcterms:W3CDTF">2023-08-29T17:55:01Z</dcterms:created>
  <dcterms:modified xsi:type="dcterms:W3CDTF">2023-09-01T05:36:48Z</dcterms:modified>
</cp:coreProperties>
</file>