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4.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5.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28"/>
  </p:notesMasterIdLst>
  <p:sldIdLst>
    <p:sldId id="256" r:id="rId3"/>
    <p:sldId id="294" r:id="rId4"/>
    <p:sldId id="304" r:id="rId5"/>
    <p:sldId id="309" r:id="rId6"/>
    <p:sldId id="310" r:id="rId7"/>
    <p:sldId id="311" r:id="rId8"/>
    <p:sldId id="312" r:id="rId9"/>
    <p:sldId id="313" r:id="rId10"/>
    <p:sldId id="314" r:id="rId11"/>
    <p:sldId id="323" r:id="rId12"/>
    <p:sldId id="319" r:id="rId13"/>
    <p:sldId id="306" r:id="rId14"/>
    <p:sldId id="315" r:id="rId15"/>
    <p:sldId id="318" r:id="rId16"/>
    <p:sldId id="317" r:id="rId17"/>
    <p:sldId id="316" r:id="rId18"/>
    <p:sldId id="322" r:id="rId19"/>
    <p:sldId id="320" r:id="rId20"/>
    <p:sldId id="308" r:id="rId21"/>
    <p:sldId id="324" r:id="rId22"/>
    <p:sldId id="325" r:id="rId23"/>
    <p:sldId id="326" r:id="rId24"/>
    <p:sldId id="327" r:id="rId25"/>
    <p:sldId id="299"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hi Kapeluto" initials="ZK" lastIdx="25" clrIdx="0">
    <p:extLst>
      <p:ext uri="{19B8F6BF-5375-455C-9EA6-DF929625EA0E}">
        <p15:presenceInfo xmlns:p15="http://schemas.microsoft.com/office/powerpoint/2012/main" userId="a4d73116d8a08510" providerId="Windows Live"/>
      </p:ext>
    </p:extLst>
  </p:cmAuthor>
  <p:cmAuthor id="2" name="Aharoni, Pavel" initials="AP" lastIdx="37" clrIdx="1">
    <p:extLst>
      <p:ext uri="{19B8F6BF-5375-455C-9EA6-DF929625EA0E}">
        <p15:presenceInfo xmlns:p15="http://schemas.microsoft.com/office/powerpoint/2012/main" userId="S-1-5-21-1371090946-594628281-134157935-3858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7"/>
  </p:normalViewPr>
  <p:slideViewPr>
    <p:cSldViewPr snapToGrid="0">
      <p:cViewPr varScale="1">
        <p:scale>
          <a:sx n="63" d="100"/>
          <a:sy n="63" d="100"/>
        </p:scale>
        <p:origin x="80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10T09:08:40.211" idx="13">
    <p:pos x="1971" y="1629"/>
    <p:text>What's being referenced in the community as copy-on-write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10T09:11:32.724" idx="19">
    <p:pos x="5274" y="3645"/>
    <p:text>Is ALTS in ONAP? it is also a client of ours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10T09:12:49.681" idx="21">
    <p:pos x="5787" y="2475"/>
    <p:text>worth mentioning we encourage everybody to use only 1 artifact, the CSAR which contains everything</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7-12-10T11:18:19.839" idx="25">
    <p:pos x="7294" y="2463"/>
    <p:text>I would extract it to another item -  SDC validates the generated CSARs using the parser and works to align any changes done across the SDC and the parser.</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12-10T09:16:00.554" idx="24">
    <p:pos x="1422" y="2484"/>
    <p:text>not sure it's worth mentioning there are issue we don't analyze</p:text>
    <p:extLst>
      <p:ext uri="{C676402C-5697-4E1C-873F-D02D1690AC5C}">
        <p15:threadingInfo xmlns:p15="http://schemas.microsoft.com/office/powerpoint/2012/main" timeZoneBias="-120"/>
      </p:ext>
    </p:extLst>
  </p:cm>
  <p:cm authorId="2" dt="2017-12-10T11:24:36.758" idx="33">
    <p:pos x="6700" y="987"/>
    <p:text>identified. Also it's important to emphasize that the parser serves both as a Tosca validator and Tosca graph builder.</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2023/8/27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015076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8636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7901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05318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55417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60320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26720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87646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77459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80569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7519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0291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25370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81844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07225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62286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58889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21922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41391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50629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1900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74902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98" y="-9138"/>
            <a:ext cx="12198370" cy="6867137"/>
          </a:xfrm>
          <a:prstGeom prst="rect">
            <a:avLst/>
          </a:prstGeom>
        </p:spPr>
      </p:pic>
      <p:sp>
        <p:nvSpPr>
          <p:cNvPr id="11" name="Rectangle 10"/>
          <p:cNvSpPr/>
          <p:nvPr/>
        </p:nvSpPr>
        <p:spPr>
          <a:xfrm>
            <a:off x="-26898" y="-9137"/>
            <a:ext cx="12208243" cy="18648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p:nvPr>
        </p:nvSpPr>
        <p:spPr>
          <a:xfrm>
            <a:off x="366522" y="2823498"/>
            <a:ext cx="11332718" cy="1514822"/>
          </a:xfrm>
          <a:prstGeom prst="rect">
            <a:avLst/>
          </a:prstGeom>
        </p:spPr>
        <p:txBody>
          <a:bodyPr>
            <a:normAutofit/>
          </a:bodyPr>
          <a:lstStyle>
            <a:lvl1pPr algn="l">
              <a:defRPr sz="3800" b="0" i="0">
                <a:solidFill>
                  <a:schemeClr val="bg1"/>
                </a:solidFill>
                <a:latin typeface="Arial" panose="020B0604020202020204" pitchFamily="34" charset="0"/>
                <a:cs typeface="Arial" panose="020B0604020202020204" pitchFamily="34" charset="0"/>
              </a:defRPr>
            </a:lvl1pPr>
          </a:lstStyle>
          <a:p>
            <a:r>
              <a:rPr lang="zh-CN" altLang="en-US"/>
              <a:t>单击此处编辑母版标题样式</a:t>
            </a:r>
            <a:endParaRPr lang="en-US" dirty="0"/>
          </a:p>
        </p:txBody>
      </p:sp>
      <p:sp>
        <p:nvSpPr>
          <p:cNvPr id="8" name="Subtitle 2"/>
          <p:cNvSpPr>
            <a:spLocks noGrp="1"/>
          </p:cNvSpPr>
          <p:nvPr>
            <p:ph type="subTitle" idx="1" hasCustomPrompt="1"/>
          </p:nvPr>
        </p:nvSpPr>
        <p:spPr>
          <a:xfrm>
            <a:off x="366522" y="4554181"/>
            <a:ext cx="4008788" cy="534185"/>
          </a:xfrm>
          <a:prstGeom prst="rect">
            <a:avLst/>
          </a:prstGeom>
        </p:spPr>
        <p:txBody>
          <a:bodyPr>
            <a:norm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22" y="499222"/>
            <a:ext cx="3748642" cy="780686"/>
          </a:xfrm>
          <a:prstGeom prst="rect">
            <a:avLst/>
          </a:prstGeom>
        </p:spPr>
      </p:pic>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ver image">
    <p:spTree>
      <p:nvGrpSpPr>
        <p:cNvPr id="1" name="Shape 32"/>
        <p:cNvGrpSpPr/>
        <p:nvPr/>
      </p:nvGrpSpPr>
      <p:grpSpPr>
        <a:xfrm>
          <a:off x="0" y="0"/>
          <a:ext cx="0" cy="0"/>
          <a:chOff x="0" y="0"/>
          <a:chExt cx="0" cy="0"/>
        </a:xfrm>
      </p:grpSpPr>
      <p:sp>
        <p:nvSpPr>
          <p:cNvPr id="33" name="Shape 33"/>
          <p:cNvSpPr>
            <a:spLocks noGrp="1"/>
          </p:cNvSpPr>
          <p:nvPr>
            <p:ph type="pic" idx="2"/>
          </p:nvPr>
        </p:nvSpPr>
        <p:spPr>
          <a:xfrm>
            <a:off x="0" y="0"/>
            <a:ext cx="12192000" cy="6858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34" name="Shape 34"/>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Slide with half image">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8200" y="365125"/>
            <a:ext cx="10515599" cy="64204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72727"/>
              </a:buClr>
              <a:buFont typeface="Calibri" panose="020F0502020204030204"/>
              <a:buNone/>
              <a:defRPr sz="3200" b="0" i="0" u="none" strike="noStrike" cap="none">
                <a:solidFill>
                  <a:srgbClr val="272727"/>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37" name="Shape 37"/>
          <p:cNvSpPr txBox="1">
            <a:spLocks noGrp="1"/>
          </p:cNvSpPr>
          <p:nvPr>
            <p:ph type="body" idx="1" hasCustomPrompt="1"/>
          </p:nvPr>
        </p:nvSpPr>
        <p:spPr>
          <a:xfrm>
            <a:off x="838200" y="867188"/>
            <a:ext cx="10515599" cy="406400"/>
          </a:xfrm>
          <a:prstGeom prst="rect">
            <a:avLst/>
          </a:prstGeom>
          <a:noFill/>
          <a:ln>
            <a:noFill/>
          </a:ln>
        </p:spPr>
        <p:txBody>
          <a:bodyPr lIns="91425" tIns="91425" rIns="91425" bIns="91425" anchor="t" anchorCtr="0"/>
          <a:lstStyle>
            <a:lvl1pPr marL="0" marR="0" lvl="0" indent="0" algn="ctr" rtl="0">
              <a:lnSpc>
                <a:spcPct val="86000"/>
              </a:lnSpc>
              <a:spcBef>
                <a:spcPts val="0"/>
              </a:spcBef>
              <a:spcAft>
                <a:spcPts val="0"/>
              </a:spcAft>
              <a:buClr>
                <a:srgbClr val="000000"/>
              </a:buClr>
              <a:buFont typeface="Noto Sans Symbols"/>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609600" marR="0" lvl="1" indent="-7112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036320" marR="0" lvl="2"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493520" marR="0" lvl="3"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950720" marR="0" lvl="4"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38" name="Shape 38"/>
          <p:cNvSpPr>
            <a:spLocks noGrp="1"/>
          </p:cNvSpPr>
          <p:nvPr>
            <p:ph type="pic" idx="2"/>
          </p:nvPr>
        </p:nvSpPr>
        <p:spPr>
          <a:xfrm>
            <a:off x="0" y="2173355"/>
            <a:ext cx="12192000" cy="327397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39" name="Shape 39"/>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01_One Column">
    <p:spTree>
      <p:nvGrpSpPr>
        <p:cNvPr id="1" name="Shape 40"/>
        <p:cNvGrpSpPr/>
        <p:nvPr/>
      </p:nvGrpSpPr>
      <p:grpSpPr>
        <a:xfrm>
          <a:off x="0" y="0"/>
          <a:ext cx="0" cy="0"/>
          <a:chOff x="0" y="0"/>
          <a:chExt cx="0" cy="0"/>
        </a:xfrm>
      </p:grpSpPr>
      <p:sp>
        <p:nvSpPr>
          <p:cNvPr id="41" name="Shape 41"/>
          <p:cNvSpPr>
            <a:spLocks noGrp="1"/>
          </p:cNvSpPr>
          <p:nvPr>
            <p:ph type="pic" idx="2"/>
          </p:nvPr>
        </p:nvSpPr>
        <p:spPr>
          <a:xfrm>
            <a:off x="0" y="2080175"/>
            <a:ext cx="12192000" cy="3114675"/>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42" name="Shape 42"/>
          <p:cNvSpPr txBox="1">
            <a:spLocks noGrp="1"/>
          </p:cNvSpPr>
          <p:nvPr>
            <p:ph type="title"/>
          </p:nvPr>
        </p:nvSpPr>
        <p:spPr>
          <a:xfrm>
            <a:off x="838200" y="365125"/>
            <a:ext cx="10515599" cy="64204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72727"/>
              </a:buClr>
              <a:buFont typeface="Calibri" panose="020F0502020204030204"/>
              <a:buNone/>
              <a:defRPr sz="3200" b="0" i="0" u="none" strike="noStrike" cap="none">
                <a:solidFill>
                  <a:srgbClr val="272727"/>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43" name="Shape 43"/>
          <p:cNvSpPr txBox="1">
            <a:spLocks noGrp="1"/>
          </p:cNvSpPr>
          <p:nvPr>
            <p:ph type="body" idx="1" hasCustomPrompt="1"/>
          </p:nvPr>
        </p:nvSpPr>
        <p:spPr>
          <a:xfrm>
            <a:off x="838200" y="893692"/>
            <a:ext cx="10515599" cy="406400"/>
          </a:xfrm>
          <a:prstGeom prst="rect">
            <a:avLst/>
          </a:prstGeom>
          <a:noFill/>
          <a:ln>
            <a:noFill/>
          </a:ln>
        </p:spPr>
        <p:txBody>
          <a:bodyPr lIns="91425" tIns="91425" rIns="91425" bIns="91425" anchor="t" anchorCtr="0"/>
          <a:lstStyle>
            <a:lvl1pPr marL="0" marR="0" lvl="0" indent="0" algn="ctr" rtl="0">
              <a:lnSpc>
                <a:spcPct val="86000"/>
              </a:lnSpc>
              <a:spcBef>
                <a:spcPts val="0"/>
              </a:spcBef>
              <a:spcAft>
                <a:spcPts val="0"/>
              </a:spcAft>
              <a:buClr>
                <a:srgbClr val="000000"/>
              </a:buClr>
              <a:buFont typeface="Noto Sans Symbols"/>
              <a:buNone/>
              <a:defRPr sz="1600" b="0" i="0" u="none" strike="noStrike" cap="none">
                <a:solidFill>
                  <a:srgbClr val="000000"/>
                </a:solidFill>
                <a:latin typeface="Open Sans"/>
                <a:ea typeface="Open Sans"/>
                <a:cs typeface="Open Sans"/>
                <a:sym typeface="Open Sans"/>
              </a:defRPr>
            </a:lvl1pPr>
            <a:lvl2pPr marL="609600" marR="0" lvl="1" indent="-7112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2pPr>
            <a:lvl3pPr marL="1036320" marR="0" lvl="2"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3pPr>
            <a:lvl4pPr marL="1493520" marR="0" lvl="3"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4pPr>
            <a:lvl5pPr marL="1950720" marR="0" lvl="4"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44" name="Shape 44"/>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wo Column">
    <p:spTree>
      <p:nvGrpSpPr>
        <p:cNvPr id="1" name="Shape 45"/>
        <p:cNvGrpSpPr/>
        <p:nvPr/>
      </p:nvGrpSpPr>
      <p:grpSpPr>
        <a:xfrm>
          <a:off x="0" y="0"/>
          <a:ext cx="0" cy="0"/>
          <a:chOff x="0" y="0"/>
          <a:chExt cx="0" cy="0"/>
        </a:xfrm>
      </p:grpSpPr>
      <p:sp>
        <p:nvSpPr>
          <p:cNvPr id="46" name="Shape 46"/>
          <p:cNvSpPr>
            <a:spLocks noGrp="1"/>
          </p:cNvSpPr>
          <p:nvPr>
            <p:ph type="pic" idx="2"/>
          </p:nvPr>
        </p:nvSpPr>
        <p:spPr>
          <a:xfrm>
            <a:off x="954155" y="1801877"/>
            <a:ext cx="4916558" cy="3777285"/>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47" name="Shape 47"/>
          <p:cNvSpPr>
            <a:spLocks noGrp="1"/>
          </p:cNvSpPr>
          <p:nvPr>
            <p:ph type="pic" idx="3"/>
          </p:nvPr>
        </p:nvSpPr>
        <p:spPr>
          <a:xfrm>
            <a:off x="6407425" y="1801877"/>
            <a:ext cx="4916558" cy="3777285"/>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48" name="Shape 48"/>
          <p:cNvSpPr txBox="1">
            <a:spLocks noGrp="1"/>
          </p:cNvSpPr>
          <p:nvPr>
            <p:ph type="title"/>
          </p:nvPr>
        </p:nvSpPr>
        <p:spPr>
          <a:xfrm>
            <a:off x="838200" y="401844"/>
            <a:ext cx="10515599" cy="64204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72727"/>
              </a:buClr>
              <a:buFont typeface="Calibri" panose="020F0502020204030204"/>
              <a:buNone/>
              <a:defRPr sz="2800" b="0" i="0" u="none" strike="noStrike" cap="none">
                <a:solidFill>
                  <a:srgbClr val="272727"/>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49" name="Shape 49"/>
          <p:cNvSpPr txBox="1">
            <a:spLocks noGrp="1"/>
          </p:cNvSpPr>
          <p:nvPr>
            <p:ph type="body" idx="1" hasCustomPrompt="1"/>
          </p:nvPr>
        </p:nvSpPr>
        <p:spPr>
          <a:xfrm>
            <a:off x="838200" y="867188"/>
            <a:ext cx="10515599" cy="406400"/>
          </a:xfrm>
          <a:prstGeom prst="rect">
            <a:avLst/>
          </a:prstGeom>
          <a:noFill/>
          <a:ln>
            <a:noFill/>
          </a:ln>
        </p:spPr>
        <p:txBody>
          <a:bodyPr lIns="91425" tIns="91425" rIns="91425" bIns="91425" anchor="t" anchorCtr="0"/>
          <a:lstStyle>
            <a:lvl1pPr marL="0" marR="0" lvl="0" indent="0" algn="ctr" rtl="0">
              <a:lnSpc>
                <a:spcPct val="86000"/>
              </a:lnSpc>
              <a:spcBef>
                <a:spcPts val="0"/>
              </a:spcBef>
              <a:spcAft>
                <a:spcPts val="0"/>
              </a:spcAft>
              <a:buClr>
                <a:srgbClr val="000000"/>
              </a:buClr>
              <a:buFont typeface="Noto Sans Symbols"/>
              <a:buNone/>
              <a:defRPr sz="1600" b="0" i="0" u="none" strike="noStrike" cap="none">
                <a:solidFill>
                  <a:srgbClr val="000000"/>
                </a:solidFill>
                <a:latin typeface="Open Sans"/>
                <a:ea typeface="Open Sans"/>
                <a:cs typeface="Open Sans"/>
                <a:sym typeface="Open Sans"/>
              </a:defRPr>
            </a:lvl1pPr>
            <a:lvl2pPr marL="609600" marR="0" lvl="1" indent="-7112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2pPr>
            <a:lvl3pPr marL="1036320" marR="0" lvl="2"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3pPr>
            <a:lvl4pPr marL="1493520" marR="0" lvl="3"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4pPr>
            <a:lvl5pPr marL="1950720" marR="0" lvl="4"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50" name="Shape 50"/>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_six Column">
    <p:spTree>
      <p:nvGrpSpPr>
        <p:cNvPr id="1" name="Shape 51"/>
        <p:cNvGrpSpPr/>
        <p:nvPr/>
      </p:nvGrpSpPr>
      <p:grpSpPr>
        <a:xfrm>
          <a:off x="0" y="0"/>
          <a:ext cx="0" cy="0"/>
          <a:chOff x="0" y="0"/>
          <a:chExt cx="0" cy="0"/>
        </a:xfrm>
      </p:grpSpPr>
      <p:sp>
        <p:nvSpPr>
          <p:cNvPr id="52" name="Shape 52"/>
          <p:cNvSpPr>
            <a:spLocks noGrp="1"/>
          </p:cNvSpPr>
          <p:nvPr>
            <p:ph type="pic" idx="2"/>
          </p:nvPr>
        </p:nvSpPr>
        <p:spPr>
          <a:xfrm>
            <a:off x="838200" y="1775653"/>
            <a:ext cx="3362739"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53" name="Shape 53"/>
          <p:cNvSpPr txBox="1">
            <a:spLocks noGrp="1"/>
          </p:cNvSpPr>
          <p:nvPr>
            <p:ph type="title"/>
          </p:nvPr>
        </p:nvSpPr>
        <p:spPr>
          <a:xfrm>
            <a:off x="838200" y="365125"/>
            <a:ext cx="10515599" cy="64204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72727"/>
              </a:buClr>
              <a:buFont typeface="Calibri" panose="020F0502020204030204"/>
              <a:buNone/>
              <a:defRPr sz="3200" b="0" i="0" u="none" strike="noStrike" cap="none">
                <a:solidFill>
                  <a:srgbClr val="272727"/>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54" name="Shape 54"/>
          <p:cNvSpPr txBox="1">
            <a:spLocks noGrp="1"/>
          </p:cNvSpPr>
          <p:nvPr>
            <p:ph type="body" idx="1" hasCustomPrompt="1"/>
          </p:nvPr>
        </p:nvSpPr>
        <p:spPr>
          <a:xfrm>
            <a:off x="838200" y="893692"/>
            <a:ext cx="10515599" cy="406400"/>
          </a:xfrm>
          <a:prstGeom prst="rect">
            <a:avLst/>
          </a:prstGeom>
          <a:noFill/>
          <a:ln>
            <a:noFill/>
          </a:ln>
        </p:spPr>
        <p:txBody>
          <a:bodyPr lIns="91425" tIns="91425" rIns="91425" bIns="91425" anchor="t" anchorCtr="0"/>
          <a:lstStyle>
            <a:lvl1pPr marL="0" marR="0" lvl="0" indent="0" algn="ctr" rtl="0">
              <a:lnSpc>
                <a:spcPct val="86000"/>
              </a:lnSpc>
              <a:spcBef>
                <a:spcPts val="0"/>
              </a:spcBef>
              <a:spcAft>
                <a:spcPts val="0"/>
              </a:spcAft>
              <a:buClr>
                <a:srgbClr val="000000"/>
              </a:buClr>
              <a:buFont typeface="Noto Sans Symbols"/>
              <a:buNone/>
              <a:defRPr sz="1600" b="0" i="0" u="none" strike="noStrike" cap="none">
                <a:solidFill>
                  <a:srgbClr val="000000"/>
                </a:solidFill>
                <a:latin typeface="Open Sans"/>
                <a:ea typeface="Open Sans"/>
                <a:cs typeface="Open Sans"/>
                <a:sym typeface="Open Sans"/>
              </a:defRPr>
            </a:lvl1pPr>
            <a:lvl2pPr marL="609600" marR="0" lvl="1" indent="-7112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2pPr>
            <a:lvl3pPr marL="1036320" marR="0" lvl="2"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3pPr>
            <a:lvl4pPr marL="1493520" marR="0" lvl="3"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4pPr>
            <a:lvl5pPr marL="1950720" marR="0" lvl="4"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55" name="Shape 55"/>
          <p:cNvSpPr>
            <a:spLocks noGrp="1"/>
          </p:cNvSpPr>
          <p:nvPr>
            <p:ph type="pic" idx="3"/>
          </p:nvPr>
        </p:nvSpPr>
        <p:spPr>
          <a:xfrm>
            <a:off x="4414630" y="1775653"/>
            <a:ext cx="336274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56" name="Shape 56"/>
          <p:cNvSpPr>
            <a:spLocks noGrp="1"/>
          </p:cNvSpPr>
          <p:nvPr>
            <p:ph type="pic" idx="4"/>
          </p:nvPr>
        </p:nvSpPr>
        <p:spPr>
          <a:xfrm>
            <a:off x="7991060" y="1775653"/>
            <a:ext cx="3362739"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57" name="Shape 57"/>
          <p:cNvSpPr>
            <a:spLocks noGrp="1"/>
          </p:cNvSpPr>
          <p:nvPr>
            <p:ph type="pic" idx="5"/>
          </p:nvPr>
        </p:nvSpPr>
        <p:spPr>
          <a:xfrm>
            <a:off x="838200" y="4061655"/>
            <a:ext cx="3362739"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58" name="Shape 58"/>
          <p:cNvSpPr>
            <a:spLocks noGrp="1"/>
          </p:cNvSpPr>
          <p:nvPr>
            <p:ph type="pic" idx="6"/>
          </p:nvPr>
        </p:nvSpPr>
        <p:spPr>
          <a:xfrm>
            <a:off x="4414630" y="4061653"/>
            <a:ext cx="336274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59" name="Shape 59"/>
          <p:cNvSpPr>
            <a:spLocks noGrp="1"/>
          </p:cNvSpPr>
          <p:nvPr>
            <p:ph type="pic" idx="7"/>
          </p:nvPr>
        </p:nvSpPr>
        <p:spPr>
          <a:xfrm>
            <a:off x="7991060" y="4061653"/>
            <a:ext cx="3362739"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60" name="Shape 60"/>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_six Column small">
    <p:spTree>
      <p:nvGrpSpPr>
        <p:cNvPr id="1" name="Shape 61"/>
        <p:cNvGrpSpPr/>
        <p:nvPr/>
      </p:nvGrpSpPr>
      <p:grpSpPr>
        <a:xfrm>
          <a:off x="0" y="0"/>
          <a:ext cx="0" cy="0"/>
          <a:chOff x="0" y="0"/>
          <a:chExt cx="0" cy="0"/>
        </a:xfrm>
      </p:grpSpPr>
      <p:sp>
        <p:nvSpPr>
          <p:cNvPr id="62" name="Shape 62"/>
          <p:cNvSpPr>
            <a:spLocks noGrp="1"/>
          </p:cNvSpPr>
          <p:nvPr>
            <p:ph type="pic" idx="2"/>
          </p:nvPr>
        </p:nvSpPr>
        <p:spPr>
          <a:xfrm>
            <a:off x="838200" y="1775653"/>
            <a:ext cx="1414671"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63" name="Shape 63"/>
          <p:cNvSpPr txBox="1">
            <a:spLocks noGrp="1"/>
          </p:cNvSpPr>
          <p:nvPr>
            <p:ph type="title"/>
          </p:nvPr>
        </p:nvSpPr>
        <p:spPr>
          <a:xfrm>
            <a:off x="838200" y="365125"/>
            <a:ext cx="10515599" cy="64204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72727"/>
              </a:buClr>
              <a:buFont typeface="Calibri" panose="020F0502020204030204"/>
              <a:buNone/>
              <a:defRPr sz="3200" b="0" i="0" u="none" strike="noStrike" cap="none">
                <a:solidFill>
                  <a:srgbClr val="272727"/>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64" name="Shape 64"/>
          <p:cNvSpPr txBox="1">
            <a:spLocks noGrp="1"/>
          </p:cNvSpPr>
          <p:nvPr>
            <p:ph type="body" idx="1" hasCustomPrompt="1"/>
          </p:nvPr>
        </p:nvSpPr>
        <p:spPr>
          <a:xfrm>
            <a:off x="838200" y="893692"/>
            <a:ext cx="10515599" cy="406400"/>
          </a:xfrm>
          <a:prstGeom prst="rect">
            <a:avLst/>
          </a:prstGeom>
          <a:noFill/>
          <a:ln>
            <a:noFill/>
          </a:ln>
        </p:spPr>
        <p:txBody>
          <a:bodyPr lIns="91425" tIns="91425" rIns="91425" bIns="91425" anchor="t" anchorCtr="0"/>
          <a:lstStyle>
            <a:lvl1pPr marL="0" marR="0" lvl="0" indent="0" algn="ctr" rtl="0">
              <a:lnSpc>
                <a:spcPct val="86000"/>
              </a:lnSpc>
              <a:spcBef>
                <a:spcPts val="0"/>
              </a:spcBef>
              <a:spcAft>
                <a:spcPts val="0"/>
              </a:spcAft>
              <a:buClr>
                <a:srgbClr val="000000"/>
              </a:buClr>
              <a:buFont typeface="Noto Sans Symbols"/>
              <a:buNone/>
              <a:defRPr sz="1600" b="0" i="0" u="none" strike="noStrike" cap="none">
                <a:solidFill>
                  <a:srgbClr val="000000"/>
                </a:solidFill>
                <a:latin typeface="Open Sans"/>
                <a:ea typeface="Open Sans"/>
                <a:cs typeface="Open Sans"/>
                <a:sym typeface="Open Sans"/>
              </a:defRPr>
            </a:lvl1pPr>
            <a:lvl2pPr marL="609600" marR="0" lvl="1" indent="-7112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2pPr>
            <a:lvl3pPr marL="1036320" marR="0" lvl="2"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3pPr>
            <a:lvl4pPr marL="1493520" marR="0" lvl="3"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4pPr>
            <a:lvl5pPr marL="1950720" marR="0" lvl="4"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65" name="Shape 65"/>
          <p:cNvSpPr>
            <a:spLocks noGrp="1"/>
          </p:cNvSpPr>
          <p:nvPr>
            <p:ph type="pic" idx="3"/>
          </p:nvPr>
        </p:nvSpPr>
        <p:spPr>
          <a:xfrm>
            <a:off x="4414630" y="1775653"/>
            <a:ext cx="141467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66" name="Shape 66"/>
          <p:cNvSpPr>
            <a:spLocks noGrp="1"/>
          </p:cNvSpPr>
          <p:nvPr>
            <p:ph type="pic" idx="4"/>
          </p:nvPr>
        </p:nvSpPr>
        <p:spPr>
          <a:xfrm>
            <a:off x="7991060" y="1775653"/>
            <a:ext cx="141467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67" name="Shape 67"/>
          <p:cNvSpPr>
            <a:spLocks noGrp="1"/>
          </p:cNvSpPr>
          <p:nvPr>
            <p:ph type="pic" idx="5"/>
          </p:nvPr>
        </p:nvSpPr>
        <p:spPr>
          <a:xfrm>
            <a:off x="838200" y="4061655"/>
            <a:ext cx="1414671"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68" name="Shape 68"/>
          <p:cNvSpPr>
            <a:spLocks noGrp="1"/>
          </p:cNvSpPr>
          <p:nvPr>
            <p:ph type="pic" idx="6"/>
          </p:nvPr>
        </p:nvSpPr>
        <p:spPr>
          <a:xfrm>
            <a:off x="4414630" y="4061653"/>
            <a:ext cx="141467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69" name="Shape 69"/>
          <p:cNvSpPr>
            <a:spLocks noGrp="1"/>
          </p:cNvSpPr>
          <p:nvPr>
            <p:ph type="pic" idx="7"/>
          </p:nvPr>
        </p:nvSpPr>
        <p:spPr>
          <a:xfrm>
            <a:off x="7991060" y="4061653"/>
            <a:ext cx="141467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0" name="Shape 70"/>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_24 images Full page">
    <p:spTree>
      <p:nvGrpSpPr>
        <p:cNvPr id="1" name="Shape 71"/>
        <p:cNvGrpSpPr/>
        <p:nvPr/>
      </p:nvGrpSpPr>
      <p:grpSpPr>
        <a:xfrm>
          <a:off x="0" y="0"/>
          <a:ext cx="0" cy="0"/>
          <a:chOff x="0" y="0"/>
          <a:chExt cx="0" cy="0"/>
        </a:xfrm>
      </p:grpSpPr>
      <p:sp>
        <p:nvSpPr>
          <p:cNvPr id="72" name="Shape 72"/>
          <p:cNvSpPr>
            <a:spLocks noGrp="1"/>
          </p:cNvSpPr>
          <p:nvPr>
            <p:ph type="pic" idx="2"/>
          </p:nvPr>
        </p:nvSpPr>
        <p:spPr>
          <a:xfrm>
            <a:off x="0" y="0"/>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3" name="Shape 73"/>
          <p:cNvSpPr>
            <a:spLocks noGrp="1"/>
          </p:cNvSpPr>
          <p:nvPr>
            <p:ph type="pic" idx="3"/>
          </p:nvPr>
        </p:nvSpPr>
        <p:spPr>
          <a:xfrm>
            <a:off x="2028749" y="0"/>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4" name="Shape 74"/>
          <p:cNvSpPr>
            <a:spLocks noGrp="1"/>
          </p:cNvSpPr>
          <p:nvPr>
            <p:ph type="pic" idx="4"/>
          </p:nvPr>
        </p:nvSpPr>
        <p:spPr>
          <a:xfrm>
            <a:off x="4057498" y="0"/>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5" name="Shape 75"/>
          <p:cNvSpPr>
            <a:spLocks noGrp="1"/>
          </p:cNvSpPr>
          <p:nvPr>
            <p:ph type="pic" idx="5"/>
          </p:nvPr>
        </p:nvSpPr>
        <p:spPr>
          <a:xfrm>
            <a:off x="6086246" y="0"/>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6" name="Shape 76"/>
          <p:cNvSpPr>
            <a:spLocks noGrp="1"/>
          </p:cNvSpPr>
          <p:nvPr>
            <p:ph type="pic" idx="6"/>
          </p:nvPr>
        </p:nvSpPr>
        <p:spPr>
          <a:xfrm>
            <a:off x="10143742" y="0"/>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7" name="Shape 77"/>
          <p:cNvSpPr>
            <a:spLocks noGrp="1"/>
          </p:cNvSpPr>
          <p:nvPr>
            <p:ph type="pic" idx="7"/>
          </p:nvPr>
        </p:nvSpPr>
        <p:spPr>
          <a:xfrm>
            <a:off x="8114996" y="0"/>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8" name="Shape 78"/>
          <p:cNvSpPr>
            <a:spLocks noGrp="1"/>
          </p:cNvSpPr>
          <p:nvPr>
            <p:ph type="pic" idx="8"/>
          </p:nvPr>
        </p:nvSpPr>
        <p:spPr>
          <a:xfrm>
            <a:off x="0" y="1709926"/>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9" name="Shape 79"/>
          <p:cNvSpPr>
            <a:spLocks noGrp="1"/>
          </p:cNvSpPr>
          <p:nvPr>
            <p:ph type="pic" idx="9"/>
          </p:nvPr>
        </p:nvSpPr>
        <p:spPr>
          <a:xfrm>
            <a:off x="2028749" y="1709926"/>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0" name="Shape 80"/>
          <p:cNvSpPr>
            <a:spLocks noGrp="1"/>
          </p:cNvSpPr>
          <p:nvPr>
            <p:ph type="pic" idx="13"/>
          </p:nvPr>
        </p:nvSpPr>
        <p:spPr>
          <a:xfrm>
            <a:off x="4057498" y="1709926"/>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1" name="Shape 81"/>
          <p:cNvSpPr>
            <a:spLocks noGrp="1"/>
          </p:cNvSpPr>
          <p:nvPr>
            <p:ph type="pic" idx="14"/>
          </p:nvPr>
        </p:nvSpPr>
        <p:spPr>
          <a:xfrm>
            <a:off x="6086246" y="1709926"/>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2" name="Shape 82"/>
          <p:cNvSpPr>
            <a:spLocks noGrp="1"/>
          </p:cNvSpPr>
          <p:nvPr>
            <p:ph type="pic" idx="15"/>
          </p:nvPr>
        </p:nvSpPr>
        <p:spPr>
          <a:xfrm>
            <a:off x="10143742" y="1709926"/>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3" name="Shape 83"/>
          <p:cNvSpPr>
            <a:spLocks noGrp="1"/>
          </p:cNvSpPr>
          <p:nvPr>
            <p:ph type="pic" idx="16"/>
          </p:nvPr>
        </p:nvSpPr>
        <p:spPr>
          <a:xfrm>
            <a:off x="8114996" y="1709926"/>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4" name="Shape 84"/>
          <p:cNvSpPr>
            <a:spLocks noGrp="1"/>
          </p:cNvSpPr>
          <p:nvPr>
            <p:ph type="pic" idx="17"/>
          </p:nvPr>
        </p:nvSpPr>
        <p:spPr>
          <a:xfrm>
            <a:off x="0" y="3419855"/>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5" name="Shape 85"/>
          <p:cNvSpPr>
            <a:spLocks noGrp="1"/>
          </p:cNvSpPr>
          <p:nvPr>
            <p:ph type="pic" idx="18"/>
          </p:nvPr>
        </p:nvSpPr>
        <p:spPr>
          <a:xfrm>
            <a:off x="2028749" y="3419855"/>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6" name="Shape 86"/>
          <p:cNvSpPr>
            <a:spLocks noGrp="1"/>
          </p:cNvSpPr>
          <p:nvPr>
            <p:ph type="pic" idx="19"/>
          </p:nvPr>
        </p:nvSpPr>
        <p:spPr>
          <a:xfrm>
            <a:off x="4057498" y="3419855"/>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7" name="Shape 87"/>
          <p:cNvSpPr>
            <a:spLocks noGrp="1"/>
          </p:cNvSpPr>
          <p:nvPr>
            <p:ph type="pic" idx="20"/>
          </p:nvPr>
        </p:nvSpPr>
        <p:spPr>
          <a:xfrm>
            <a:off x="6086246" y="3419855"/>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8" name="Shape 88"/>
          <p:cNvSpPr>
            <a:spLocks noGrp="1"/>
          </p:cNvSpPr>
          <p:nvPr>
            <p:ph type="pic" idx="21"/>
          </p:nvPr>
        </p:nvSpPr>
        <p:spPr>
          <a:xfrm>
            <a:off x="10143742" y="3419855"/>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9" name="Shape 89"/>
          <p:cNvSpPr>
            <a:spLocks noGrp="1"/>
          </p:cNvSpPr>
          <p:nvPr>
            <p:ph type="pic" idx="22"/>
          </p:nvPr>
        </p:nvSpPr>
        <p:spPr>
          <a:xfrm>
            <a:off x="8114996" y="3419855"/>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0" name="Shape 90"/>
          <p:cNvSpPr>
            <a:spLocks noGrp="1"/>
          </p:cNvSpPr>
          <p:nvPr>
            <p:ph type="pic" idx="23"/>
          </p:nvPr>
        </p:nvSpPr>
        <p:spPr>
          <a:xfrm>
            <a:off x="0" y="5129783"/>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1" name="Shape 91"/>
          <p:cNvSpPr>
            <a:spLocks noGrp="1"/>
          </p:cNvSpPr>
          <p:nvPr>
            <p:ph type="pic" idx="24"/>
          </p:nvPr>
        </p:nvSpPr>
        <p:spPr>
          <a:xfrm>
            <a:off x="2028749" y="5129783"/>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2" name="Shape 92"/>
          <p:cNvSpPr>
            <a:spLocks noGrp="1"/>
          </p:cNvSpPr>
          <p:nvPr>
            <p:ph type="pic" idx="25"/>
          </p:nvPr>
        </p:nvSpPr>
        <p:spPr>
          <a:xfrm>
            <a:off x="4057498" y="5129783"/>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3" name="Shape 93"/>
          <p:cNvSpPr>
            <a:spLocks noGrp="1"/>
          </p:cNvSpPr>
          <p:nvPr>
            <p:ph type="pic" idx="26"/>
          </p:nvPr>
        </p:nvSpPr>
        <p:spPr>
          <a:xfrm>
            <a:off x="6086246" y="5129783"/>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4" name="Shape 94"/>
          <p:cNvSpPr>
            <a:spLocks noGrp="1"/>
          </p:cNvSpPr>
          <p:nvPr>
            <p:ph type="pic" idx="27"/>
          </p:nvPr>
        </p:nvSpPr>
        <p:spPr>
          <a:xfrm>
            <a:off x="10143742" y="5129783"/>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5" name="Shape 95"/>
          <p:cNvSpPr>
            <a:spLocks noGrp="1"/>
          </p:cNvSpPr>
          <p:nvPr>
            <p:ph type="pic" idx="28"/>
          </p:nvPr>
        </p:nvSpPr>
        <p:spPr>
          <a:xfrm>
            <a:off x="8114996" y="5129783"/>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6" name="Shape 96"/>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_Circle">
    <p:spTree>
      <p:nvGrpSpPr>
        <p:cNvPr id="1" name="Shape 97"/>
        <p:cNvGrpSpPr/>
        <p:nvPr/>
      </p:nvGrpSpPr>
      <p:grpSpPr>
        <a:xfrm>
          <a:off x="0" y="0"/>
          <a:ext cx="0" cy="0"/>
          <a:chOff x="0" y="0"/>
          <a:chExt cx="0" cy="0"/>
        </a:xfrm>
      </p:grpSpPr>
      <p:sp>
        <p:nvSpPr>
          <p:cNvPr id="98" name="Shape 98"/>
          <p:cNvSpPr>
            <a:spLocks noGrp="1"/>
          </p:cNvSpPr>
          <p:nvPr>
            <p:ph type="pic" idx="2"/>
          </p:nvPr>
        </p:nvSpPr>
        <p:spPr>
          <a:xfrm>
            <a:off x="829850" y="1588416"/>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9" name="Shape 99"/>
          <p:cNvSpPr>
            <a:spLocks noGrp="1"/>
          </p:cNvSpPr>
          <p:nvPr>
            <p:ph type="pic" idx="3"/>
          </p:nvPr>
        </p:nvSpPr>
        <p:spPr>
          <a:xfrm>
            <a:off x="3632683" y="1588416"/>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00" name="Shape 100"/>
          <p:cNvSpPr>
            <a:spLocks noGrp="1"/>
          </p:cNvSpPr>
          <p:nvPr>
            <p:ph type="pic" idx="4"/>
          </p:nvPr>
        </p:nvSpPr>
        <p:spPr>
          <a:xfrm>
            <a:off x="6435519" y="1588416"/>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01" name="Shape 101"/>
          <p:cNvSpPr>
            <a:spLocks noGrp="1"/>
          </p:cNvSpPr>
          <p:nvPr>
            <p:ph type="pic" idx="5"/>
          </p:nvPr>
        </p:nvSpPr>
        <p:spPr>
          <a:xfrm>
            <a:off x="9238353" y="1588416"/>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02" name="Shape 102"/>
          <p:cNvSpPr>
            <a:spLocks noGrp="1"/>
          </p:cNvSpPr>
          <p:nvPr>
            <p:ph type="pic" idx="6"/>
          </p:nvPr>
        </p:nvSpPr>
        <p:spPr>
          <a:xfrm>
            <a:off x="785295" y="3994917"/>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03" name="Shape 103"/>
          <p:cNvSpPr>
            <a:spLocks noGrp="1"/>
          </p:cNvSpPr>
          <p:nvPr>
            <p:ph type="pic" idx="7"/>
          </p:nvPr>
        </p:nvSpPr>
        <p:spPr>
          <a:xfrm>
            <a:off x="3588128" y="3994917"/>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04" name="Shape 104"/>
          <p:cNvSpPr>
            <a:spLocks noGrp="1"/>
          </p:cNvSpPr>
          <p:nvPr>
            <p:ph type="pic" idx="8"/>
          </p:nvPr>
        </p:nvSpPr>
        <p:spPr>
          <a:xfrm>
            <a:off x="6390964" y="3994917"/>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05" name="Shape 105"/>
          <p:cNvSpPr>
            <a:spLocks noGrp="1"/>
          </p:cNvSpPr>
          <p:nvPr>
            <p:ph type="pic" idx="9"/>
          </p:nvPr>
        </p:nvSpPr>
        <p:spPr>
          <a:xfrm>
            <a:off x="9193800" y="3994917"/>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06" name="Shape 106"/>
          <p:cNvSpPr txBox="1">
            <a:spLocks noGrp="1"/>
          </p:cNvSpPr>
          <p:nvPr>
            <p:ph type="title"/>
          </p:nvPr>
        </p:nvSpPr>
        <p:spPr>
          <a:xfrm>
            <a:off x="935037" y="274636"/>
            <a:ext cx="10647198" cy="114320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107" name="Shape 107"/>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4 rounded images">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200" y="365125"/>
            <a:ext cx="10515599" cy="64204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72727"/>
              </a:buClr>
              <a:buFont typeface="Calibri" panose="020F0502020204030204"/>
              <a:buNone/>
              <a:defRPr sz="3200" b="0" i="0" u="none" strike="noStrike" cap="none">
                <a:solidFill>
                  <a:srgbClr val="272727"/>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110" name="Shape 110"/>
          <p:cNvSpPr txBox="1">
            <a:spLocks noGrp="1"/>
          </p:cNvSpPr>
          <p:nvPr>
            <p:ph type="body" idx="1" hasCustomPrompt="1"/>
          </p:nvPr>
        </p:nvSpPr>
        <p:spPr>
          <a:xfrm>
            <a:off x="838200" y="893692"/>
            <a:ext cx="10515599" cy="406400"/>
          </a:xfrm>
          <a:prstGeom prst="rect">
            <a:avLst/>
          </a:prstGeom>
          <a:noFill/>
          <a:ln>
            <a:noFill/>
          </a:ln>
        </p:spPr>
        <p:txBody>
          <a:bodyPr lIns="91425" tIns="91425" rIns="91425" bIns="91425" anchor="t" anchorCtr="0"/>
          <a:lstStyle>
            <a:lvl1pPr marL="0" marR="0" lvl="0" indent="0" algn="ctr" rtl="0">
              <a:lnSpc>
                <a:spcPct val="86000"/>
              </a:lnSpc>
              <a:spcBef>
                <a:spcPts val="0"/>
              </a:spcBef>
              <a:spcAft>
                <a:spcPts val="0"/>
              </a:spcAft>
              <a:buClr>
                <a:srgbClr val="000000"/>
              </a:buClr>
              <a:buFont typeface="Noto Sans Symbols"/>
              <a:buNone/>
              <a:defRPr sz="1600" b="0" i="0" u="none" strike="noStrike" cap="none">
                <a:solidFill>
                  <a:srgbClr val="000000"/>
                </a:solidFill>
                <a:latin typeface="Open Sans"/>
                <a:ea typeface="Open Sans"/>
                <a:cs typeface="Open Sans"/>
                <a:sym typeface="Open Sans"/>
              </a:defRPr>
            </a:lvl1pPr>
            <a:lvl2pPr marL="609600" marR="0" lvl="1" indent="-7112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2pPr>
            <a:lvl3pPr marL="1036320" marR="0" lvl="2"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3pPr>
            <a:lvl4pPr marL="1493520" marR="0" lvl="3"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4pPr>
            <a:lvl5pPr marL="1950720" marR="0" lvl="4"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111" name="Shape 111"/>
          <p:cNvSpPr>
            <a:spLocks noGrp="1"/>
          </p:cNvSpPr>
          <p:nvPr>
            <p:ph type="pic" idx="2"/>
          </p:nvPr>
        </p:nvSpPr>
        <p:spPr>
          <a:xfrm>
            <a:off x="4678364" y="2027443"/>
            <a:ext cx="137788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12" name="Shape 112"/>
          <p:cNvSpPr>
            <a:spLocks noGrp="1"/>
          </p:cNvSpPr>
          <p:nvPr>
            <p:ph type="pic" idx="3"/>
          </p:nvPr>
        </p:nvSpPr>
        <p:spPr>
          <a:xfrm>
            <a:off x="4678364" y="3768653"/>
            <a:ext cx="137788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13" name="Shape 113"/>
          <p:cNvSpPr>
            <a:spLocks noGrp="1"/>
          </p:cNvSpPr>
          <p:nvPr>
            <p:ph type="pic" idx="4"/>
          </p:nvPr>
        </p:nvSpPr>
        <p:spPr>
          <a:xfrm>
            <a:off x="6222241" y="2027443"/>
            <a:ext cx="137788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14" name="Shape 114"/>
          <p:cNvSpPr>
            <a:spLocks noGrp="1"/>
          </p:cNvSpPr>
          <p:nvPr>
            <p:ph type="pic" idx="5"/>
          </p:nvPr>
        </p:nvSpPr>
        <p:spPr>
          <a:xfrm>
            <a:off x="6222241" y="3768653"/>
            <a:ext cx="137788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15" name="Shape 115"/>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9_image box with text">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838200" y="365125"/>
            <a:ext cx="10515599" cy="64204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72727"/>
              </a:buClr>
              <a:buFont typeface="Calibri" panose="020F0502020204030204"/>
              <a:buNone/>
              <a:defRPr sz="3200" b="0" i="0" u="none" strike="noStrike" cap="none">
                <a:solidFill>
                  <a:srgbClr val="272727"/>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118" name="Shape 118"/>
          <p:cNvSpPr txBox="1">
            <a:spLocks noGrp="1"/>
          </p:cNvSpPr>
          <p:nvPr>
            <p:ph type="body" idx="1" hasCustomPrompt="1"/>
          </p:nvPr>
        </p:nvSpPr>
        <p:spPr>
          <a:xfrm>
            <a:off x="838200" y="893692"/>
            <a:ext cx="10515599" cy="406400"/>
          </a:xfrm>
          <a:prstGeom prst="rect">
            <a:avLst/>
          </a:prstGeom>
          <a:noFill/>
          <a:ln>
            <a:noFill/>
          </a:ln>
        </p:spPr>
        <p:txBody>
          <a:bodyPr lIns="91425" tIns="91425" rIns="91425" bIns="91425" anchor="t" anchorCtr="0"/>
          <a:lstStyle>
            <a:lvl1pPr marL="0" marR="0" lvl="0" indent="0" algn="ctr" rtl="0">
              <a:lnSpc>
                <a:spcPct val="86000"/>
              </a:lnSpc>
              <a:spcBef>
                <a:spcPts val="0"/>
              </a:spcBef>
              <a:spcAft>
                <a:spcPts val="0"/>
              </a:spcAft>
              <a:buClr>
                <a:srgbClr val="000000"/>
              </a:buClr>
              <a:buFont typeface="Noto Sans Symbols"/>
              <a:buNone/>
              <a:defRPr sz="1600" b="0" i="0" u="none" strike="noStrike" cap="none">
                <a:solidFill>
                  <a:srgbClr val="000000"/>
                </a:solidFill>
                <a:latin typeface="Open Sans"/>
                <a:ea typeface="Open Sans"/>
                <a:cs typeface="Open Sans"/>
                <a:sym typeface="Open Sans"/>
              </a:defRPr>
            </a:lvl1pPr>
            <a:lvl2pPr marL="609600" marR="0" lvl="1" indent="-7112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2pPr>
            <a:lvl3pPr marL="1036320" marR="0" lvl="2"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3pPr>
            <a:lvl4pPr marL="1493520" marR="0" lvl="3"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4pPr>
            <a:lvl5pPr marL="1950720" marR="0" lvl="4"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119" name="Shape 119"/>
          <p:cNvSpPr>
            <a:spLocks noGrp="1"/>
          </p:cNvSpPr>
          <p:nvPr>
            <p:ph type="pic" idx="2"/>
          </p:nvPr>
        </p:nvSpPr>
        <p:spPr>
          <a:xfrm>
            <a:off x="914400" y="1722646"/>
            <a:ext cx="2441449" cy="119359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20" name="Shape 120"/>
          <p:cNvSpPr>
            <a:spLocks noGrp="1"/>
          </p:cNvSpPr>
          <p:nvPr>
            <p:ph type="pic" idx="3"/>
          </p:nvPr>
        </p:nvSpPr>
        <p:spPr>
          <a:xfrm>
            <a:off x="3554983" y="1722646"/>
            <a:ext cx="2441448" cy="119359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21" name="Shape 121"/>
          <p:cNvSpPr>
            <a:spLocks noGrp="1"/>
          </p:cNvSpPr>
          <p:nvPr>
            <p:ph type="pic" idx="4"/>
          </p:nvPr>
        </p:nvSpPr>
        <p:spPr>
          <a:xfrm>
            <a:off x="6195567" y="1722646"/>
            <a:ext cx="2441449" cy="119359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22" name="Shape 122"/>
          <p:cNvSpPr>
            <a:spLocks noGrp="1"/>
          </p:cNvSpPr>
          <p:nvPr>
            <p:ph type="pic" idx="5"/>
          </p:nvPr>
        </p:nvSpPr>
        <p:spPr>
          <a:xfrm>
            <a:off x="8836152" y="1722646"/>
            <a:ext cx="2441448" cy="119359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23" name="Shape 123"/>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13" name="Rectangle 12"/>
          <p:cNvSpPr/>
          <p:nvPr/>
        </p:nvSpPr>
        <p:spPr>
          <a:xfrm>
            <a:off x="0" y="-1"/>
            <a:ext cx="12192000" cy="954741"/>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3"/>
          <p:cNvSpPr>
            <a:spLocks noGrp="1"/>
          </p:cNvSpPr>
          <p:nvPr>
            <p:ph type="dt" sz="half" idx="2"/>
          </p:nvPr>
        </p:nvSpPr>
        <p:spPr>
          <a:xfrm>
            <a:off x="72963" y="6489324"/>
            <a:ext cx="3601571" cy="365125"/>
          </a:xfrm>
          <a:prstGeom prst="rect">
            <a:avLst/>
          </a:prstGeom>
        </p:spPr>
        <p:txBody>
          <a:bodyPr/>
          <a:lstStyle>
            <a:lvl1pPr>
              <a:defRPr>
                <a:solidFill>
                  <a:schemeClr val="tx1">
                    <a:alpha val="50000"/>
                  </a:schemeClr>
                </a:solidFill>
              </a:defRPr>
            </a:lvl1pPr>
          </a:lstStyle>
          <a:p>
            <a:fld id="{432DC2F0-154F-4F41-A160-5D90E488493F}" type="datetimeFigureOut">
              <a:rPr lang="zh-CN" altLang="en-US" smtClean="0"/>
              <a:pPr/>
              <a:t>2023/8/27</a:t>
            </a:fld>
            <a:endParaRPr lang="zh-CN" altLang="en-US"/>
          </a:p>
        </p:txBody>
      </p:sp>
      <p:sp>
        <p:nvSpPr>
          <p:cNvPr id="6"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553CBA07-FF3A-437D-A07B-7C2060E5A06D}" type="slidenum">
              <a:rPr lang="zh-CN" altLang="en-US" smtClean="0"/>
              <a:pPr/>
              <a:t>‹#›</a:t>
            </a:fld>
            <a:endParaRPr lang="zh-CN" altLang="en-US"/>
          </a:p>
        </p:txBody>
      </p:sp>
      <p:sp>
        <p:nvSpPr>
          <p:cNvPr id="9"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12" name="Text Placeholder 11"/>
          <p:cNvSpPr>
            <a:spLocks noGrp="1"/>
          </p:cNvSpPr>
          <p:nvPr>
            <p:ph type="body" sz="quarter" idx="10" hasCustomPrompt="1"/>
          </p:nvPr>
        </p:nvSpPr>
        <p:spPr>
          <a:xfrm>
            <a:off x="314325" y="1138238"/>
            <a:ext cx="11506200" cy="51704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11480" y="1301190"/>
            <a:ext cx="560832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301190"/>
            <a:ext cx="567436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Date Placeholder 3"/>
          <p:cNvSpPr>
            <a:spLocks noGrp="1"/>
          </p:cNvSpPr>
          <p:nvPr>
            <p:ph type="dt" sz="half" idx="10"/>
          </p:nvPr>
        </p:nvSpPr>
        <p:spPr>
          <a:xfrm>
            <a:off x="72963" y="6489324"/>
            <a:ext cx="3601571" cy="365125"/>
          </a:xfrm>
          <a:prstGeom prst="rect">
            <a:avLst/>
          </a:prstGeom>
        </p:spPr>
        <p:txBody>
          <a:bodyPr/>
          <a:lstStyle>
            <a:lvl1pPr>
              <a:defRPr>
                <a:solidFill>
                  <a:schemeClr val="tx1">
                    <a:alpha val="50000"/>
                  </a:schemeClr>
                </a:solidFill>
              </a:defRPr>
            </a:lvl1pPr>
          </a:lstStyle>
          <a:p>
            <a:fld id="{432DC2F0-154F-4F41-A160-5D90E488493F}" type="datetimeFigureOut">
              <a:rPr lang="zh-CN" altLang="en-US" smtClean="0"/>
              <a:pPr/>
              <a:t>2023/8/27</a:t>
            </a:fld>
            <a:endParaRPr lang="zh-CN" altLang="en-US"/>
          </a:p>
        </p:txBody>
      </p:sp>
      <p:sp>
        <p:nvSpPr>
          <p:cNvPr id="7"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553CBA07-FF3A-437D-A07B-7C2060E5A06D}" type="slidenum">
              <a:rPr lang="zh-CN" altLang="en-US" smtClean="0"/>
              <a:pPr/>
              <a:t>‹#›</a:t>
            </a:fld>
            <a:endParaRPr lang="zh-CN" altLang="en-US"/>
          </a:p>
        </p:txBody>
      </p:sp>
      <p:sp>
        <p:nvSpPr>
          <p:cNvPr id="10" name="Title 1"/>
          <p:cNvSpPr txBox="1"/>
          <p:nvPr/>
        </p:nvSpPr>
        <p:spPr>
          <a:xfrm>
            <a:off x="411480" y="189286"/>
            <a:ext cx="10922149" cy="589616"/>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b="0" i="0" dirty="0">
                <a:latin typeface="Arial" panose="020B0604020202020204" pitchFamily="34" charset="0"/>
                <a:cs typeface="Arial" panose="020B0604020202020204" pitchFamily="34" charset="0"/>
              </a:rPr>
              <a:t>Click to edit Master title style</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4" y="-9138"/>
            <a:ext cx="12198370" cy="6867137"/>
          </a:xfrm>
          <a:prstGeom prst="rect">
            <a:avLst/>
          </a:prstGeom>
        </p:spPr>
      </p:pic>
      <p:sp>
        <p:nvSpPr>
          <p:cNvPr id="9" name="Rectangle 8"/>
          <p:cNvSpPr/>
          <p:nvPr/>
        </p:nvSpPr>
        <p:spPr>
          <a:xfrm>
            <a:off x="-2" y="1062318"/>
            <a:ext cx="5495774" cy="15049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00" y="1423410"/>
            <a:ext cx="3810368" cy="793541"/>
          </a:xfrm>
          <a:prstGeom prst="rect">
            <a:avLst/>
          </a:prstGeom>
        </p:spPr>
      </p:pic>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3701" y="341793"/>
            <a:ext cx="10844563" cy="615553"/>
          </a:xfrm>
        </p:spPr>
        <p:txBody>
          <a:bodyPr tIns="0" rIns="0" bIns="0"/>
          <a:lstStyle>
            <a:lvl1pPr>
              <a:defRPr lang="zh-CN" altLang="en-US" sz="5330" b="0" kern="1200" dirty="0">
                <a:solidFill>
                  <a:srgbClr val="004D86"/>
                </a:solidFill>
                <a:latin typeface="微软雅黑" panose="020B0503020204020204" pitchFamily="34" charset="-122"/>
                <a:ea typeface="微软雅黑" panose="020B0503020204020204" pitchFamily="34" charset="-122"/>
                <a:cs typeface="Arial" panose="020B0604020202020204" pitchFamily="34" charset="0"/>
              </a:defRPr>
            </a:lvl1pPr>
          </a:lstStyle>
          <a:p>
            <a:pPr lvl="0"/>
            <a:r>
              <a:rPr lang="zh-CN" altLang="en-US"/>
              <a:t>单击此处编辑母版标题样式</a:t>
            </a:r>
            <a:endParaRPr lang="zh-CN" altLang="en-US" dirty="0"/>
          </a:p>
        </p:txBody>
      </p:sp>
      <p:sp>
        <p:nvSpPr>
          <p:cNvPr id="4" name="Rectangle 10"/>
          <p:cNvSpPr>
            <a:spLocks noChangeArrowheads="1"/>
          </p:cNvSpPr>
          <p:nvPr/>
        </p:nvSpPr>
        <p:spPr bwMode="auto">
          <a:xfrm>
            <a:off x="823700" y="6489704"/>
            <a:ext cx="2096541"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1068070" eaLnBrk="0" hangingPunct="0">
              <a:lnSpc>
                <a:spcPct val="85000"/>
              </a:lnSpc>
            </a:pPr>
            <a:fld id="{6E2B6D97-5D44-430E-A027-85C3264F843E}" type="slidenum">
              <a:rPr lang="de-DE" altLang="zh-CN" sz="1335" smtClean="0">
                <a:latin typeface="Arial" panose="020B0604020202020204" pitchFamily="34" charset="0"/>
                <a:ea typeface="MS PGothic" panose="020B0600070205080204" pitchFamily="34" charset="-128"/>
                <a:cs typeface="Arial" panose="020B0604020202020204" pitchFamily="34" charset="0"/>
              </a:rPr>
              <a:pPr defTabSz="1068070" eaLnBrk="0" hangingPunct="0">
                <a:lnSpc>
                  <a:spcPct val="85000"/>
                </a:lnSpc>
              </a:pPr>
              <a:t>‹#›</a:t>
            </a:fld>
            <a:endParaRPr lang="en-GB" altLang="zh-CN" sz="1335" dirty="0">
              <a:latin typeface="Arial" panose="020B0604020202020204" pitchFamily="34" charset="0"/>
              <a:ea typeface="MS PGothic" panose="020B0600070205080204" pitchFamily="34" charset="-128"/>
              <a:cs typeface="Arial" panose="020B0604020202020204" pitchFamily="34" charset="0"/>
            </a:endParaRPr>
          </a:p>
        </p:txBody>
      </p:sp>
    </p:spTree>
  </p:cSld>
  <p:clrMapOvr>
    <a:masterClrMapping/>
  </p:clrMapOvr>
  <p:transition spd="med"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C9AD6"/>
        </a:solidFill>
        <a:effectLst/>
      </p:bgPr>
    </p:bg>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5088466" y="1707092"/>
            <a:ext cx="6563283" cy="23927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Arial" panose="020B0604020202020204"/>
              <a:buNone/>
              <a:defRPr sz="44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14" name="Shape 14"/>
          <p:cNvSpPr txBox="1">
            <a:spLocks noGrp="1"/>
          </p:cNvSpPr>
          <p:nvPr>
            <p:ph type="body" idx="1" hasCustomPrompt="1"/>
          </p:nvPr>
        </p:nvSpPr>
        <p:spPr>
          <a:xfrm>
            <a:off x="5089175" y="4125223"/>
            <a:ext cx="6562573" cy="1115644"/>
          </a:xfrm>
          <a:prstGeom prst="rect">
            <a:avLst/>
          </a:prstGeom>
          <a:noFill/>
          <a:ln>
            <a:noFill/>
          </a:ln>
        </p:spPr>
        <p:txBody>
          <a:bodyPr lIns="91425" tIns="91425" rIns="91425" bIns="91425" anchor="t" anchorCtr="0"/>
          <a:lstStyle>
            <a:lvl1pPr marL="0" marR="0" lvl="0" indent="0" algn="l" rtl="0">
              <a:lnSpc>
                <a:spcPct val="100000"/>
              </a:lnSpc>
              <a:spcBef>
                <a:spcPts val="500"/>
              </a:spcBef>
              <a:spcAft>
                <a:spcPts val="0"/>
              </a:spcAft>
              <a:buClr>
                <a:srgbClr val="FFFFFF"/>
              </a:buClr>
              <a:buFont typeface="Noto Sans Symbols"/>
              <a:buNone/>
              <a:defRPr sz="24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457200" algn="l" rtl="0">
              <a:lnSpc>
                <a:spcPct val="100000"/>
              </a:lnSpc>
              <a:spcBef>
                <a:spcPts val="500"/>
              </a:spcBef>
              <a:spcAft>
                <a:spcPts val="0"/>
              </a:spcAft>
              <a:buClr>
                <a:srgbClr val="FFFFFF"/>
              </a:buClr>
              <a:buFont typeface="Noto Sans Symbols"/>
              <a:buNone/>
              <a:defRPr sz="24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L="0" marR="0" lvl="2" indent="914400" algn="l" rtl="0">
              <a:lnSpc>
                <a:spcPct val="100000"/>
              </a:lnSpc>
              <a:spcBef>
                <a:spcPts val="500"/>
              </a:spcBef>
              <a:spcAft>
                <a:spcPts val="0"/>
              </a:spcAft>
              <a:buClr>
                <a:srgbClr val="FFFFFF"/>
              </a:buClr>
              <a:buFont typeface="Noto Sans Symbols"/>
              <a:buNone/>
              <a:defRPr sz="24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L="0" marR="0" lvl="3" indent="1371600" algn="l" rtl="0">
              <a:lnSpc>
                <a:spcPct val="100000"/>
              </a:lnSpc>
              <a:spcBef>
                <a:spcPts val="500"/>
              </a:spcBef>
              <a:spcAft>
                <a:spcPts val="0"/>
              </a:spcAft>
              <a:buClr>
                <a:srgbClr val="FFFFFF"/>
              </a:buClr>
              <a:buFont typeface="Noto Sans Symbols"/>
              <a:buNone/>
              <a:defRPr sz="24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L="0" marR="0" lvl="4" indent="1828800" algn="l" rtl="0">
              <a:lnSpc>
                <a:spcPct val="100000"/>
              </a:lnSpc>
              <a:spcBef>
                <a:spcPts val="500"/>
              </a:spcBef>
              <a:spcAft>
                <a:spcPts val="0"/>
              </a:spcAft>
              <a:buClr>
                <a:srgbClr val="FFFFFF"/>
              </a:buClr>
              <a:buFont typeface="Noto Sans Symbols"/>
              <a:buNone/>
              <a:defRPr sz="24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pic>
        <p:nvPicPr>
          <p:cNvPr id="15" name="Shape 15"/>
          <p:cNvPicPr preferRelativeResize="0"/>
          <p:nvPr/>
        </p:nvPicPr>
        <p:blipFill rotWithShape="1">
          <a:blip r:embed="rId2" cstate="print"/>
          <a:srcRect/>
          <a:stretch>
            <a:fillRect/>
          </a:stretch>
        </p:blipFill>
        <p:spPr>
          <a:xfrm>
            <a:off x="631583" y="2243563"/>
            <a:ext cx="4014225" cy="1319788"/>
          </a:xfrm>
          <a:prstGeom prst="rect">
            <a:avLst/>
          </a:prstGeom>
          <a:noFill/>
          <a:ln>
            <a:noFill/>
          </a:ln>
        </p:spPr>
      </p:pic>
      <p:sp>
        <p:nvSpPr>
          <p:cNvPr id="16" name="Shape 16"/>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标题和内容">
    <p:spTree>
      <p:nvGrpSpPr>
        <p:cNvPr id="1" name="Shape 17"/>
        <p:cNvGrpSpPr/>
        <p:nvPr/>
      </p:nvGrpSpPr>
      <p:grpSpPr>
        <a:xfrm>
          <a:off x="0" y="0"/>
          <a:ext cx="0" cy="0"/>
          <a:chOff x="0" y="0"/>
          <a:chExt cx="0" cy="0"/>
        </a:xfrm>
      </p:grpSpPr>
      <p:pic>
        <p:nvPicPr>
          <p:cNvPr id="18" name="Shape 18"/>
          <p:cNvPicPr preferRelativeResize="0"/>
          <p:nvPr/>
        </p:nvPicPr>
        <p:blipFill rotWithShape="1">
          <a:blip r:embed="rId2" cstate="print"/>
          <a:srcRect/>
          <a:stretch>
            <a:fillRect/>
          </a:stretch>
        </p:blipFill>
        <p:spPr>
          <a:xfrm>
            <a:off x="0" y="0"/>
            <a:ext cx="12192000" cy="6858000"/>
          </a:xfrm>
          <a:prstGeom prst="rect">
            <a:avLst/>
          </a:prstGeom>
          <a:noFill/>
          <a:ln>
            <a:noFill/>
          </a:ln>
        </p:spPr>
      </p:pic>
      <p:sp>
        <p:nvSpPr>
          <p:cNvPr id="19" name="Shape 19"/>
          <p:cNvSpPr/>
          <p:nvPr/>
        </p:nvSpPr>
        <p:spPr>
          <a:xfrm>
            <a:off x="719137" y="6213475"/>
            <a:ext cx="2774951" cy="187324"/>
          </a:xfrm>
          <a:prstGeom prst="rect">
            <a:avLst/>
          </a:prstGeom>
          <a:solidFill>
            <a:srgbClr val="FFFFFF"/>
          </a:solidFill>
          <a:ln>
            <a:noFill/>
          </a:ln>
        </p:spPr>
        <p:txBody>
          <a:bodyPr lIns="45700" tIns="45700" rIns="45700" bIns="45700" anchor="ctr" anchorCtr="0">
            <a:noAutofit/>
          </a:bodyPr>
          <a:lstStyle/>
          <a:p>
            <a:pPr algn="ctr">
              <a:buClr>
                <a:srgbClr val="FFFFFF"/>
              </a:buClr>
              <a:buFont typeface="Calibri" panose="020F0502020204030204"/>
              <a:buNone/>
            </a:pPr>
            <a:endParaRPr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Shape 20"/>
          <p:cNvSpPr txBox="1">
            <a:spLocks noGrp="1"/>
          </p:cNvSpPr>
          <p:nvPr>
            <p:ph type="title"/>
          </p:nvPr>
        </p:nvSpPr>
        <p:spPr>
          <a:xfrm>
            <a:off x="935037" y="274637"/>
            <a:ext cx="10647362" cy="114300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2060"/>
              </a:buClr>
              <a:buFont typeface="Arial" panose="020B0604020202020204"/>
              <a:buNone/>
              <a:defRPr sz="3200" b="1" i="0" u="none" strike="noStrike" cap="none">
                <a:solidFill>
                  <a:srgbClr val="00206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21" name="Shape 21"/>
          <p:cNvSpPr txBox="1">
            <a:spLocks noGrp="1"/>
          </p:cNvSpPr>
          <p:nvPr>
            <p:ph type="body" idx="1" hasCustomPrompt="1"/>
          </p:nvPr>
        </p:nvSpPr>
        <p:spPr>
          <a:xfrm>
            <a:off x="935037" y="1600200"/>
            <a:ext cx="10647362" cy="4259935"/>
          </a:xfrm>
          <a:prstGeom prst="rect">
            <a:avLst/>
          </a:prstGeom>
          <a:noFill/>
          <a:ln>
            <a:noFill/>
          </a:ln>
        </p:spPr>
        <p:txBody>
          <a:bodyPr lIns="91425" tIns="91425" rIns="91425" bIns="91425" anchor="t" anchorCtr="0"/>
          <a:lstStyle>
            <a:lvl1pPr marL="342900" marR="0" lvl="0" indent="-190500" algn="l" rtl="0">
              <a:lnSpc>
                <a:spcPct val="100000"/>
              </a:lnSpc>
              <a:spcBef>
                <a:spcPts val="700"/>
              </a:spcBef>
              <a:spcAft>
                <a:spcPts val="0"/>
              </a:spcAft>
              <a:buClr>
                <a:srgbClr val="262626"/>
              </a:buClr>
              <a:buSzPct val="80000"/>
              <a:buFont typeface="Noto Sans Symbols"/>
              <a:buChar char="●"/>
              <a:defRPr sz="30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742950" marR="0" lvl="1" indent="-133350" algn="l" rtl="0">
              <a:lnSpc>
                <a:spcPct val="100000"/>
              </a:lnSpc>
              <a:spcBef>
                <a:spcPts val="700"/>
              </a:spcBef>
              <a:spcAft>
                <a:spcPts val="0"/>
              </a:spcAft>
              <a:buClr>
                <a:srgbClr val="262626"/>
              </a:buClr>
              <a:buSzPct val="80000"/>
              <a:buFont typeface="Noto Sans Symbols"/>
              <a:buChar char="●"/>
              <a:defRPr sz="30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1143000" marR="0" lvl="2" indent="-76200" algn="l" rtl="0">
              <a:lnSpc>
                <a:spcPct val="100000"/>
              </a:lnSpc>
              <a:spcBef>
                <a:spcPts val="700"/>
              </a:spcBef>
              <a:spcAft>
                <a:spcPts val="0"/>
              </a:spcAft>
              <a:buClr>
                <a:srgbClr val="262626"/>
              </a:buClr>
              <a:buSzPct val="80000"/>
              <a:buFont typeface="Noto Sans Symbols"/>
              <a:buChar char="□"/>
              <a:defRPr sz="30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1600200" marR="0" lvl="3" indent="-76200" algn="l" rtl="0">
              <a:lnSpc>
                <a:spcPct val="100000"/>
              </a:lnSpc>
              <a:spcBef>
                <a:spcPts val="700"/>
              </a:spcBef>
              <a:spcAft>
                <a:spcPts val="0"/>
              </a:spcAft>
              <a:buClr>
                <a:srgbClr val="262626"/>
              </a:buClr>
              <a:buSzPct val="80000"/>
              <a:buFont typeface="Noto Sans Symbols"/>
              <a:buChar char="●"/>
              <a:defRPr sz="30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2057400" marR="0" lvl="4" indent="-76200" algn="l" rtl="0">
              <a:lnSpc>
                <a:spcPct val="100000"/>
              </a:lnSpc>
              <a:spcBef>
                <a:spcPts val="700"/>
              </a:spcBef>
              <a:spcAft>
                <a:spcPts val="0"/>
              </a:spcAft>
              <a:buClr>
                <a:srgbClr val="262626"/>
              </a:buClr>
              <a:buSzPct val="80000"/>
              <a:buFont typeface="Noto Sans Symbols"/>
              <a:buChar char="●"/>
              <a:defRPr sz="30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22" name="Shape 22"/>
          <p:cNvSpPr txBox="1">
            <a:spLocks noGrp="1"/>
          </p:cNvSpPr>
          <p:nvPr>
            <p:ph type="sldNum" idx="12"/>
          </p:nvPr>
        </p:nvSpPr>
        <p:spPr>
          <a:xfrm>
            <a:off x="11308743" y="6162310"/>
            <a:ext cx="273657" cy="264255"/>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
        <p:nvSpPr>
          <p:cNvPr id="23" name="Shape 23"/>
          <p:cNvSpPr/>
          <p:nvPr/>
        </p:nvSpPr>
        <p:spPr>
          <a:xfrm>
            <a:off x="719135" y="6213473"/>
            <a:ext cx="2774802" cy="187199"/>
          </a:xfrm>
          <a:prstGeom prst="rect">
            <a:avLst/>
          </a:prstGeom>
          <a:solidFill>
            <a:srgbClr val="FFFFFF"/>
          </a:solidFill>
          <a:ln>
            <a:noFill/>
          </a:ln>
        </p:spPr>
        <p:txBody>
          <a:bodyPr lIns="45700" tIns="45700" rIns="45700" bIns="45700" anchor="ctr" anchorCtr="0">
            <a:noAutofit/>
          </a:bodyPr>
          <a:lstStyle/>
          <a:p>
            <a:pPr algn="ctr">
              <a:buClr>
                <a:srgbClr val="FFFFFF"/>
              </a:buClr>
              <a:buFont typeface="Calibri" panose="020F0502020204030204"/>
              <a:buNone/>
            </a:pPr>
            <a:endParaRPr kern="0" dirty="0">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24" name="Shape 24"/>
          <p:cNvPicPr preferRelativeResize="0"/>
          <p:nvPr/>
        </p:nvPicPr>
        <p:blipFill rotWithShape="1">
          <a:blip r:embed="rId3" cstate="print"/>
          <a:srcRect/>
          <a:stretch>
            <a:fillRect/>
          </a:stretch>
        </p:blipFill>
        <p:spPr>
          <a:xfrm>
            <a:off x="817699" y="6245764"/>
            <a:ext cx="2595599" cy="154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and Title ">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757716" y="274637"/>
            <a:ext cx="9824684" cy="114300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404040"/>
              </a:buClr>
              <a:buFont typeface="Arial" panose="020B0604020202020204"/>
              <a:buNone/>
              <a:defRPr sz="4400" b="0" i="0" u="none" strike="noStrike" cap="none">
                <a:solidFill>
                  <a:srgbClr val="40404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27" name="Shape 27"/>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Shape 28"/>
        <p:cNvGrpSpPr/>
        <p:nvPr/>
      </p:nvGrpSpPr>
      <p:grpSpPr>
        <a:xfrm>
          <a:off x="0" y="0"/>
          <a:ext cx="0" cy="0"/>
          <a:chOff x="0" y="0"/>
          <a:chExt cx="0" cy="0"/>
        </a:xfrm>
      </p:grpSpPr>
      <p:sp>
        <p:nvSpPr>
          <p:cNvPr id="29" name="Shape 29"/>
          <p:cNvSpPr txBox="1">
            <a:spLocks noGrp="1"/>
          </p:cNvSpPr>
          <p:nvPr>
            <p:ph type="body" idx="1" hasCustomPrompt="1"/>
          </p:nvPr>
        </p:nvSpPr>
        <p:spPr>
          <a:xfrm>
            <a:off x="935037" y="1600200"/>
            <a:ext cx="10647362" cy="4346575"/>
          </a:xfrm>
          <a:prstGeom prst="rect">
            <a:avLst/>
          </a:prstGeom>
          <a:noFill/>
          <a:ln>
            <a:noFill/>
          </a:ln>
        </p:spPr>
        <p:txBody>
          <a:bodyPr lIns="91425" tIns="91425" rIns="91425" bIns="91425" anchor="t" anchorCtr="0"/>
          <a:lstStyle>
            <a:lvl1pPr marL="342900" marR="0" lvl="0" indent="-190500" algn="l" rtl="0">
              <a:lnSpc>
                <a:spcPct val="100000"/>
              </a:lnSpc>
              <a:spcBef>
                <a:spcPts val="700"/>
              </a:spcBef>
              <a:spcAft>
                <a:spcPts val="0"/>
              </a:spcAft>
              <a:buClr>
                <a:srgbClr val="000000"/>
              </a:buClr>
              <a:buSzPct val="80000"/>
              <a:buFont typeface="Noto Sans Symbols"/>
              <a:buChar char="●"/>
              <a:defRPr sz="3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742950" marR="0" lvl="1" indent="-133350" algn="l" rtl="0">
              <a:lnSpc>
                <a:spcPct val="100000"/>
              </a:lnSpc>
              <a:spcBef>
                <a:spcPts val="700"/>
              </a:spcBef>
              <a:spcAft>
                <a:spcPts val="0"/>
              </a:spcAft>
              <a:buClr>
                <a:srgbClr val="000000"/>
              </a:buClr>
              <a:buSzPct val="80000"/>
              <a:buFont typeface="Noto Sans Symbols"/>
              <a:buChar char="●"/>
              <a:defRPr sz="30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143000" marR="0" lvl="2" indent="-76200" algn="l" rtl="0">
              <a:lnSpc>
                <a:spcPct val="100000"/>
              </a:lnSpc>
              <a:spcBef>
                <a:spcPts val="700"/>
              </a:spcBef>
              <a:spcAft>
                <a:spcPts val="0"/>
              </a:spcAft>
              <a:buClr>
                <a:srgbClr val="000000"/>
              </a:buClr>
              <a:buSzPct val="80000"/>
              <a:buFont typeface="Noto Sans Symbols"/>
              <a:buChar char="●"/>
              <a:defRPr sz="30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600200" marR="0" lvl="3" indent="-76200" algn="l" rtl="0">
              <a:lnSpc>
                <a:spcPct val="100000"/>
              </a:lnSpc>
              <a:spcBef>
                <a:spcPts val="700"/>
              </a:spcBef>
              <a:spcAft>
                <a:spcPts val="0"/>
              </a:spcAft>
              <a:buClr>
                <a:srgbClr val="000000"/>
              </a:buClr>
              <a:buSzPct val="80000"/>
              <a:buFont typeface="Noto Sans Symbols"/>
              <a:buChar char="●"/>
              <a:defRPr sz="30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057400" marR="0" lvl="4" indent="-76200" algn="l" rtl="0">
              <a:lnSpc>
                <a:spcPct val="100000"/>
              </a:lnSpc>
              <a:spcBef>
                <a:spcPts val="700"/>
              </a:spcBef>
              <a:spcAft>
                <a:spcPts val="0"/>
              </a:spcAft>
              <a:buClr>
                <a:srgbClr val="000000"/>
              </a:buClr>
              <a:buSzPct val="80000"/>
              <a:buFont typeface="Noto Sans Symbols"/>
              <a:buChar char="●"/>
              <a:defRPr sz="30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30" name="Shape 30"/>
          <p:cNvSpPr txBox="1">
            <a:spLocks noGrp="1"/>
          </p:cNvSpPr>
          <p:nvPr>
            <p:ph type="title"/>
          </p:nvPr>
        </p:nvSpPr>
        <p:spPr>
          <a:xfrm>
            <a:off x="935037" y="274637"/>
            <a:ext cx="10647362" cy="1143001"/>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panose="020B0604020202020204"/>
              <a:buNone/>
              <a:defRPr sz="4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31" name="Shape 31"/>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6.png"/><Relationship Id="rId2" Type="http://schemas.openxmlformats.org/officeDocument/2006/relationships/slideLayout" Target="../slideLayouts/slideLayout7.xml"/><Relationship Id="rId16"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20171" y="0"/>
            <a:ext cx="12192000" cy="968188"/>
          </a:xfrm>
          <a:prstGeom prst="rect">
            <a:avLst/>
          </a:prstGeom>
          <a:blipFill>
            <a:blip r:embed="rId7"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 y="6479195"/>
            <a:ext cx="12212170" cy="396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Date Placeholder 3"/>
          <p:cNvSpPr>
            <a:spLocks noGrp="1"/>
          </p:cNvSpPr>
          <p:nvPr>
            <p:ph type="dt" sz="half" idx="2"/>
          </p:nvPr>
        </p:nvSpPr>
        <p:spPr>
          <a:xfrm>
            <a:off x="72963" y="6489324"/>
            <a:ext cx="1638997" cy="365125"/>
          </a:xfrm>
          <a:prstGeom prst="rect">
            <a:avLst/>
          </a:prstGeom>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fld id="{432DC2F0-154F-4F41-A160-5D90E488493F}" type="datetimeFigureOut">
              <a:rPr lang="zh-CN" altLang="en-US" smtClean="0"/>
              <a:pPr/>
              <a:t>2023/8/27</a:t>
            </a:fld>
            <a:endParaRPr lang="zh-CN" altLang="en-US"/>
          </a:p>
        </p:txBody>
      </p:sp>
      <p:sp>
        <p:nvSpPr>
          <p:cNvPr id="20"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fld id="{553CBA07-FF3A-437D-A07B-7C2060E5A06D}" type="slidenum">
              <a:rPr lang="zh-CN" altLang="en-US" smtClean="0"/>
              <a:pPr/>
              <a:t>‹#›</a:t>
            </a:fld>
            <a:endParaRPr lang="zh-CN" altLang="en-US"/>
          </a:p>
        </p:txBody>
      </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27522" y="6521843"/>
            <a:ext cx="1494864" cy="311318"/>
          </a:xfrm>
          <a:prstGeom prst="rect">
            <a:avLst/>
          </a:prstGeom>
        </p:spPr>
      </p:pic>
      <p:sp>
        <p:nvSpPr>
          <p:cNvPr id="2"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314961" y="1300480"/>
            <a:ext cx="11506200" cy="48764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Shape 72"/>
          <p:cNvPicPr preferRelativeResize="0"/>
          <p:nvPr/>
        </p:nvPicPr>
        <p:blipFill rotWithShape="1">
          <a:blip r:embed="rId9" cstate="print"/>
          <a:srcRect/>
          <a:stretch>
            <a:fillRect/>
          </a:stretch>
        </p:blipFill>
        <p:spPr>
          <a:xfrm>
            <a:off x="314961" y="6604615"/>
            <a:ext cx="2595599" cy="154799"/>
          </a:xfrm>
          <a:prstGeom prst="rect">
            <a:avLst/>
          </a:prstGeom>
          <a:noFill/>
          <a:ln>
            <a:noFill/>
          </a:ln>
        </p:spPr>
      </p:pic>
      <p:sp>
        <p:nvSpPr>
          <p:cNvPr id="4" name="Footer Placeholder 3"/>
          <p:cNvSpPr>
            <a:spLocks noGrp="1"/>
          </p:cNvSpPr>
          <p:nvPr>
            <p:ph type="ftr" sz="quarter" idx="3"/>
          </p:nvPr>
        </p:nvSpPr>
        <p:spPr>
          <a:xfrm>
            <a:off x="2062480" y="6521843"/>
            <a:ext cx="73406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wipe dir="r"/>
  </p:transition>
  <p:txStyles>
    <p:titleStyle>
      <a:lvl1pPr algn="l" defTabSz="914400" rtl="0" eaLnBrk="1" latinLnBrk="0" hangingPunct="1">
        <a:lnSpc>
          <a:spcPct val="90000"/>
        </a:lnSpc>
        <a:spcBef>
          <a:spcPct val="0"/>
        </a:spcBef>
        <a:buNone/>
        <a:defRPr sz="3600" b="0" i="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ppleSystemUIFont" charset="-120"/>
        <a:buChar char="-"/>
        <a:defRPr sz="2400" b="0" i="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6" cstate="print"/>
          <a:srcRect/>
          <a:stretch>
            <a:fillRect/>
          </a:stretch>
        </p:blipFill>
        <p:spPr>
          <a:xfrm>
            <a:off x="0" y="11575"/>
            <a:ext cx="12192000" cy="6858000"/>
          </a:xfrm>
          <a:prstGeom prst="rect">
            <a:avLst/>
          </a:prstGeom>
          <a:noFill/>
          <a:ln>
            <a:noFill/>
          </a:ln>
        </p:spPr>
      </p:pic>
      <p:sp>
        <p:nvSpPr>
          <p:cNvPr id="7" name="Shape 7"/>
          <p:cNvSpPr/>
          <p:nvPr/>
        </p:nvSpPr>
        <p:spPr>
          <a:xfrm>
            <a:off x="719135" y="6213473"/>
            <a:ext cx="2774802" cy="187199"/>
          </a:xfrm>
          <a:prstGeom prst="rect">
            <a:avLst/>
          </a:prstGeom>
          <a:solidFill>
            <a:srgbClr val="FFFFFF"/>
          </a:solidFill>
          <a:ln>
            <a:noFill/>
          </a:ln>
        </p:spPr>
        <p:txBody>
          <a:bodyPr lIns="45700" tIns="45700" rIns="45700" bIns="45700" anchor="ctr" anchorCtr="0">
            <a:noAutofit/>
          </a:bodyPr>
          <a:lstStyle/>
          <a:p>
            <a:pPr algn="ctr">
              <a:buClr>
                <a:srgbClr val="FFFFFF"/>
              </a:buClr>
              <a:buFont typeface="Calibri" panose="020F0502020204030204"/>
              <a:buNone/>
            </a:pPr>
            <a:endParaRPr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 name="Shape 8"/>
          <p:cNvSpPr txBox="1">
            <a:spLocks noGrp="1"/>
          </p:cNvSpPr>
          <p:nvPr>
            <p:ph type="title"/>
          </p:nvPr>
        </p:nvSpPr>
        <p:spPr>
          <a:xfrm>
            <a:off x="935037" y="274636"/>
            <a:ext cx="10647198" cy="114320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endParaRPr/>
          </a:p>
        </p:txBody>
      </p:sp>
      <p:pic>
        <p:nvPicPr>
          <p:cNvPr id="9" name="Shape 9"/>
          <p:cNvPicPr preferRelativeResize="0"/>
          <p:nvPr/>
        </p:nvPicPr>
        <p:blipFill rotWithShape="1">
          <a:blip r:embed="rId17" cstate="print"/>
          <a:srcRect/>
          <a:stretch>
            <a:fillRect/>
          </a:stretch>
        </p:blipFill>
        <p:spPr>
          <a:xfrm>
            <a:off x="817699" y="6245764"/>
            <a:ext cx="2595599" cy="154800"/>
          </a:xfrm>
          <a:prstGeom prst="rect">
            <a:avLst/>
          </a:prstGeom>
          <a:noFill/>
          <a:ln>
            <a:noFill/>
          </a:ln>
        </p:spPr>
      </p:pic>
      <p:sp>
        <p:nvSpPr>
          <p:cNvPr id="10" name="Shape 10"/>
          <p:cNvSpPr txBox="1">
            <a:spLocks noGrp="1"/>
          </p:cNvSpPr>
          <p:nvPr>
            <p:ph type="body" idx="1"/>
          </p:nvPr>
        </p:nvSpPr>
        <p:spPr>
          <a:xfrm>
            <a:off x="914400" y="1600200"/>
            <a:ext cx="10667999" cy="4267199"/>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Shape 11"/>
          <p:cNvSpPr txBox="1">
            <a:spLocks noGrp="1"/>
          </p:cNvSpPr>
          <p:nvPr>
            <p:ph type="sldNum" idx="12"/>
          </p:nvPr>
        </p:nvSpPr>
        <p:spPr>
          <a:xfrm>
            <a:off x="11446446" y="6196792"/>
            <a:ext cx="250767" cy="241365"/>
          </a:xfrm>
          <a:prstGeom prst="rect">
            <a:avLst/>
          </a:prstGeom>
          <a:noFill/>
          <a:ln>
            <a:noFill/>
          </a:ln>
        </p:spPr>
        <p:txBody>
          <a:bodyPr lIns="34275" tIns="34275" rIns="34275" bIns="34275" anchor="ctr" anchorCtr="0">
            <a:noAutofit/>
          </a:bodyPr>
          <a:lstStyle/>
          <a:p>
            <a:pPr algn="r">
              <a:buClr>
                <a:srgbClr val="888888"/>
              </a:buClr>
              <a:buSzPct val="25000"/>
              <a:buFont typeface="Arial" panose="020B0604020202020204"/>
              <a:buNone/>
            </a:pPr>
            <a:fld id="{00000000-1234-1234-1234-123412341234}" type="slidenum">
              <a:rPr lang="en-US" sz="1200" kern="0">
                <a:solidFill>
                  <a:srgbClr val="888888"/>
                </a:solidFill>
                <a:ea typeface="Arial" panose="020B0604020202020204"/>
                <a:cs typeface="Arial" panose="020B0604020202020204"/>
                <a:sym typeface="Arial" panose="020B0604020202020204"/>
              </a:rPr>
              <a:pPr algn="r">
                <a:buClr>
                  <a:srgbClr val="888888"/>
                </a:buClr>
                <a:buSzPct val="25000"/>
                <a:buFont typeface="Arial" panose="020B0604020202020204"/>
                <a:buNone/>
              </a:pPr>
              <a:t>‹#›</a:t>
            </a:fld>
            <a:endParaRPr lang="en-US" sz="1200" kern="0" dirty="0">
              <a:solidFill>
                <a:srgbClr val="888888"/>
              </a:solidFill>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iki.onap.org/display/DW/Service+Design+and+Creation+(SDC)+Portal+WORK+IN+PROGRES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errit.onap.org/r/gitweb?p=sdc.git;a=summar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iki.onap.org/display/DW/SDC+supported+artifact+typ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iki.onap.org/display/DW/SDC+Distribution+client+AI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gerrit.onap.org/r/gitweb?p=sdc/sdc-distribution-client.git;a=summar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errit.onap.org/r/gitweb?p=sdc/sdc-tosca.git;a=summar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nkaurelius/tita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6395" y="2897505"/>
            <a:ext cx="10010775" cy="1515110"/>
          </a:xfrm>
        </p:spPr>
        <p:txBody>
          <a:bodyPr/>
          <a:lstStyle/>
          <a:p>
            <a:r>
              <a:rPr lang="en-US" dirty="0"/>
              <a:t>SDC Deep Dive and SDK</a:t>
            </a:r>
            <a:endParaRPr lang="en-US" altLang="zh-CN" dirty="0">
              <a:ea typeface="宋体" panose="02010600030101010101" pitchFamily="2" charset="-122"/>
            </a:endParaRPr>
          </a:p>
        </p:txBody>
      </p:sp>
      <p:sp>
        <p:nvSpPr>
          <p:cNvPr id="3" name="副标题 2"/>
          <p:cNvSpPr>
            <a:spLocks noGrp="1"/>
          </p:cNvSpPr>
          <p:nvPr>
            <p:ph type="subTitle" idx="1"/>
          </p:nvPr>
        </p:nvSpPr>
        <p:spPr/>
        <p:txBody>
          <a:bodyPr>
            <a:normAutofit fontScale="77500" lnSpcReduction="20000"/>
          </a:bodyPr>
          <a:lstStyle/>
          <a:p>
            <a:r>
              <a:rPr lang="en-US" altLang="zh-CN" dirty="0"/>
              <a:t>By Michael Lando</a:t>
            </a:r>
          </a:p>
          <a:p>
            <a:r>
              <a:rPr lang="en-US" altLang="zh-CN" dirty="0"/>
              <a:t>2017-1</a:t>
            </a:r>
            <a:r>
              <a:rPr lang="en-US" dirty="0"/>
              <a:t>2-04</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b="1" i="1" dirty="0"/>
              <a:t>SDC</a:t>
            </a:r>
            <a:endParaRPr lang="en-US" altLang="zh-CN" dirty="0"/>
          </a:p>
        </p:txBody>
      </p:sp>
      <p:sp>
        <p:nvSpPr>
          <p:cNvPr id="5" name="文本占位符 4"/>
          <p:cNvSpPr>
            <a:spLocks noGrp="1"/>
          </p:cNvSpPr>
          <p:nvPr>
            <p:ph type="body" sz="quarter" idx="10"/>
          </p:nvPr>
        </p:nvSpPr>
        <p:spPr/>
        <p:txBody>
          <a:bodyPr>
            <a:normAutofit/>
          </a:bodyPr>
          <a:lstStyle/>
          <a:p>
            <a:pPr marL="0" indent="0">
              <a:buNone/>
            </a:pPr>
            <a:r>
              <a:rPr lang="en-US" dirty="0"/>
              <a:t>More information:</a:t>
            </a:r>
          </a:p>
          <a:p>
            <a:pPr marL="0" indent="0">
              <a:buNone/>
            </a:pPr>
            <a:r>
              <a:rPr lang="en-US" dirty="0">
                <a:hlinkClick r:id="rId3"/>
              </a:rPr>
              <a:t>SDC Portal</a:t>
            </a:r>
            <a:endParaRPr lang="en-US" dirty="0"/>
          </a:p>
          <a:p>
            <a:pPr marL="0" indent="0">
              <a:buNone/>
            </a:pPr>
            <a:endParaRPr lang="en-US" dirty="0"/>
          </a:p>
          <a:p>
            <a:pPr marL="0" indent="0">
              <a:buNone/>
            </a:pPr>
            <a:r>
              <a:rPr lang="en-US" dirty="0" err="1"/>
              <a:t>Gerrit</a:t>
            </a:r>
            <a:r>
              <a:rPr lang="en-US" dirty="0"/>
              <a:t> repo</a:t>
            </a:r>
          </a:p>
          <a:p>
            <a:pPr marL="0" indent="0">
              <a:buNone/>
            </a:pPr>
            <a:r>
              <a:rPr lang="en-US" dirty="0">
                <a:hlinkClick r:id="rId4"/>
              </a:rPr>
              <a:t>https://gerrit.onap.org/r/gitweb?p=sdc.git;a=summary</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US" sz="2800" dirty="0"/>
          </a:p>
        </p:txBody>
      </p:sp>
    </p:spTree>
    <p:extLst>
      <p:ext uri="{BB962C8B-B14F-4D97-AF65-F5344CB8AC3E}">
        <p14:creationId xmlns:p14="http://schemas.microsoft.com/office/powerpoint/2010/main" val="3398758920"/>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dirty="0">
                <a:sym typeface="+mn-ea"/>
              </a:rPr>
              <a:t>Questions</a:t>
            </a:r>
            <a:endParaRPr lang="zh-CN" altLang="en-US" dirty="0"/>
          </a:p>
        </p:txBody>
      </p:sp>
      <p:sp>
        <p:nvSpPr>
          <p:cNvPr id="5" name="文本占位符 4"/>
          <p:cNvSpPr>
            <a:spLocks noGrp="1"/>
          </p:cNvSpPr>
          <p:nvPr>
            <p:ph type="body" sz="quarter" idx="10"/>
          </p:nvPr>
        </p:nvSpPr>
        <p:spPr/>
        <p:txBody>
          <a:bodyPr anchor="ctr"/>
          <a:lstStyle/>
          <a:p>
            <a:pPr marL="0" indent="0" algn="ctr">
              <a:buNone/>
            </a:pPr>
            <a:r>
              <a:rPr lang="en-US" altLang="zh-CN" sz="6000" dirty="0"/>
              <a:t>Q&amp;A</a:t>
            </a:r>
            <a:endParaRPr lang="zh-CN" altLang="en-US" sz="6000" dirty="0"/>
          </a:p>
        </p:txBody>
      </p:sp>
    </p:spTree>
    <p:extLst>
      <p:ext uri="{BB962C8B-B14F-4D97-AF65-F5344CB8AC3E}">
        <p14:creationId xmlns:p14="http://schemas.microsoft.com/office/powerpoint/2010/main" val="204956818"/>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Distribution</a:t>
            </a:r>
          </a:p>
        </p:txBody>
      </p:sp>
      <p:sp>
        <p:nvSpPr>
          <p:cNvPr id="5" name="文本占位符 4"/>
          <p:cNvSpPr>
            <a:spLocks noGrp="1"/>
          </p:cNvSpPr>
          <p:nvPr>
            <p:ph type="body" sz="quarter" idx="10"/>
          </p:nvPr>
        </p:nvSpPr>
        <p:spPr/>
        <p:txBody>
          <a:bodyPr>
            <a:normAutofit/>
          </a:bodyPr>
          <a:lstStyle/>
          <a:p>
            <a:pPr marL="0" indent="0">
              <a:buNone/>
            </a:pPr>
            <a:r>
              <a:rPr lang="en-US" sz="2800" dirty="0"/>
              <a:t>SDC communicates with run time components using </a:t>
            </a:r>
            <a:r>
              <a:rPr lang="en-US" sz="2800" dirty="0" err="1"/>
              <a:t>DMaaP</a:t>
            </a:r>
            <a:r>
              <a:rPr lang="en-US" dirty="0"/>
              <a:t>.</a:t>
            </a:r>
          </a:p>
          <a:p>
            <a:pPr marL="0" indent="0">
              <a:buNone/>
            </a:pPr>
            <a:r>
              <a:rPr lang="en-US" sz="2800" dirty="0"/>
              <a:t>Once a service is certified, a user can choose to distribute the service.</a:t>
            </a:r>
          </a:p>
          <a:p>
            <a:pPr marL="0" indent="0">
              <a:buNone/>
            </a:pPr>
            <a:r>
              <a:rPr lang="en-US" dirty="0"/>
              <a:t>On distribution SDC sends a notification to a predefined topic.</a:t>
            </a:r>
          </a:p>
          <a:p>
            <a:pPr marL="0" indent="0">
              <a:buNone/>
            </a:pPr>
            <a:r>
              <a:rPr lang="en-US" dirty="0"/>
              <a:t>All components can subscribe to this topic to receive notifications once they are send.</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3384022287"/>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Distribution Client</a:t>
            </a:r>
          </a:p>
        </p:txBody>
      </p:sp>
      <p:sp>
        <p:nvSpPr>
          <p:cNvPr id="5" name="文本占位符 4"/>
          <p:cNvSpPr>
            <a:spLocks noGrp="1"/>
          </p:cNvSpPr>
          <p:nvPr>
            <p:ph type="body" sz="quarter" idx="10"/>
          </p:nvPr>
        </p:nvSpPr>
        <p:spPr/>
        <p:txBody>
          <a:bodyPr>
            <a:normAutofit fontScale="92500" lnSpcReduction="20000"/>
          </a:bodyPr>
          <a:lstStyle/>
          <a:p>
            <a:pPr marL="0" indent="0">
              <a:buNone/>
            </a:pPr>
            <a:r>
              <a:rPr lang="en-US" sz="2800" dirty="0"/>
              <a:t>In order to simplify the work that is needed to receive notifications,</a:t>
            </a:r>
          </a:p>
          <a:p>
            <a:pPr marL="0" indent="0">
              <a:buNone/>
            </a:pPr>
            <a:r>
              <a:rPr lang="en-US" dirty="0"/>
              <a:t>SDC provides the distribution client SDK.</a:t>
            </a:r>
          </a:p>
          <a:p>
            <a:pPr marL="0" indent="0">
              <a:buNone/>
            </a:pPr>
            <a:r>
              <a:rPr lang="en-US" dirty="0"/>
              <a:t>The SDK allows an easy interface for handling the communication with the </a:t>
            </a:r>
            <a:r>
              <a:rPr lang="en-US" dirty="0" err="1"/>
              <a:t>DMaaP</a:t>
            </a:r>
            <a:r>
              <a:rPr lang="en-US" dirty="0"/>
              <a:t>.</a:t>
            </a:r>
          </a:p>
          <a:p>
            <a:pPr marL="0" indent="0">
              <a:buNone/>
            </a:pPr>
            <a:endParaRPr lang="en-US" dirty="0"/>
          </a:p>
          <a:p>
            <a:pPr marL="0" indent="0">
              <a:buNone/>
            </a:pPr>
            <a:r>
              <a:rPr lang="en-US" dirty="0"/>
              <a:t>The client allows:</a:t>
            </a:r>
          </a:p>
          <a:p>
            <a:r>
              <a:rPr lang="en-US" dirty="0"/>
              <a:t>Register for Distribution</a:t>
            </a:r>
          </a:p>
          <a:p>
            <a:r>
              <a:rPr lang="en-US" dirty="0"/>
              <a:t>Get Distribution Notification</a:t>
            </a:r>
          </a:p>
          <a:p>
            <a:r>
              <a:rPr lang="en-US" dirty="0"/>
              <a:t>Send Distribution Status</a:t>
            </a:r>
          </a:p>
          <a:p>
            <a:r>
              <a:rPr lang="en-US" dirty="0"/>
              <a:t>Get (download) Deployment Artifact</a:t>
            </a:r>
          </a:p>
          <a:p>
            <a:r>
              <a:rPr lang="en-US" dirty="0"/>
              <a:t>Unregister from Distribution</a:t>
            </a:r>
          </a:p>
          <a:p>
            <a:pPr marL="0" indent="0">
              <a:buNone/>
            </a:pPr>
            <a:endParaRPr lang="en-US" dirty="0"/>
          </a:p>
          <a:p>
            <a:pPr marL="0" indent="0">
              <a:buNone/>
            </a:pPr>
            <a:r>
              <a:rPr lang="en-US" dirty="0"/>
              <a:t>Currently the distribution client is used by: A&amp;AI,SDNC,SO,DCAE and APPC.</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914287256"/>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Distribution Client</a:t>
            </a:r>
          </a:p>
        </p:txBody>
      </p:sp>
      <p:sp>
        <p:nvSpPr>
          <p:cNvPr id="5" name="文本占位符 4"/>
          <p:cNvSpPr>
            <a:spLocks noGrp="1"/>
          </p:cNvSpPr>
          <p:nvPr>
            <p:ph type="body" sz="quarter" idx="10"/>
          </p:nvPr>
        </p:nvSpPr>
        <p:spPr/>
        <p:txBody>
          <a:bodyPr>
            <a:normAutofit fontScale="70000" lnSpcReduction="20000"/>
          </a:bodyPr>
          <a:lstStyle/>
          <a:p>
            <a:pPr marL="0" indent="0">
              <a:buNone/>
            </a:pPr>
            <a:r>
              <a:rPr lang="en-US" sz="2800" dirty="0"/>
              <a:t>At the Currently SDC distributes the following artifact as part of service distribution:</a:t>
            </a:r>
          </a:p>
          <a:p>
            <a:r>
              <a:rPr lang="en-US" dirty="0"/>
              <a:t>HEAT, HEAT_VOL,HEAT_NET, HEAT_ENV, HEAT_NESTED, HEAT_ARTIFACT,</a:t>
            </a:r>
          </a:p>
          <a:p>
            <a:r>
              <a:rPr lang="en-US" dirty="0"/>
              <a:t>MURANO_PKG,</a:t>
            </a:r>
          </a:p>
          <a:p>
            <a:r>
              <a:rPr lang="en-US" dirty="0"/>
              <a:t>YANG_XML,</a:t>
            </a:r>
          </a:p>
          <a:p>
            <a:r>
              <a:rPr lang="en-US" dirty="0"/>
              <a:t>OTHER,</a:t>
            </a:r>
          </a:p>
          <a:p>
            <a:r>
              <a:rPr lang="en-US" dirty="0"/>
              <a:t>VF_LICENSE, VENDOR_LICENSE,</a:t>
            </a:r>
          </a:p>
          <a:p>
            <a:r>
              <a:rPr lang="en-US" dirty="0"/>
              <a:t>MODEL_INVENTORY_PROFILE, MODEL_QUERY_SPEC,</a:t>
            </a:r>
          </a:p>
          <a:p>
            <a:r>
              <a:rPr lang="en-US" dirty="0"/>
              <a:t>APPC_CONFIG,</a:t>
            </a:r>
          </a:p>
          <a:p>
            <a:r>
              <a:rPr lang="en-US" dirty="0"/>
              <a:t>VNF_CATALOG,</a:t>
            </a:r>
          </a:p>
          <a:p>
            <a:r>
              <a:rPr lang="en-US" dirty="0"/>
              <a:t>VF_MODULES_METADATA,</a:t>
            </a:r>
          </a:p>
          <a:p>
            <a:r>
              <a:rPr lang="en-US" dirty="0"/>
              <a:t>DCAE_TOSCA, DCAE_JSON, DCAE_POLICY, DCAE_DOC, </a:t>
            </a:r>
          </a:p>
          <a:p>
            <a:r>
              <a:rPr lang="en-US" dirty="0"/>
              <a:t>DCAE_EVENT, DCAE_INVENTORY_TOSCA, DCAE_INVENTORY_JSON, </a:t>
            </a:r>
          </a:p>
          <a:p>
            <a:r>
              <a:rPr lang="en-US" dirty="0"/>
              <a:t>DCAE_INVENTORY_POLICY, DCAE_INVENTORY_DOC, </a:t>
            </a:r>
          </a:p>
          <a:p>
            <a:r>
              <a:rPr lang="en-US" dirty="0"/>
              <a:t>DCAE_INVENTORY_BLUEPRINT, DCAE_INVENTORY_EVENT;</a:t>
            </a:r>
          </a:p>
          <a:p>
            <a:pPr marL="0" indent="0">
              <a:buNone/>
            </a:pPr>
            <a:r>
              <a:rPr lang="en-US" sz="2800" dirty="0"/>
              <a:t>More information can be found here</a:t>
            </a:r>
            <a:r>
              <a:rPr lang="en-US" dirty="0"/>
              <a:t>. </a:t>
            </a:r>
            <a:r>
              <a:rPr lang="en-US" dirty="0">
                <a:hlinkClick r:id="rId3"/>
              </a:rPr>
              <a:t>supported artifact types</a:t>
            </a:r>
            <a:endParaRPr lang="en-US" dirty="0"/>
          </a:p>
          <a:p>
            <a:pPr marL="0" indent="0">
              <a:buNone/>
            </a:pPr>
            <a:endParaRPr lang="en-US" sz="2800" dirty="0"/>
          </a:p>
          <a:p>
            <a:endParaRPr lang="en-US" sz="2800" dirty="0"/>
          </a:p>
          <a:p>
            <a:pPr marL="0" indent="0">
              <a:buNone/>
            </a:pPr>
            <a:endParaRPr lang="en-US" sz="2800" dirty="0"/>
          </a:p>
          <a:p>
            <a:pPr marL="0" indent="0">
              <a:buNone/>
            </a:pPr>
            <a:endParaRPr lang="en-US" dirty="0"/>
          </a:p>
          <a:p>
            <a:pPr marL="0" indent="0">
              <a:buNone/>
            </a:pPr>
            <a:endParaRPr lang="en-US" sz="2800" dirty="0"/>
          </a:p>
          <a:p>
            <a:pPr marL="0" indent="0">
              <a:buNone/>
            </a:pPr>
            <a:endParaRPr lang="en-US" sz="2800" dirty="0"/>
          </a:p>
        </p:txBody>
      </p:sp>
      <p:sp>
        <p:nvSpPr>
          <p:cNvPr id="3" name="Rectangle 1"/>
          <p:cNvSpPr>
            <a:spLocks noChangeArrowheads="1"/>
          </p:cNvSpPr>
          <p:nvPr/>
        </p:nvSpPr>
        <p:spPr bwMode="auto">
          <a:xfrm>
            <a:off x="4249738" y="1003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2706325"/>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Distribution Client</a:t>
            </a:r>
          </a:p>
        </p:txBody>
      </p:sp>
      <p:sp>
        <p:nvSpPr>
          <p:cNvPr id="5" name="文本占位符 4"/>
          <p:cNvSpPr>
            <a:spLocks noGrp="1"/>
          </p:cNvSpPr>
          <p:nvPr>
            <p:ph type="body" sz="quarter" idx="10"/>
          </p:nvPr>
        </p:nvSpPr>
        <p:spPr/>
        <p:txBody>
          <a:bodyPr>
            <a:normAutofit fontScale="92500" lnSpcReduction="20000"/>
          </a:bodyPr>
          <a:lstStyle/>
          <a:p>
            <a:pPr lvl="0"/>
            <a:r>
              <a:rPr lang="en-US" dirty="0"/>
              <a:t>SDC uses Pub-Sub technology to notify about distributed service versions. </a:t>
            </a:r>
          </a:p>
          <a:p>
            <a:pPr lvl="0"/>
            <a:r>
              <a:rPr lang="en-US" dirty="0"/>
              <a:t>Each ONAP Distribution consumer has to be registered as a consumer of Distribution Notification events and as a producer for Distribution Status events. </a:t>
            </a:r>
          </a:p>
          <a:p>
            <a:pPr lvl="0"/>
            <a:r>
              <a:rPr lang="en-US" dirty="0"/>
              <a:t>Once a new service version is approved for distribution, SDC  publishes it with the information about the deployment service artifacts  including their name , type , relative URL for  download and checksum to validate the artifact’s  payload data  integrity when downloaded. Distribution notification is sent only for one specific service version.</a:t>
            </a:r>
          </a:p>
          <a:p>
            <a:pPr lvl="0"/>
            <a:r>
              <a:rPr lang="en-US" dirty="0"/>
              <a:t>ONAP component has to identify the artifacts to  download (  based  on the “artifact type” details) </a:t>
            </a:r>
          </a:p>
          <a:p>
            <a:pPr lvl="0"/>
            <a:r>
              <a:rPr lang="en-US" dirty="0"/>
              <a:t>SDC exposes An external API to download needed artifacts. </a:t>
            </a:r>
          </a:p>
          <a:p>
            <a:pPr lvl="0"/>
            <a:r>
              <a:rPr lang="en-US" dirty="0"/>
              <a:t>Once a service artifact is downloaded /deployed, ONAP Distribution consumer has to publish the distribution status event and SDC has to consume it and store it for the further distribution status analysis and monitoring.</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1408652806"/>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Distribution Client</a:t>
            </a:r>
          </a:p>
        </p:txBody>
      </p:sp>
      <p:sp>
        <p:nvSpPr>
          <p:cNvPr id="5" name="文本占位符 4"/>
          <p:cNvSpPr>
            <a:spLocks noGrp="1"/>
          </p:cNvSpPr>
          <p:nvPr>
            <p:ph type="body" sz="quarter" idx="10"/>
          </p:nvPr>
        </p:nvSpPr>
        <p:spPr/>
        <p:txBody>
          <a:bodyPr>
            <a:normAutofit/>
          </a:bodyPr>
          <a:lstStyle/>
          <a:p>
            <a:pPr marL="0" indent="0">
              <a:buNone/>
            </a:pPr>
            <a:endParaRPr lang="en-US" sz="2800" dirty="0"/>
          </a:p>
          <a:p>
            <a:pPr marL="0" indent="0">
              <a:buNone/>
            </a:pPr>
            <a:endParaRPr lang="en-US" sz="2800" dirty="0"/>
          </a:p>
        </p:txBody>
      </p:sp>
      <p:pic>
        <p:nvPicPr>
          <p:cNvPr id="2" name="Picture 1"/>
          <p:cNvPicPr>
            <a:picLocks noChangeAspect="1"/>
          </p:cNvPicPr>
          <p:nvPr/>
        </p:nvPicPr>
        <p:blipFill>
          <a:blip r:embed="rId3"/>
          <a:stretch>
            <a:fillRect/>
          </a:stretch>
        </p:blipFill>
        <p:spPr>
          <a:xfrm>
            <a:off x="203574" y="1643207"/>
            <a:ext cx="11690772" cy="3652126"/>
          </a:xfrm>
          <a:prstGeom prst="rect">
            <a:avLst/>
          </a:prstGeom>
        </p:spPr>
      </p:pic>
    </p:spTree>
    <p:extLst>
      <p:ext uri="{BB962C8B-B14F-4D97-AF65-F5344CB8AC3E}">
        <p14:creationId xmlns:p14="http://schemas.microsoft.com/office/powerpoint/2010/main" val="309363667"/>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Distribution Client</a:t>
            </a:r>
          </a:p>
        </p:txBody>
      </p:sp>
      <p:sp>
        <p:nvSpPr>
          <p:cNvPr id="5" name="文本占位符 4"/>
          <p:cNvSpPr>
            <a:spLocks noGrp="1"/>
          </p:cNvSpPr>
          <p:nvPr>
            <p:ph type="body" sz="quarter" idx="10"/>
          </p:nvPr>
        </p:nvSpPr>
        <p:spPr/>
        <p:txBody>
          <a:bodyPr>
            <a:normAutofit lnSpcReduction="10000"/>
          </a:bodyPr>
          <a:lstStyle/>
          <a:p>
            <a:pPr marL="0" indent="0">
              <a:buNone/>
            </a:pPr>
            <a:r>
              <a:rPr lang="en-US" sz="2800" dirty="0"/>
              <a:t>More information can be found here:</a:t>
            </a:r>
          </a:p>
          <a:p>
            <a:pPr marL="0" indent="0">
              <a:buNone/>
            </a:pPr>
            <a:r>
              <a:rPr lang="en-US" dirty="0"/>
              <a:t>Full AID:</a:t>
            </a:r>
            <a:endParaRPr lang="en-US" sz="2800" dirty="0"/>
          </a:p>
          <a:p>
            <a:pPr marL="0" indent="0">
              <a:buNone/>
            </a:pPr>
            <a:r>
              <a:rPr lang="en-US" dirty="0">
                <a:hlinkClick r:id="rId3"/>
              </a:rPr>
              <a:t>https://wiki.onap.org/display/DW/SDC+Distribution+client+AID</a:t>
            </a:r>
            <a:endParaRPr lang="en-US" dirty="0"/>
          </a:p>
          <a:p>
            <a:pPr marL="0" indent="0">
              <a:buNone/>
            </a:pPr>
            <a:endParaRPr lang="en-US" dirty="0"/>
          </a:p>
          <a:p>
            <a:pPr marL="0" indent="0">
              <a:buNone/>
            </a:pPr>
            <a:r>
              <a:rPr lang="en-US" dirty="0" err="1"/>
              <a:t>Gerrit</a:t>
            </a:r>
            <a:r>
              <a:rPr lang="en-US" dirty="0"/>
              <a:t> repository:</a:t>
            </a:r>
          </a:p>
          <a:p>
            <a:pPr marL="0" indent="0">
              <a:buNone/>
            </a:pPr>
            <a:r>
              <a:rPr lang="en-US" dirty="0">
                <a:hlinkClick r:id="rId4"/>
              </a:rPr>
              <a:t>https://gerrit.onap.org/r/gitweb?p=sdc/sdc-distribution-client.git;a=summary</a:t>
            </a:r>
            <a:endParaRPr lang="en-US" dirty="0"/>
          </a:p>
          <a:p>
            <a:pPr marL="0" indent="0">
              <a:buNone/>
            </a:pPr>
            <a:endParaRPr lang="en-US" dirty="0"/>
          </a:p>
          <a:p>
            <a:pPr marL="0" indent="0">
              <a:buNone/>
            </a:pPr>
            <a:r>
              <a:rPr lang="en-US" dirty="0"/>
              <a:t>JavaDocs:</a:t>
            </a:r>
          </a:p>
          <a:p>
            <a:pPr marL="0" indent="0">
              <a:buNone/>
            </a:pPr>
            <a:r>
              <a:rPr lang="en-US" dirty="0"/>
              <a:t>https://nexus.onap.org/content/sites/site/org/openecomp/sdc/sdc-distribution-client/1.2.2/staging/</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849516192"/>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dirty="0">
                <a:sym typeface="+mn-ea"/>
              </a:rPr>
              <a:t>Questions</a:t>
            </a:r>
            <a:endParaRPr lang="zh-CN" altLang="en-US" dirty="0"/>
          </a:p>
        </p:txBody>
      </p:sp>
      <p:sp>
        <p:nvSpPr>
          <p:cNvPr id="5" name="文本占位符 4"/>
          <p:cNvSpPr>
            <a:spLocks noGrp="1"/>
          </p:cNvSpPr>
          <p:nvPr>
            <p:ph type="body" sz="quarter" idx="10"/>
          </p:nvPr>
        </p:nvSpPr>
        <p:spPr/>
        <p:txBody>
          <a:bodyPr anchor="ctr"/>
          <a:lstStyle/>
          <a:p>
            <a:pPr marL="0" indent="0" algn="ctr">
              <a:buNone/>
            </a:pPr>
            <a:r>
              <a:rPr lang="en-US" altLang="zh-CN" sz="6000" dirty="0"/>
              <a:t>Q&amp;A</a:t>
            </a:r>
            <a:endParaRPr lang="zh-CN" altLang="en-US" sz="6000" dirty="0"/>
          </a:p>
        </p:txBody>
      </p:sp>
    </p:spTree>
    <p:extLst>
      <p:ext uri="{BB962C8B-B14F-4D97-AF65-F5344CB8AC3E}">
        <p14:creationId xmlns:p14="http://schemas.microsoft.com/office/powerpoint/2010/main" val="3863291740"/>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7010" y="76533"/>
            <a:ext cx="11506200" cy="538770"/>
          </a:xfrm>
        </p:spPr>
        <p:txBody>
          <a:bodyPr>
            <a:normAutofit fontScale="90000"/>
          </a:bodyPr>
          <a:lstStyle/>
          <a:p>
            <a:r>
              <a:rPr lang="en-US" altLang="zh-CN" dirty="0"/>
              <a:t>SDC Tosca Parser</a:t>
            </a:r>
          </a:p>
        </p:txBody>
      </p:sp>
      <p:sp>
        <p:nvSpPr>
          <p:cNvPr id="5" name="文本占位符 4"/>
          <p:cNvSpPr>
            <a:spLocks noGrp="1"/>
          </p:cNvSpPr>
          <p:nvPr>
            <p:ph type="body" sz="quarter" idx="10"/>
          </p:nvPr>
        </p:nvSpPr>
        <p:spPr>
          <a:xfrm>
            <a:off x="0" y="1016940"/>
            <a:ext cx="11506200" cy="5170487"/>
          </a:xfrm>
        </p:spPr>
        <p:txBody>
          <a:bodyPr>
            <a:normAutofit/>
          </a:bodyPr>
          <a:lstStyle/>
          <a:p>
            <a:r>
              <a:rPr lang="en-US" dirty="0"/>
              <a:t>SDC uses Tosca templates and the Tosca spec-defined CSAR package to distribute the definition of new services.</a:t>
            </a:r>
          </a:p>
          <a:p>
            <a:r>
              <a:rPr lang="en-US" dirty="0"/>
              <a:t>Prior to creating SDC Tosca Parser, there was no standard way for parsing the CSAR.</a:t>
            </a:r>
          </a:p>
          <a:p>
            <a:r>
              <a:rPr lang="en-US" dirty="0"/>
              <a:t>Each component that received the CSAR, created its own logic for parsing it.</a:t>
            </a:r>
          </a:p>
          <a:p>
            <a:r>
              <a:rPr lang="en-US" dirty="0"/>
              <a:t>In order to create a standard and make the CSAR parsing easier.</a:t>
            </a:r>
          </a:p>
          <a:p>
            <a:r>
              <a:rPr lang="en-US" dirty="0"/>
              <a:t>SDC created a Tosca parser.</a:t>
            </a:r>
          </a:p>
          <a:p>
            <a:r>
              <a:rPr lang="en-US" dirty="0"/>
              <a:t>The team checked different alternatives,  but no other Tosca-compliant Java-based parser was found.</a:t>
            </a:r>
          </a:p>
        </p:txBody>
      </p:sp>
    </p:spTree>
    <p:extLst>
      <p:ext uri="{BB962C8B-B14F-4D97-AF65-F5344CB8AC3E}">
        <p14:creationId xmlns:p14="http://schemas.microsoft.com/office/powerpoint/2010/main" val="259851459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Agenda</a:t>
            </a:r>
          </a:p>
        </p:txBody>
      </p:sp>
      <p:sp>
        <p:nvSpPr>
          <p:cNvPr id="5" name="文本占位符 4"/>
          <p:cNvSpPr>
            <a:spLocks noGrp="1"/>
          </p:cNvSpPr>
          <p:nvPr>
            <p:ph type="body" sz="quarter" idx="10"/>
          </p:nvPr>
        </p:nvSpPr>
        <p:spPr/>
        <p:txBody>
          <a:bodyPr>
            <a:normAutofit/>
          </a:bodyPr>
          <a:lstStyle/>
          <a:p>
            <a:pPr marL="0" indent="0">
              <a:buNone/>
            </a:pPr>
            <a:r>
              <a:rPr lang="en-US" dirty="0">
                <a:sym typeface="+mn-ea"/>
              </a:rPr>
              <a:t>The session will cover:</a:t>
            </a:r>
          </a:p>
          <a:p>
            <a:pPr marL="514350" indent="-514350">
              <a:buFont typeface="+mj-lt"/>
              <a:buAutoNum type="arabicPeriod"/>
            </a:pPr>
            <a:r>
              <a:rPr lang="en-US" dirty="0">
                <a:sym typeface="+mn-ea"/>
              </a:rPr>
              <a:t>How SDC stores information using Graph DB</a:t>
            </a:r>
          </a:p>
          <a:p>
            <a:pPr marL="514350" indent="-514350">
              <a:buFont typeface="+mj-lt"/>
              <a:buAutoNum type="arabicPeriod"/>
            </a:pPr>
            <a:r>
              <a:rPr lang="en-US" dirty="0">
                <a:sym typeface="+mn-ea"/>
              </a:rPr>
              <a:t>SDC distribution client SDK</a:t>
            </a:r>
          </a:p>
          <a:p>
            <a:pPr marL="514350" indent="-514350">
              <a:buFont typeface="+mj-lt"/>
              <a:buAutoNum type="arabicPeriod"/>
            </a:pPr>
            <a:r>
              <a:rPr lang="en-US" dirty="0">
                <a:sym typeface="+mn-ea"/>
              </a:rPr>
              <a:t>SDC Tosca Parser SDK</a:t>
            </a:r>
          </a:p>
          <a:p>
            <a:pPr marL="0" indent="0">
              <a:buNone/>
            </a:pPr>
            <a:endParaRPr lang="en-US" sz="2800" dirty="0">
              <a:sym typeface="+mn-ea"/>
            </a:endParaRPr>
          </a:p>
          <a:p>
            <a:pPr marL="0" indent="0">
              <a:buNone/>
            </a:pPr>
            <a:endParaRPr lang="en-US" sz="2800"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Tosca parser</a:t>
            </a:r>
          </a:p>
        </p:txBody>
      </p:sp>
      <p:sp>
        <p:nvSpPr>
          <p:cNvPr id="5" name="文本占位符 4"/>
          <p:cNvSpPr>
            <a:spLocks noGrp="1"/>
          </p:cNvSpPr>
          <p:nvPr>
            <p:ph type="body" sz="quarter" idx="10"/>
          </p:nvPr>
        </p:nvSpPr>
        <p:spPr/>
        <p:txBody>
          <a:bodyPr>
            <a:normAutofit fontScale="92500" lnSpcReduction="20000"/>
          </a:bodyPr>
          <a:lstStyle/>
          <a:p>
            <a:r>
              <a:rPr lang="en-US" dirty="0"/>
              <a:t>The solution chosen by SDC was to port the OpenStack Tosca parser into java.</a:t>
            </a:r>
          </a:p>
          <a:p>
            <a:r>
              <a:rPr lang="en-US" dirty="0"/>
              <a:t>SDC created a generic Java-based parser - </a:t>
            </a:r>
            <a:r>
              <a:rPr lang="en-US" dirty="0" err="1"/>
              <a:t>JTosca</a:t>
            </a:r>
            <a:r>
              <a:rPr lang="en-US" dirty="0"/>
              <a:t>.</a:t>
            </a:r>
          </a:p>
          <a:p>
            <a:r>
              <a:rPr lang="en-US" dirty="0"/>
              <a:t>In order to make the parsing easier for the components, SDC created a wrapper over the </a:t>
            </a:r>
            <a:r>
              <a:rPr lang="en-US" dirty="0" err="1"/>
              <a:t>JTosca</a:t>
            </a:r>
            <a:r>
              <a:rPr lang="en-US" dirty="0"/>
              <a:t> - SDC-Tosca.</a:t>
            </a:r>
          </a:p>
          <a:p>
            <a:r>
              <a:rPr lang="en-US" dirty="0"/>
              <a:t>The abstraction allows the user to use the definitions used by SDC over the CSAR.</a:t>
            </a:r>
          </a:p>
          <a:p>
            <a:r>
              <a:rPr lang="en-US" dirty="0"/>
              <a:t>The SDC Parser is the recommended way for reading the CSAR generated by SDC, SDC validates the CSAR’s generated using the parser and works to align any changes done across the SDC and the Parser.</a:t>
            </a:r>
          </a:p>
          <a:p>
            <a:pPr marL="0" indent="0">
              <a:buNone/>
            </a:pPr>
            <a:endParaRPr lang="en-US" dirty="0"/>
          </a:p>
          <a:p>
            <a:pPr marL="0" indent="0">
              <a:buNone/>
            </a:pPr>
            <a:r>
              <a:rPr lang="en-US" dirty="0"/>
              <a:t>SDC Tosca is distributed as a standalone JAR that can be integrated into any project.</a:t>
            </a:r>
          </a:p>
          <a:p>
            <a:pPr marL="0" indent="0">
              <a:buNone/>
            </a:pPr>
            <a:r>
              <a:rPr lang="en-US" dirty="0"/>
              <a:t>Currently the SDC Tosca parser is used by SO, SDNC, VID and more.</a:t>
            </a:r>
          </a:p>
        </p:txBody>
      </p:sp>
    </p:spTree>
    <p:extLst>
      <p:ext uri="{BB962C8B-B14F-4D97-AF65-F5344CB8AC3E}">
        <p14:creationId xmlns:p14="http://schemas.microsoft.com/office/powerpoint/2010/main" val="3440250121"/>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Tosca Parser Use</a:t>
            </a:r>
          </a:p>
        </p:txBody>
      </p:sp>
      <p:sp>
        <p:nvSpPr>
          <p:cNvPr id="5" name="文本占位符 4"/>
          <p:cNvSpPr>
            <a:spLocks noGrp="1"/>
          </p:cNvSpPr>
          <p:nvPr>
            <p:ph type="body" sz="quarter" idx="10"/>
          </p:nvPr>
        </p:nvSpPr>
        <p:spPr/>
        <p:txBody>
          <a:bodyPr>
            <a:normAutofit lnSpcReduction="10000"/>
          </a:bodyPr>
          <a:lstStyle/>
          <a:p>
            <a:pPr marL="0" indent="0">
              <a:buNone/>
            </a:pPr>
            <a:r>
              <a:rPr lang="en-US" dirty="0"/>
              <a:t>In order to initiate the SDC TOSCA Parser with the downloaded service CSAR, an instance of </a:t>
            </a:r>
            <a:r>
              <a:rPr lang="en-US" dirty="0" err="1"/>
              <a:t>ISdcCsarHelper</a:t>
            </a:r>
            <a:r>
              <a:rPr lang="en-US" dirty="0"/>
              <a:t> has to be created, </a:t>
            </a:r>
          </a:p>
          <a:p>
            <a:pPr marL="0" indent="0">
              <a:buNone/>
            </a:pPr>
            <a:r>
              <a:rPr lang="en-US" dirty="0"/>
              <a:t>initiated with the downloaded CSAR. </a:t>
            </a:r>
          </a:p>
          <a:p>
            <a:pPr marL="0" indent="0">
              <a:buNone/>
            </a:pPr>
            <a:r>
              <a:rPr lang="en-US" dirty="0"/>
              <a:t>The CSAR file should be persisted on disk. </a:t>
            </a:r>
          </a:p>
          <a:p>
            <a:pPr marL="0" indent="0">
              <a:buNone/>
            </a:pPr>
            <a:r>
              <a:rPr lang="en-US" dirty="0"/>
              <a:t>See sample code:</a:t>
            </a:r>
          </a:p>
          <a:p>
            <a:pPr marL="0" indent="0">
              <a:buNone/>
            </a:pPr>
            <a:endParaRPr lang="en-US" dirty="0"/>
          </a:p>
          <a:p>
            <a:pPr marL="457200" lvl="1" indent="0">
              <a:buNone/>
            </a:pPr>
            <a:endParaRPr lang="en-US" dirty="0"/>
          </a:p>
          <a:p>
            <a:pPr marL="0" indent="0">
              <a:buNone/>
            </a:pPr>
            <a:r>
              <a:rPr lang="en-US" dirty="0"/>
              <a:t>Once the factory method is called the sdc parser will parser the CSAR and create the needed objects for its functionality.</a:t>
            </a:r>
          </a:p>
          <a:p>
            <a:pPr marL="0" indent="0">
              <a:buNone/>
            </a:pPr>
            <a:r>
              <a:rPr lang="en-US" dirty="0"/>
              <a:t>The SDC parser is aligned with the SDC conformance level. </a:t>
            </a:r>
          </a:p>
          <a:p>
            <a:pPr marL="0" indent="0">
              <a:buNone/>
            </a:pPr>
            <a:r>
              <a:rPr lang="en-US" dirty="0"/>
              <a:t>SDC marks any change in the model by increasing conformance level.</a:t>
            </a:r>
          </a:p>
        </p:txBody>
      </p:sp>
      <p:sp>
        <p:nvSpPr>
          <p:cNvPr id="2" name="TextBox 1"/>
          <p:cNvSpPr txBox="1"/>
          <p:nvPr/>
        </p:nvSpPr>
        <p:spPr>
          <a:xfrm>
            <a:off x="970672" y="3319974"/>
            <a:ext cx="9186202" cy="707886"/>
          </a:xfrm>
          <a:prstGeom prst="rect">
            <a:avLst/>
          </a:prstGeom>
          <a:noFill/>
          <a:ln>
            <a:solidFill>
              <a:schemeClr val="accent1"/>
            </a:solidFill>
          </a:ln>
        </p:spPr>
        <p:txBody>
          <a:bodyPr wrap="square" rtlCol="0">
            <a:spAutoFit/>
          </a:bodyPr>
          <a:lstStyle/>
          <a:p>
            <a:pPr lvl="1"/>
            <a:r>
              <a:rPr lang="en-US" sz="2000" b="1" i="1" dirty="0" err="1"/>
              <a:t>SdcToscaParserFactory</a:t>
            </a:r>
            <a:r>
              <a:rPr lang="en-US" sz="2000" b="1" i="1" dirty="0"/>
              <a:t> factory = </a:t>
            </a:r>
            <a:r>
              <a:rPr lang="en-US" sz="2000" b="1" i="1" dirty="0" err="1"/>
              <a:t>SdcToscaParserFactory.getInstance</a:t>
            </a:r>
            <a:r>
              <a:rPr lang="en-US" sz="2000" b="1" i="1" dirty="0"/>
              <a:t>();</a:t>
            </a:r>
          </a:p>
          <a:p>
            <a:pPr lvl="1"/>
            <a:r>
              <a:rPr lang="en-US" sz="2000" b="1" i="1" dirty="0" err="1"/>
              <a:t>ISdcCsarHelper</a:t>
            </a:r>
            <a:r>
              <a:rPr lang="en-US" sz="2000" b="1" i="1" dirty="0"/>
              <a:t> helper = </a:t>
            </a:r>
            <a:r>
              <a:rPr lang="en-US" sz="2000" b="1" i="1" dirty="0" err="1"/>
              <a:t>factory.getSdcCsarHelper</a:t>
            </a:r>
            <a:r>
              <a:rPr lang="en-US" sz="2000" b="1" i="1" dirty="0"/>
              <a:t>(</a:t>
            </a:r>
            <a:r>
              <a:rPr lang="en-US" sz="2000" b="1" i="1" dirty="0" err="1"/>
              <a:t>file.getAbsolutePath</a:t>
            </a:r>
            <a:r>
              <a:rPr lang="en-US" sz="2000" b="1" i="1" dirty="0"/>
              <a:t>());</a:t>
            </a:r>
          </a:p>
        </p:txBody>
      </p:sp>
    </p:spTree>
    <p:extLst>
      <p:ext uri="{BB962C8B-B14F-4D97-AF65-F5344CB8AC3E}">
        <p14:creationId xmlns:p14="http://schemas.microsoft.com/office/powerpoint/2010/main" val="2016293593"/>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Tosca Parser Notifications</a:t>
            </a:r>
          </a:p>
        </p:txBody>
      </p:sp>
      <p:sp>
        <p:nvSpPr>
          <p:cNvPr id="5" name="文本占位符 4"/>
          <p:cNvSpPr>
            <a:spLocks noGrp="1"/>
          </p:cNvSpPr>
          <p:nvPr>
            <p:ph type="body" sz="quarter" idx="10"/>
          </p:nvPr>
        </p:nvSpPr>
        <p:spPr>
          <a:xfrm>
            <a:off x="314325" y="1138238"/>
            <a:ext cx="11506200" cy="5170487"/>
          </a:xfrm>
        </p:spPr>
        <p:txBody>
          <a:bodyPr>
            <a:normAutofit lnSpcReduction="10000"/>
          </a:bodyPr>
          <a:lstStyle/>
          <a:p>
            <a:pPr marL="0" indent="0">
              <a:buNone/>
            </a:pPr>
            <a:r>
              <a:rPr lang="en-US" dirty="0"/>
              <a:t>SDC parser error notifications.</a:t>
            </a:r>
          </a:p>
          <a:p>
            <a:pPr marL="0" indent="0">
              <a:buNone/>
            </a:pPr>
            <a:r>
              <a:rPr lang="en-US" dirty="0"/>
              <a:t>As part of the parsing process we expose all the issues Identified.</a:t>
            </a:r>
          </a:p>
          <a:p>
            <a:pPr marL="0" indent="0">
              <a:buNone/>
            </a:pPr>
            <a:r>
              <a:rPr lang="en-US" dirty="0"/>
              <a:t>The issues are classified according to there severity:</a:t>
            </a:r>
          </a:p>
          <a:p>
            <a:pPr marL="457200" lvl="1" indent="0">
              <a:buNone/>
            </a:pPr>
            <a:endParaRPr lang="en-US" sz="2000" dirty="0"/>
          </a:p>
          <a:p>
            <a:pPr marL="0" indent="0">
              <a:buNone/>
            </a:pPr>
            <a:endParaRPr lang="en-US" sz="2400" dirty="0"/>
          </a:p>
          <a:p>
            <a:pPr marL="0" indent="0">
              <a:buNone/>
            </a:pPr>
            <a:endParaRPr lang="en-US" sz="2400" dirty="0"/>
          </a:p>
          <a:p>
            <a:pPr marL="0" indent="0">
              <a:buNone/>
            </a:pPr>
            <a:r>
              <a:rPr lang="en-US" sz="2400" dirty="0"/>
              <a:t>Not analyzed represents issues that are currently not categorized by the parser.</a:t>
            </a:r>
          </a:p>
          <a:p>
            <a:pPr marL="0" indent="0">
              <a:buNone/>
            </a:pPr>
            <a:r>
              <a:rPr lang="en-US" sz="2400" dirty="0"/>
              <a:t>Currently, all categorized items are classified as warnings.</a:t>
            </a:r>
          </a:p>
          <a:p>
            <a:pPr marL="0" indent="0">
              <a:buNone/>
            </a:pPr>
            <a:r>
              <a:rPr lang="en-US" sz="2400" dirty="0"/>
              <a:t>No item is currently classified as critical, that is trying to terminate the parser flow by throwing an exception. in future releases we plan to add the ability to classify items as </a:t>
            </a:r>
            <a:r>
              <a:rPr lang="en-US" sz="2400" dirty="0" err="1"/>
              <a:t>critical’s</a:t>
            </a:r>
            <a:r>
              <a:rPr lang="en-US" sz="2400" dirty="0"/>
              <a:t> in the parser configuration.</a:t>
            </a:r>
          </a:p>
          <a:p>
            <a:pPr marL="0" indent="0">
              <a:buNone/>
            </a:pPr>
            <a:r>
              <a:rPr lang="en-US" sz="2400" dirty="0"/>
              <a:t>The SDC parser will try to parse all the whole CSAR and collect all available issues.</a:t>
            </a:r>
          </a:p>
          <a:p>
            <a:pPr marL="0" indent="0">
              <a:buNone/>
            </a:pPr>
            <a:endParaRPr lang="en-US" dirty="0"/>
          </a:p>
        </p:txBody>
      </p:sp>
      <p:sp>
        <p:nvSpPr>
          <p:cNvPr id="2" name="TextBox 1"/>
          <p:cNvSpPr txBox="1"/>
          <p:nvPr/>
        </p:nvSpPr>
        <p:spPr>
          <a:xfrm flipH="1">
            <a:off x="829993" y="2518118"/>
            <a:ext cx="9913033" cy="1015663"/>
          </a:xfrm>
          <a:prstGeom prst="rect">
            <a:avLst/>
          </a:prstGeom>
          <a:noFill/>
          <a:ln>
            <a:solidFill>
              <a:schemeClr val="accent1"/>
            </a:solidFill>
          </a:ln>
        </p:spPr>
        <p:txBody>
          <a:bodyPr wrap="square" rtlCol="0">
            <a:spAutoFit/>
          </a:bodyPr>
          <a:lstStyle/>
          <a:p>
            <a:pPr lvl="1"/>
            <a:r>
              <a:rPr lang="en-US" sz="2000" dirty="0"/>
              <a:t>List&lt;</a:t>
            </a:r>
            <a:r>
              <a:rPr lang="en-US" sz="2000" dirty="0" err="1"/>
              <a:t>JToscaValidationIssue</a:t>
            </a:r>
            <a:r>
              <a:rPr lang="en-US" sz="2000" dirty="0"/>
              <a:t>&gt; </a:t>
            </a:r>
            <a:r>
              <a:rPr lang="en-US" sz="2000" dirty="0" err="1"/>
              <a:t>notAnalyzedReport</a:t>
            </a:r>
            <a:r>
              <a:rPr lang="en-US" sz="2000" dirty="0"/>
              <a:t> = </a:t>
            </a:r>
            <a:r>
              <a:rPr lang="en-US" sz="2000" dirty="0" err="1"/>
              <a:t>factory.getNotAnalyzadExceptions</a:t>
            </a:r>
            <a:r>
              <a:rPr lang="en-US" sz="2000" dirty="0"/>
              <a:t>();</a:t>
            </a:r>
          </a:p>
          <a:p>
            <a:pPr lvl="1"/>
            <a:r>
              <a:rPr lang="en-US" sz="2000" dirty="0"/>
              <a:t>List&lt;</a:t>
            </a:r>
            <a:r>
              <a:rPr lang="en-US" sz="2000" dirty="0" err="1"/>
              <a:t>JToscaValidationIssue</a:t>
            </a:r>
            <a:r>
              <a:rPr lang="en-US" sz="2000" dirty="0"/>
              <a:t>&gt; </a:t>
            </a:r>
            <a:r>
              <a:rPr lang="en-US" sz="2000" dirty="0" err="1"/>
              <a:t>warningsReport</a:t>
            </a:r>
            <a:r>
              <a:rPr lang="en-US" sz="2000" dirty="0"/>
              <a:t> = </a:t>
            </a:r>
            <a:r>
              <a:rPr lang="en-US" sz="2000" dirty="0" err="1"/>
              <a:t>factory.getWarningExceptions</a:t>
            </a:r>
            <a:r>
              <a:rPr lang="en-US" sz="2000" dirty="0"/>
              <a:t>();</a:t>
            </a:r>
          </a:p>
          <a:p>
            <a:pPr lvl="1"/>
            <a:r>
              <a:rPr lang="en-US" sz="2000" dirty="0"/>
              <a:t>List&lt;</a:t>
            </a:r>
            <a:r>
              <a:rPr lang="en-US" sz="2000" dirty="0" err="1"/>
              <a:t>JToscaValidationIssue</a:t>
            </a:r>
            <a:r>
              <a:rPr lang="en-US" sz="2000" dirty="0"/>
              <a:t>&gt; </a:t>
            </a:r>
            <a:r>
              <a:rPr lang="en-US" sz="2000" dirty="0" err="1"/>
              <a:t>criticalsReport</a:t>
            </a:r>
            <a:r>
              <a:rPr lang="en-US" sz="2000" dirty="0"/>
              <a:t> = </a:t>
            </a:r>
            <a:r>
              <a:rPr lang="en-US" sz="2000" dirty="0" err="1"/>
              <a:t>factory.getCriticalExceptions</a:t>
            </a:r>
            <a:r>
              <a:rPr lang="en-US" sz="2000" dirty="0"/>
              <a:t>();</a:t>
            </a:r>
          </a:p>
        </p:txBody>
      </p:sp>
    </p:spTree>
    <p:extLst>
      <p:ext uri="{BB962C8B-B14F-4D97-AF65-F5344CB8AC3E}">
        <p14:creationId xmlns:p14="http://schemas.microsoft.com/office/powerpoint/2010/main" val="1426190995"/>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Tosca parser</a:t>
            </a:r>
          </a:p>
        </p:txBody>
      </p:sp>
      <p:sp>
        <p:nvSpPr>
          <p:cNvPr id="5" name="文本占位符 4"/>
          <p:cNvSpPr>
            <a:spLocks noGrp="1"/>
          </p:cNvSpPr>
          <p:nvPr>
            <p:ph type="body" sz="quarter" idx="10"/>
          </p:nvPr>
        </p:nvSpPr>
        <p:spPr/>
        <p:txBody>
          <a:bodyPr>
            <a:normAutofit/>
          </a:bodyPr>
          <a:lstStyle/>
          <a:p>
            <a:pPr marL="0" indent="0">
              <a:buNone/>
            </a:pPr>
            <a:r>
              <a:rPr lang="en-US" dirty="0"/>
              <a:t>SDC Tosca parser</a:t>
            </a:r>
          </a:p>
          <a:p>
            <a:pPr marL="0" indent="0">
              <a:buNone/>
            </a:pPr>
            <a:endParaRPr lang="en-US" dirty="0"/>
          </a:p>
          <a:p>
            <a:pPr marL="0" indent="0">
              <a:buNone/>
            </a:pPr>
            <a:r>
              <a:rPr lang="en-US" dirty="0" err="1"/>
              <a:t>Gerrit</a:t>
            </a:r>
            <a:r>
              <a:rPr lang="en-US" dirty="0"/>
              <a:t> repo:</a:t>
            </a:r>
          </a:p>
          <a:p>
            <a:pPr marL="0" indent="0">
              <a:buNone/>
            </a:pPr>
            <a:r>
              <a:rPr lang="en-US" dirty="0">
                <a:hlinkClick r:id="rId3"/>
              </a:rPr>
              <a:t>https://gerrit.onap.org/r/gitweb?p=sdc/sdc-tosca.git;a=summary</a:t>
            </a:r>
            <a:endParaRPr lang="en-US" dirty="0"/>
          </a:p>
          <a:p>
            <a:pPr marL="0" indent="0">
              <a:buNone/>
            </a:pPr>
            <a:endParaRPr lang="en-US" dirty="0"/>
          </a:p>
          <a:p>
            <a:pPr marL="0" indent="0">
              <a:buNone/>
            </a:pPr>
            <a:r>
              <a:rPr lang="en-US" dirty="0"/>
              <a:t>JavaDocs:</a:t>
            </a:r>
          </a:p>
          <a:p>
            <a:pPr marL="0" indent="0">
              <a:buNone/>
            </a:pPr>
            <a:r>
              <a:rPr lang="en-US" dirty="0"/>
              <a:t>https://nexus.onap.org/content/sites/site/org/openecomp/sdc/sdc-tosca/1.2.0/staging/</a:t>
            </a:r>
          </a:p>
        </p:txBody>
      </p:sp>
    </p:spTree>
    <p:extLst>
      <p:ext uri="{BB962C8B-B14F-4D97-AF65-F5344CB8AC3E}">
        <p14:creationId xmlns:p14="http://schemas.microsoft.com/office/powerpoint/2010/main" val="3534974449"/>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dirty="0">
                <a:sym typeface="+mn-ea"/>
              </a:rPr>
              <a:t>Questions</a:t>
            </a:r>
            <a:endParaRPr lang="zh-CN" altLang="en-US" dirty="0"/>
          </a:p>
        </p:txBody>
      </p:sp>
      <p:sp>
        <p:nvSpPr>
          <p:cNvPr id="5" name="文本占位符 4"/>
          <p:cNvSpPr>
            <a:spLocks noGrp="1"/>
          </p:cNvSpPr>
          <p:nvPr>
            <p:ph type="body" sz="quarter" idx="10"/>
          </p:nvPr>
        </p:nvSpPr>
        <p:spPr/>
        <p:txBody>
          <a:bodyPr anchor="ctr"/>
          <a:lstStyle/>
          <a:p>
            <a:pPr marL="0" indent="0" algn="ctr">
              <a:buNone/>
            </a:pPr>
            <a:r>
              <a:rPr lang="en-US" altLang="zh-CN" sz="6000" dirty="0"/>
              <a:t>Q&amp;A</a:t>
            </a:r>
            <a:endParaRPr lang="zh-CN" altLang="en-US" sz="6000" dirty="0"/>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lgn="ctr">
              <a:buNone/>
            </a:pPr>
            <a:r>
              <a:rPr lang="en-US" altLang="zh-CN" dirty="0"/>
              <a:t>Thank you !</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Intro</a:t>
            </a:r>
          </a:p>
        </p:txBody>
      </p:sp>
      <p:sp>
        <p:nvSpPr>
          <p:cNvPr id="5" name="文本占位符 4"/>
          <p:cNvSpPr>
            <a:spLocks noGrp="1"/>
          </p:cNvSpPr>
          <p:nvPr>
            <p:ph type="body" sz="quarter" idx="10"/>
          </p:nvPr>
        </p:nvSpPr>
        <p:spPr/>
        <p:txBody>
          <a:bodyPr>
            <a:normAutofit/>
          </a:bodyPr>
          <a:lstStyle/>
          <a:p>
            <a:pPr marL="0" indent="0">
              <a:buNone/>
            </a:pPr>
            <a:r>
              <a:rPr lang="en-US" sz="2800" dirty="0"/>
              <a:t>SDC is the Design platform for ONAP.</a:t>
            </a:r>
          </a:p>
          <a:p>
            <a:r>
              <a:rPr lang="en-US" dirty="0"/>
              <a:t>You can define SDC as the IDE for designating VF’s and SERVIES.</a:t>
            </a:r>
          </a:p>
          <a:p>
            <a:r>
              <a:rPr lang="en-US" dirty="0"/>
              <a:t>SDC provides an extensive visual interface for modeling.</a:t>
            </a:r>
          </a:p>
          <a:p>
            <a:r>
              <a:rPr lang="en-US" dirty="0"/>
              <a:t>Using SDC you can change different parts of the model including instances, properties, relationships and more.</a:t>
            </a:r>
          </a:p>
          <a:p>
            <a:r>
              <a:rPr lang="en-US" dirty="0"/>
              <a:t>SDC also provides an interface for distributing the modeled services to the run time components.</a:t>
            </a:r>
          </a:p>
          <a:p>
            <a:pPr marL="0" indent="0">
              <a:buNone/>
            </a:pPr>
            <a:r>
              <a:rPr lang="en-US" dirty="0"/>
              <a:t> </a:t>
            </a:r>
            <a:endParaRPr lang="en-US" sz="2800" dirty="0"/>
          </a:p>
        </p:txBody>
      </p:sp>
    </p:spTree>
    <p:extLst>
      <p:ext uri="{BB962C8B-B14F-4D97-AF65-F5344CB8AC3E}">
        <p14:creationId xmlns:p14="http://schemas.microsoft.com/office/powerpoint/2010/main" val="4001999641"/>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How SDC Onboards VNF’s</a:t>
            </a:r>
          </a:p>
        </p:txBody>
      </p:sp>
      <p:sp>
        <p:nvSpPr>
          <p:cNvPr id="5" name="文本占位符 4"/>
          <p:cNvSpPr>
            <a:spLocks noGrp="1"/>
          </p:cNvSpPr>
          <p:nvPr>
            <p:ph type="body" sz="quarter" idx="10"/>
          </p:nvPr>
        </p:nvSpPr>
        <p:spPr/>
        <p:txBody>
          <a:bodyPr>
            <a:normAutofit/>
          </a:bodyPr>
          <a:lstStyle/>
          <a:p>
            <a:r>
              <a:rPr lang="en-US" sz="2800" dirty="0"/>
              <a:t>SDC receives a VNF package, this package can be HEAT based or Tosca based.</a:t>
            </a:r>
          </a:p>
          <a:p>
            <a:r>
              <a:rPr lang="en-US" dirty="0"/>
              <a:t>SDC needs to store the information in its internal DB.</a:t>
            </a:r>
            <a:endParaRPr lang="en-US" sz="2800" dirty="0"/>
          </a:p>
          <a:p>
            <a:r>
              <a:rPr lang="en-US" dirty="0"/>
              <a:t>The approach SDC took for this is to model its entities as vertexes and links on a directed graph.</a:t>
            </a:r>
            <a:endParaRPr lang="en-US" sz="2800" dirty="0"/>
          </a:p>
          <a:p>
            <a:r>
              <a:rPr lang="en-US" dirty="0"/>
              <a:t>All the Tosca information provided to SDC is separated into the different entities and stored as vertexes on a graph, the relationships between the different entities, and other logical connections are stored as links.</a:t>
            </a:r>
          </a:p>
          <a:p>
            <a:pPr marL="0" indent="0">
              <a:buNone/>
            </a:pPr>
            <a:r>
              <a:rPr lang="en-US" dirty="0"/>
              <a:t>  </a:t>
            </a:r>
            <a:endParaRPr lang="en-US" sz="2800" dirty="0"/>
          </a:p>
        </p:txBody>
      </p:sp>
    </p:spTree>
    <p:extLst>
      <p:ext uri="{BB962C8B-B14F-4D97-AF65-F5344CB8AC3E}">
        <p14:creationId xmlns:p14="http://schemas.microsoft.com/office/powerpoint/2010/main" val="723647836"/>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Graph DB</a:t>
            </a:r>
          </a:p>
        </p:txBody>
      </p:sp>
      <p:sp>
        <p:nvSpPr>
          <p:cNvPr id="5" name="文本占位符 4"/>
          <p:cNvSpPr>
            <a:spLocks noGrp="1"/>
          </p:cNvSpPr>
          <p:nvPr>
            <p:ph type="body" sz="quarter" idx="10"/>
          </p:nvPr>
        </p:nvSpPr>
        <p:spPr/>
        <p:txBody>
          <a:bodyPr>
            <a:normAutofit fontScale="92500" lnSpcReduction="10000"/>
          </a:bodyPr>
          <a:lstStyle/>
          <a:p>
            <a:pPr marL="0" indent="0">
              <a:buNone/>
            </a:pPr>
            <a:r>
              <a:rPr lang="en-US" dirty="0"/>
              <a:t>SDC uses Titan Graph DB to create the graph DB Abstraction. </a:t>
            </a:r>
          </a:p>
          <a:p>
            <a:r>
              <a:rPr lang="en-US" dirty="0">
                <a:hlinkClick r:id="rId3"/>
              </a:rPr>
              <a:t>https://github.com/thinkaurelius/titan</a:t>
            </a:r>
            <a:endParaRPr lang="en-US" dirty="0"/>
          </a:p>
          <a:p>
            <a:endParaRPr lang="en-US" dirty="0"/>
          </a:p>
          <a:p>
            <a:pPr marL="0" indent="0">
              <a:buNone/>
            </a:pPr>
            <a:r>
              <a:rPr lang="en-US" dirty="0"/>
              <a:t>SDC plans to transition to </a:t>
            </a:r>
            <a:r>
              <a:rPr lang="en-US" dirty="0" err="1"/>
              <a:t>JenusGraph</a:t>
            </a:r>
            <a:r>
              <a:rPr lang="en-US" dirty="0"/>
              <a:t> in the Future because Titan is no longer actively supported.</a:t>
            </a:r>
          </a:p>
          <a:p>
            <a:pPr marL="0" indent="0">
              <a:buNone/>
            </a:pPr>
            <a:endParaRPr lang="en-US" dirty="0"/>
          </a:p>
          <a:p>
            <a:pPr marL="0" indent="0">
              <a:buNone/>
            </a:pPr>
            <a:r>
              <a:rPr lang="en-US" dirty="0"/>
              <a:t>We use Titan as a client on the server side.</a:t>
            </a:r>
          </a:p>
          <a:p>
            <a:pPr marL="0" indent="0">
              <a:buNone/>
            </a:pPr>
            <a:endParaRPr lang="en-US" dirty="0"/>
          </a:p>
          <a:p>
            <a:pPr marL="0" indent="0">
              <a:buNone/>
            </a:pPr>
            <a:r>
              <a:rPr lang="en-US" dirty="0"/>
              <a:t>The persistency is provided by Cassandra server.</a:t>
            </a:r>
          </a:p>
          <a:p>
            <a:pPr marL="0" indent="0">
              <a:buNone/>
            </a:pPr>
            <a:endParaRPr lang="en-US" dirty="0"/>
          </a:p>
          <a:p>
            <a:pPr marL="0" indent="0">
              <a:buNone/>
            </a:pPr>
            <a:endParaRPr lang="en-US" dirty="0"/>
          </a:p>
          <a:p>
            <a:pPr marL="0" indent="0">
              <a:buNone/>
            </a:pPr>
            <a:r>
              <a:rPr lang="en-US" dirty="0"/>
              <a:t>  </a:t>
            </a:r>
            <a:endParaRPr lang="en-US" sz="2800" dirty="0"/>
          </a:p>
        </p:txBody>
      </p:sp>
    </p:spTree>
    <p:extLst>
      <p:ext uri="{BB962C8B-B14F-4D97-AF65-F5344CB8AC3E}">
        <p14:creationId xmlns:p14="http://schemas.microsoft.com/office/powerpoint/2010/main" val="3945802485"/>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fr-FR" altLang="zh-CN" dirty="0"/>
              <a:t>Simple </a:t>
            </a:r>
            <a:r>
              <a:rPr lang="en-US" altLang="zh-CN" dirty="0"/>
              <a:t>Representation</a:t>
            </a:r>
            <a:r>
              <a:rPr lang="fr-FR" altLang="zh-CN" dirty="0"/>
              <a:t> (VFC, CP, VL)</a:t>
            </a:r>
            <a:endParaRPr lang="en-US" altLang="zh-CN" dirty="0"/>
          </a:p>
        </p:txBody>
      </p:sp>
      <p:sp>
        <p:nvSpPr>
          <p:cNvPr id="5" name="文本占位符 4"/>
          <p:cNvSpPr>
            <a:spLocks noGrp="1"/>
          </p:cNvSpPr>
          <p:nvPr>
            <p:ph type="body" sz="quarter" idx="10"/>
          </p:nvPr>
        </p:nvSpPr>
        <p:spPr/>
        <p:txBody>
          <a:bodyPr>
            <a:normAutofit/>
          </a:bodyPr>
          <a:lstStyle/>
          <a:p>
            <a:pPr marL="0" indent="0">
              <a:buNone/>
            </a:pPr>
            <a:r>
              <a:rPr lang="en-US" dirty="0"/>
              <a:t>When importing node types in </a:t>
            </a:r>
          </a:p>
          <a:p>
            <a:pPr marL="0" indent="0">
              <a:buNone/>
            </a:pPr>
            <a:r>
              <a:rPr lang="en-US" dirty="0"/>
              <a:t>to the SDC, they are represented </a:t>
            </a:r>
          </a:p>
          <a:p>
            <a:pPr marL="0" indent="0">
              <a:buNone/>
            </a:pPr>
            <a:r>
              <a:rPr lang="en-US" dirty="0"/>
              <a:t>in the following manner:</a:t>
            </a:r>
          </a:p>
          <a:p>
            <a:pPr marL="0" indent="0">
              <a:buNone/>
            </a:pPr>
            <a:endParaRPr lang="en-US" dirty="0"/>
          </a:p>
          <a:p>
            <a:pPr marL="0" indent="0">
              <a:buNone/>
            </a:pPr>
            <a:endParaRPr lang="en-US" dirty="0"/>
          </a:p>
          <a:p>
            <a:pPr marL="0" indent="0">
              <a:buNone/>
            </a:pPr>
            <a:r>
              <a:rPr lang="en-US" dirty="0"/>
              <a:t>  </a:t>
            </a:r>
            <a:endParaRPr lang="en-US" sz="2800" dirty="0"/>
          </a:p>
        </p:txBody>
      </p:sp>
      <p:pic>
        <p:nvPicPr>
          <p:cNvPr id="2" name="Picture 1"/>
          <p:cNvPicPr>
            <a:picLocks noChangeAspect="1"/>
          </p:cNvPicPr>
          <p:nvPr/>
        </p:nvPicPr>
        <p:blipFill>
          <a:blip r:embed="rId3"/>
          <a:stretch>
            <a:fillRect/>
          </a:stretch>
        </p:blipFill>
        <p:spPr>
          <a:xfrm>
            <a:off x="5472113" y="1138238"/>
            <a:ext cx="6348412" cy="5360461"/>
          </a:xfrm>
          <a:prstGeom prst="rect">
            <a:avLst/>
          </a:prstGeom>
        </p:spPr>
      </p:pic>
    </p:spTree>
    <p:extLst>
      <p:ext uri="{BB962C8B-B14F-4D97-AF65-F5344CB8AC3E}">
        <p14:creationId xmlns:p14="http://schemas.microsoft.com/office/powerpoint/2010/main" val="1191506196"/>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fr-FR" altLang="zh-CN" dirty="0"/>
              <a:t>Resource </a:t>
            </a:r>
            <a:r>
              <a:rPr lang="en-US" altLang="zh-CN" dirty="0"/>
              <a:t>hierarchy</a:t>
            </a:r>
            <a:r>
              <a:rPr lang="fr-FR" altLang="zh-CN" dirty="0"/>
              <a:t> (VFC, CP, VL)</a:t>
            </a:r>
            <a:endParaRPr lang="en-US" altLang="zh-CN" dirty="0"/>
          </a:p>
        </p:txBody>
      </p:sp>
      <p:sp>
        <p:nvSpPr>
          <p:cNvPr id="5" name="文本占位符 4"/>
          <p:cNvSpPr>
            <a:spLocks noGrp="1"/>
          </p:cNvSpPr>
          <p:nvPr>
            <p:ph type="body" sz="quarter" idx="10"/>
          </p:nvPr>
        </p:nvSpPr>
        <p:spPr/>
        <p:txBody>
          <a:bodyPr>
            <a:normAutofit/>
          </a:bodyPr>
          <a:lstStyle/>
          <a:p>
            <a:pPr marL="0" indent="0">
              <a:buNone/>
            </a:pPr>
            <a:r>
              <a:rPr lang="en-US" dirty="0"/>
              <a:t>Data will be cloned </a:t>
            </a:r>
          </a:p>
          <a:p>
            <a:pPr marL="0" indent="0">
              <a:buNone/>
            </a:pPr>
            <a:r>
              <a:rPr lang="en-US" dirty="0"/>
              <a:t>from derived and merged </a:t>
            </a:r>
          </a:p>
          <a:p>
            <a:pPr marL="0" indent="0">
              <a:buNone/>
            </a:pPr>
            <a:r>
              <a:rPr lang="en-US" dirty="0"/>
              <a:t>with data from new resource.</a:t>
            </a:r>
          </a:p>
          <a:p>
            <a:pPr marL="0" indent="0">
              <a:buNone/>
            </a:pPr>
            <a:endParaRPr lang="en-US" dirty="0"/>
          </a:p>
          <a:p>
            <a:pPr marL="0" indent="0">
              <a:buNone/>
            </a:pPr>
            <a:endParaRPr lang="en-US" dirty="0"/>
          </a:p>
          <a:p>
            <a:pPr marL="0" indent="0">
              <a:buNone/>
            </a:pPr>
            <a:r>
              <a:rPr lang="en-US" dirty="0"/>
              <a:t>  </a:t>
            </a:r>
            <a:endParaRPr lang="en-US" sz="2800" dirty="0"/>
          </a:p>
        </p:txBody>
      </p:sp>
      <p:pic>
        <p:nvPicPr>
          <p:cNvPr id="3" name="Picture 2"/>
          <p:cNvPicPr>
            <a:picLocks noChangeAspect="1"/>
          </p:cNvPicPr>
          <p:nvPr/>
        </p:nvPicPr>
        <p:blipFill>
          <a:blip r:embed="rId3"/>
          <a:stretch>
            <a:fillRect/>
          </a:stretch>
        </p:blipFill>
        <p:spPr>
          <a:xfrm>
            <a:off x="7067474" y="364159"/>
            <a:ext cx="3376313" cy="6129682"/>
          </a:xfrm>
          <a:prstGeom prst="rect">
            <a:avLst/>
          </a:prstGeom>
        </p:spPr>
      </p:pic>
    </p:spTree>
    <p:extLst>
      <p:ext uri="{BB962C8B-B14F-4D97-AF65-F5344CB8AC3E}">
        <p14:creationId xmlns:p14="http://schemas.microsoft.com/office/powerpoint/2010/main" val="47842398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b="1" i="1" dirty="0"/>
              <a:t>Check out </a:t>
            </a:r>
            <a:r>
              <a:rPr lang="fr-FR" altLang="zh-CN" dirty="0"/>
              <a:t>(VFC, CP, VL)</a:t>
            </a:r>
            <a:endParaRPr lang="en-US" altLang="zh-CN" dirty="0"/>
          </a:p>
        </p:txBody>
      </p:sp>
      <p:sp>
        <p:nvSpPr>
          <p:cNvPr id="5" name="文本占位符 4"/>
          <p:cNvSpPr>
            <a:spLocks noGrp="1"/>
          </p:cNvSpPr>
          <p:nvPr>
            <p:ph type="body" sz="quarter" idx="10"/>
          </p:nvPr>
        </p:nvSpPr>
        <p:spPr/>
        <p:txBody>
          <a:bodyPr>
            <a:normAutofit/>
          </a:bodyPr>
          <a:lstStyle/>
          <a:p>
            <a:pPr marL="0" indent="0">
              <a:buNone/>
            </a:pPr>
            <a:r>
              <a:rPr lang="en-US" dirty="0"/>
              <a:t>Clone operations (check out and certify) </a:t>
            </a:r>
          </a:p>
          <a:p>
            <a:pPr marL="0" indent="0">
              <a:buNone/>
            </a:pPr>
            <a:r>
              <a:rPr lang="en-US" dirty="0"/>
              <a:t>will be shallow copy. </a:t>
            </a:r>
          </a:p>
          <a:p>
            <a:pPr marL="0" indent="0">
              <a:buNone/>
            </a:pPr>
            <a:r>
              <a:rPr lang="en-US" dirty="0"/>
              <a:t>Only metadata vertex will be cloned. </a:t>
            </a:r>
          </a:p>
          <a:p>
            <a:pPr marL="0" indent="0">
              <a:buNone/>
            </a:pPr>
            <a:r>
              <a:rPr lang="en-US" dirty="0"/>
              <a:t>In case of update any part of component, </a:t>
            </a:r>
          </a:p>
          <a:p>
            <a:pPr marL="0" indent="0">
              <a:buNone/>
            </a:pPr>
            <a:r>
              <a:rPr lang="en-US" dirty="0"/>
              <a:t>only relevant block will be copied.</a:t>
            </a:r>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US" sz="2800" dirty="0"/>
          </a:p>
        </p:txBody>
      </p:sp>
      <p:pic>
        <p:nvPicPr>
          <p:cNvPr id="2" name="Picture 1"/>
          <p:cNvPicPr>
            <a:picLocks noChangeAspect="1"/>
          </p:cNvPicPr>
          <p:nvPr/>
        </p:nvPicPr>
        <p:blipFill>
          <a:blip r:embed="rId3"/>
          <a:stretch>
            <a:fillRect/>
          </a:stretch>
        </p:blipFill>
        <p:spPr>
          <a:xfrm>
            <a:off x="6916298" y="1138238"/>
            <a:ext cx="5156640" cy="4248150"/>
          </a:xfrm>
          <a:prstGeom prst="rect">
            <a:avLst/>
          </a:prstGeom>
        </p:spPr>
      </p:pic>
    </p:spTree>
    <p:extLst>
      <p:ext uri="{BB962C8B-B14F-4D97-AF65-F5344CB8AC3E}">
        <p14:creationId xmlns:p14="http://schemas.microsoft.com/office/powerpoint/2010/main" val="33976775"/>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b="1" i="1" dirty="0"/>
              <a:t>Update </a:t>
            </a:r>
            <a:r>
              <a:rPr lang="fr-FR" altLang="zh-CN" dirty="0"/>
              <a:t>(VFC, CP, VL)</a:t>
            </a:r>
            <a:endParaRPr lang="en-US" altLang="zh-CN" dirty="0"/>
          </a:p>
        </p:txBody>
      </p:sp>
      <p:sp>
        <p:nvSpPr>
          <p:cNvPr id="5" name="文本占位符 4"/>
          <p:cNvSpPr>
            <a:spLocks noGrp="1"/>
          </p:cNvSpPr>
          <p:nvPr>
            <p:ph type="body" sz="quarter" idx="10"/>
          </p:nvPr>
        </p:nvSpPr>
        <p:spPr/>
        <p:txBody>
          <a:bodyPr>
            <a:normAutofit/>
          </a:bodyPr>
          <a:lstStyle/>
          <a:p>
            <a:pPr marL="0" indent="0">
              <a:buNone/>
            </a:pPr>
            <a:r>
              <a:rPr lang="en-US" dirty="0"/>
              <a:t>When updating a section.</a:t>
            </a:r>
          </a:p>
          <a:p>
            <a:pPr marL="0" indent="0">
              <a:buNone/>
            </a:pPr>
            <a:r>
              <a:rPr lang="en-US" dirty="0"/>
              <a:t>It will be cloned and a new link will be </a:t>
            </a:r>
          </a:p>
          <a:p>
            <a:pPr marL="0" indent="0">
              <a:buNone/>
            </a:pPr>
            <a:r>
              <a:rPr lang="en-US" dirty="0"/>
              <a:t>generated.</a:t>
            </a:r>
          </a:p>
          <a:p>
            <a:pPr marL="0" indent="0">
              <a:buNone/>
            </a:pPr>
            <a:endParaRPr lang="en-US" dirty="0"/>
          </a:p>
          <a:p>
            <a:pPr marL="0" indent="0">
              <a:buNone/>
            </a:pPr>
            <a:endParaRPr lang="en-US" dirty="0"/>
          </a:p>
          <a:p>
            <a:pPr marL="0" indent="0">
              <a:buNone/>
            </a:pPr>
            <a:r>
              <a:rPr lang="en-US" dirty="0"/>
              <a:t>  </a:t>
            </a:r>
            <a:endParaRPr lang="en-US" sz="2800" dirty="0"/>
          </a:p>
        </p:txBody>
      </p:sp>
      <p:pic>
        <p:nvPicPr>
          <p:cNvPr id="2" name="Picture 1"/>
          <p:cNvPicPr>
            <a:picLocks noChangeAspect="1"/>
          </p:cNvPicPr>
          <p:nvPr/>
        </p:nvPicPr>
        <p:blipFill>
          <a:blip r:embed="rId3"/>
          <a:stretch>
            <a:fillRect/>
          </a:stretch>
        </p:blipFill>
        <p:spPr>
          <a:xfrm>
            <a:off x="6469039" y="1138237"/>
            <a:ext cx="5603899" cy="5044199"/>
          </a:xfrm>
          <a:prstGeom prst="rect">
            <a:avLst/>
          </a:prstGeom>
        </p:spPr>
      </p:pic>
    </p:spTree>
    <p:extLst>
      <p:ext uri="{BB962C8B-B14F-4D97-AF65-F5344CB8AC3E}">
        <p14:creationId xmlns:p14="http://schemas.microsoft.com/office/powerpoint/2010/main" val="2163464141"/>
      </p:ext>
    </p:extLst>
  </p:cSld>
  <p:clrMapOvr>
    <a:masterClrMapping/>
  </p:clrMapOvr>
  <p:transition>
    <p:wipe dir="r"/>
  </p:transition>
</p:sld>
</file>

<file path=ppt/theme/theme1.xml><?xml version="1.0" encoding="utf-8"?>
<a:theme xmlns:a="http://schemas.openxmlformats.org/drawingml/2006/main" name="ONA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0D2957"/>
      </a:accent1>
      <a:accent2>
        <a:srgbClr val="008CEA"/>
      </a:accent2>
      <a:accent3>
        <a:srgbClr val="2B8934"/>
      </a:accent3>
      <a:accent4>
        <a:srgbClr val="E46200"/>
      </a:accent4>
      <a:accent5>
        <a:srgbClr val="B5190C"/>
      </a:accent5>
      <a:accent6>
        <a:srgbClr val="5F1185"/>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ONAP</Template>
  <TotalTime>6012</TotalTime>
  <Words>1474</Words>
  <Application>Microsoft Office PowerPoint</Application>
  <PresentationFormat>Widescreen</PresentationFormat>
  <Paragraphs>192</Paragraphs>
  <Slides>25</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微软雅黑</vt:lpstr>
      <vt:lpstr>.AppleSystemUIFont</vt:lpstr>
      <vt:lpstr>Arial</vt:lpstr>
      <vt:lpstr>Calibri</vt:lpstr>
      <vt:lpstr>Noto Sans Symbols</vt:lpstr>
      <vt:lpstr>Open Sans</vt:lpstr>
      <vt:lpstr>ONAP</vt:lpstr>
      <vt:lpstr>1_Office Theme</vt:lpstr>
      <vt:lpstr>SDC Deep Dive and SDK</vt:lpstr>
      <vt:lpstr>Agenda</vt:lpstr>
      <vt:lpstr>SDC Intro</vt:lpstr>
      <vt:lpstr>How SDC Onboards VNF’s</vt:lpstr>
      <vt:lpstr>SDC Graph DB</vt:lpstr>
      <vt:lpstr>Simple Representation (VFC, CP, VL)</vt:lpstr>
      <vt:lpstr>Resource hierarchy (VFC, CP, VL)</vt:lpstr>
      <vt:lpstr>Check out (VFC, CP, VL)</vt:lpstr>
      <vt:lpstr>Update (VFC, CP, VL)</vt:lpstr>
      <vt:lpstr>SDC</vt:lpstr>
      <vt:lpstr>Questions</vt:lpstr>
      <vt:lpstr>SDC Distribution</vt:lpstr>
      <vt:lpstr>SDC Distribution Client</vt:lpstr>
      <vt:lpstr>SDC Distribution Client</vt:lpstr>
      <vt:lpstr>SDC Distribution Client</vt:lpstr>
      <vt:lpstr>SDC Distribution Client</vt:lpstr>
      <vt:lpstr>SDC Distribution Client</vt:lpstr>
      <vt:lpstr>Questions</vt:lpstr>
      <vt:lpstr>SDC Tosca Parser</vt:lpstr>
      <vt:lpstr>SDC Tosca parser</vt:lpstr>
      <vt:lpstr>SDC Tosca Parser Use</vt:lpstr>
      <vt:lpstr>SDC Tosca Parser Notifications</vt:lpstr>
      <vt:lpstr>SDC Tosca parser</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 Deep Dive and SDK</dc:title>
  <dc:creator>wchl</dc:creator>
  <cp:lastModifiedBy>Seshu Kumar Mudiganti</cp:lastModifiedBy>
  <cp:revision>460</cp:revision>
  <dcterms:created xsi:type="dcterms:W3CDTF">2017-10-11T09:19:00Z</dcterms:created>
  <dcterms:modified xsi:type="dcterms:W3CDTF">2023-08-27T06:30:48Z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2052-10.8.0.5918</vt:lpwstr>
  </property>
</Properties>
</file>