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38"/>
  </p:notesMasterIdLst>
  <p:handoutMasterIdLst>
    <p:handoutMasterId r:id="rId39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9" r:id="rId29"/>
    <p:sldId id="280" r:id="rId30"/>
    <p:sldId id="281" r:id="rId31"/>
    <p:sldId id="283" r:id="rId32"/>
    <p:sldId id="284" r:id="rId33"/>
    <p:sldId id="285" r:id="rId34"/>
    <p:sldId id="286" r:id="rId35"/>
    <p:sldId id="288" r:id="rId36"/>
    <p:sldId id="287" r:id="rId37"/>
  </p:sldIdLst>
  <p:sldSz cx="9144000" cy="5143500" type="screen16x9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7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4A9D3D79-7C8A-4856-95BD-1B4D36A48234}" type="slidenum">
              <a:t>‹#›</a:t>
            </a:fld>
            <a:endParaRPr lang="en-US" sz="14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215917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6F8B6BFB-99FD-4FD0-99A3-8B31D8624D6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60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>
        <a:ln>
          <a:noFill/>
        </a:ln>
        <a:latin typeface="Arial" pitchFamily="18"/>
        <a:ea typeface="Arial Unicode MS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4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8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1203325"/>
            <a:ext cx="2190750" cy="3394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203325"/>
            <a:ext cx="6419850" cy="3394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4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3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4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375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52550"/>
            <a:ext cx="4154488" cy="3214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6488" y="1352550"/>
            <a:ext cx="4154487" cy="3214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6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2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2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434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365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5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539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7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2125" y="193675"/>
            <a:ext cx="2228850" cy="4373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93675"/>
            <a:ext cx="6537325" cy="4373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5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6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7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748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762000"/>
            <a:ext cx="4114800" cy="68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762000"/>
            <a:ext cx="4114800" cy="68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4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0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158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038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034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765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7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193675"/>
            <a:ext cx="2190750" cy="1254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93675"/>
            <a:ext cx="6419850" cy="125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9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3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2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321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3325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3325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8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1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7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3325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3325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2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68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9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130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8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7050" y="1203325"/>
            <a:ext cx="2190750" cy="3440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203325"/>
            <a:ext cx="6419850" cy="3440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5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6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45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630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442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/>
          <p:nvPr/>
        </p:nvSpPr>
        <p:spPr>
          <a:xfrm>
            <a:off x="0" y="4838760"/>
            <a:ext cx="914364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62626"/>
          </a:solidFill>
          <a:ln>
            <a:noFill/>
            <a:prstDash val="solid"/>
          </a:ln>
        </p:spPr>
        <p:txBody>
          <a:bodyPr vert="horz" wrap="square" lIns="90000" tIns="45000" rIns="90000" bIns="4500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Rectangle 13"/>
          <p:cNvSpPr/>
          <p:nvPr/>
        </p:nvSpPr>
        <p:spPr>
          <a:xfrm>
            <a:off x="0" y="4838760"/>
            <a:ext cx="914364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square" lIns="90000" tIns="45000" rIns="90000" bIns="4500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4" name="Footer Placeholder 4"/>
          <p:cNvSpPr/>
          <p:nvPr/>
        </p:nvSpPr>
        <p:spPr>
          <a:xfrm>
            <a:off x="11160" y="4843440"/>
            <a:ext cx="2895120" cy="29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compatLnSpc="0"/>
          <a:lstStyle/>
          <a:p>
            <a:pPr marL="0" marR="0" lvl="0" indent="0" algn="l" rtl="0" hangingPunct="1">
              <a:buNone/>
              <a:tabLst/>
            </a:pPr>
            <a:r>
              <a:rPr lang="en-US" sz="1200" b="0" i="0" u="none" strike="noStrike">
                <a:solidFill>
                  <a:srgbClr val="000000"/>
                </a:solidFill>
                <a:latin typeface="Helvetica Light" pitchFamily="18"/>
                <a:ea typeface="Arial Unicode MS" pitchFamily="2"/>
                <a:cs typeface="Helvetica Light" pitchFamily="2"/>
              </a:rPr>
              <a:t>Copyright 2012 © Photon Infotech</a:t>
            </a:r>
          </a:p>
        </p:txBody>
      </p:sp>
      <p:sp>
        <p:nvSpPr>
          <p:cNvPr id="5" name="Footer Placeholder 4"/>
          <p:cNvSpPr/>
          <p:nvPr/>
        </p:nvSpPr>
        <p:spPr>
          <a:xfrm>
            <a:off x="6259679" y="4843440"/>
            <a:ext cx="2895120" cy="29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compatLnSpc="0"/>
          <a:lstStyle/>
          <a:p>
            <a:pPr marL="0" marR="0" lvl="0" indent="0" algn="r" rtl="0" hangingPunct="1">
              <a:buNone/>
              <a:tabLst/>
            </a:pPr>
            <a:r>
              <a:rPr lang="en-US" sz="1200" b="0" i="0" u="none" strike="noStrike">
                <a:solidFill>
                  <a:srgbClr val="7F7F7F"/>
                </a:solidFill>
                <a:latin typeface="Helvetica Light" pitchFamily="18"/>
                <a:ea typeface="Arial Unicode MS" pitchFamily="2"/>
                <a:cs typeface="Helvetica Light" pitchFamily="2"/>
              </a:rPr>
              <a:t>photon.in</a:t>
            </a:r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7010280" y="152280"/>
            <a:ext cx="1953719" cy="3895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ubtitle 2"/>
          <p:cNvSpPr/>
          <p:nvPr/>
        </p:nvSpPr>
        <p:spPr>
          <a:xfrm>
            <a:off x="152280" y="2819520"/>
            <a:ext cx="8686440" cy="5720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compatLnSpc="0"/>
          <a:lstStyle/>
          <a:p>
            <a:pPr marL="0" marR="0" lvl="0" indent="0" algn="l" rtl="0" hangingPunct="1">
              <a:buNone/>
              <a:tabLst/>
            </a:pPr>
            <a:r>
              <a:rPr lang="en-US" sz="2700" b="1" i="0" u="none" strike="noStrike">
                <a:solidFill>
                  <a:srgbClr val="FFFFFF"/>
                </a:solidFill>
                <a:latin typeface="Helvetica" pitchFamily="18"/>
                <a:ea typeface="Arial Unicode MS" pitchFamily="2"/>
                <a:cs typeface="Helvetica" pitchFamily="2"/>
              </a:rPr>
              <a:t>click to edit subtitle</a:t>
            </a:r>
          </a:p>
        </p:txBody>
      </p:sp>
      <p:sp>
        <p:nvSpPr>
          <p:cNvPr id="8" name="Title 1"/>
          <p:cNvSpPr txBox="1">
            <a:spLocks noGrp="1"/>
          </p:cNvSpPr>
          <p:nvPr>
            <p:ph type="title"/>
          </p:nvPr>
        </p:nvSpPr>
        <p:spPr>
          <a:xfrm>
            <a:off x="152280" y="2251800"/>
            <a:ext cx="8762760" cy="62460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/>
              <a:t>Click to edit the title text formatCLICK TO EDIT MASTER TITLE</a:t>
            </a:r>
          </a:p>
        </p:txBody>
      </p:sp>
      <p:sp>
        <p:nvSpPr>
          <p:cNvPr id="9" name="Text Placeholder 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339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29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defPPr>
            <a:lvl1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29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1pPr>
            <a:lvl2pPr marL="86400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3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2pPr>
            <a:lvl3pPr marL="1295999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3pPr>
            <a:lvl4pPr marL="172800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4pPr>
            <a:lvl5pPr marL="216000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5pPr>
            <a:lvl6pPr marL="259200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6pPr>
            <a:lvl7pPr marL="302400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7pPr>
            <a:lvl8pPr marL="345600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8pPr>
            <a:lvl9pPr marL="3887999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l" rtl="0" hangingPunct="1">
        <a:spcBef>
          <a:spcPts val="0"/>
        </a:spcBef>
        <a:spcAft>
          <a:spcPts val="0"/>
        </a:spcAft>
        <a:buNone/>
        <a:tabLst/>
        <a:defRPr lang="en-US" sz="4000" b="1" i="0" u="none" strike="noStrike" kern="1200">
          <a:ln>
            <a:noFill/>
          </a:ln>
          <a:solidFill>
            <a:srgbClr val="1DAE4B"/>
          </a:solidFill>
          <a:latin typeface="Helvetica" pitchFamily="18"/>
          <a:ea typeface="Arial Unicode MS" pitchFamily="2"/>
          <a:cs typeface="Tahoma" pitchFamily="2"/>
        </a:defRPr>
      </a:lvl1pPr>
    </p:titleStyle>
    <p:bodyStyle>
      <a:lvl1pPr algn="l" rtl="0" hangingPunct="1">
        <a:spcBef>
          <a:spcPts val="0"/>
        </a:spcBef>
        <a:spcAft>
          <a:spcPts val="1417"/>
        </a:spcAft>
        <a:tabLst/>
        <a:defRPr lang="en-US" sz="2900" b="0" i="0" u="none" strike="noStrike" kern="1200">
          <a:ln>
            <a:noFill/>
          </a:ln>
          <a:solidFill>
            <a:srgbClr val="000000"/>
          </a:solidFill>
          <a:latin typeface="Helvetica" pitchFamily="18"/>
          <a:ea typeface="Arial Unicode MS" pitchFamily="2"/>
          <a:cs typeface="Tahoma" pitchFamily="2"/>
        </a:defRPr>
      </a:lvl1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/>
          <p:nvPr/>
        </p:nvSpPr>
        <p:spPr>
          <a:xfrm>
            <a:off x="0" y="4838760"/>
            <a:ext cx="914364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62626"/>
          </a:solidFill>
          <a:ln>
            <a:noFill/>
            <a:prstDash val="solid"/>
          </a:ln>
        </p:spPr>
        <p:txBody>
          <a:bodyPr vert="horz" wrap="square" lIns="90000" tIns="45000" rIns="90000" bIns="4500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6766199" cy="484596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6"/>
          <p:cNvSpPr txBox="1">
            <a:spLocks noGrp="1"/>
          </p:cNvSpPr>
          <p:nvPr>
            <p:ph type="body" idx="1"/>
          </p:nvPr>
        </p:nvSpPr>
        <p:spPr>
          <a:xfrm>
            <a:off x="609480" y="1352520"/>
            <a:ext cx="8461440" cy="321515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/>
          <a:lstStyle>
            <a:def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29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defPPr>
            <a:lvl1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29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1pPr>
            <a:lvl2pPr marL="86400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3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2pPr>
            <a:lvl3pPr marL="1295999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3pPr>
            <a:lvl4pPr marL="172800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4pPr>
            <a:lvl5pPr marL="216000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5pPr>
            <a:lvl6pPr marL="259200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6pPr>
            <a:lvl7pPr marL="302400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7pPr>
            <a:lvl8pPr marL="345600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8pPr>
            <a:lvl9pPr marL="3887999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9pPr>
          </a:lstStyle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5"/>
            <a:r>
              <a:rPr lang="en-US"/>
              <a:t>Sixth Outline Level</a:t>
            </a:r>
          </a:p>
          <a:p>
            <a:pPr lvl="6"/>
            <a:r>
              <a:rPr lang="en-US"/>
              <a:t>Seventh Outline Level</a:t>
            </a:r>
          </a:p>
          <a:p>
            <a:pPr lvl="7"/>
            <a:r>
              <a:rPr lang="en-US"/>
              <a:t>Eighth Outline Level</a:t>
            </a:r>
          </a:p>
          <a:p>
            <a:pPr lvl="0"/>
            <a:r>
              <a:rPr lang="en-US"/>
              <a:t>Ninth Outline LevelClick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/>
          <p:nvPr/>
        </p:nvSpPr>
        <p:spPr>
          <a:xfrm>
            <a:off x="11160" y="4843440"/>
            <a:ext cx="2895120" cy="29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compatLnSpc="0"/>
          <a:lstStyle/>
          <a:p>
            <a:pPr marL="0" marR="0" lvl="0" indent="0" algn="l" rtl="0" hangingPunct="1">
              <a:buNone/>
              <a:tabLst/>
            </a:pPr>
            <a:r>
              <a:rPr lang="en-US" sz="1200" b="0" i="0" u="none" strike="noStrike">
                <a:solidFill>
                  <a:srgbClr val="808080"/>
                </a:solidFill>
                <a:latin typeface="Helvetica Light" pitchFamily="18"/>
                <a:ea typeface="Arial Unicode MS" pitchFamily="2"/>
                <a:cs typeface="Helvetica Light" pitchFamily="2"/>
              </a:rPr>
              <a:t>Copyright 2012 © Photon Infotech</a:t>
            </a:r>
          </a:p>
        </p:txBody>
      </p:sp>
      <p:sp>
        <p:nvSpPr>
          <p:cNvPr id="6" name="Footer Placeholder 4"/>
          <p:cNvSpPr/>
          <p:nvPr/>
        </p:nvSpPr>
        <p:spPr>
          <a:xfrm>
            <a:off x="6259679" y="4843440"/>
            <a:ext cx="2895120" cy="29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compatLnSpc="0"/>
          <a:lstStyle/>
          <a:p>
            <a:pPr marL="0" marR="0" lvl="0" indent="0" algn="r" rtl="0" hangingPunct="1">
              <a:buNone/>
              <a:tabLst/>
            </a:pPr>
            <a:r>
              <a:rPr lang="en-US" sz="1200" b="0" i="0" u="none" strike="noStrike">
                <a:solidFill>
                  <a:srgbClr val="808080"/>
                </a:solidFill>
                <a:latin typeface="Helvetica Light" pitchFamily="18"/>
                <a:ea typeface="Arial Unicode MS" pitchFamily="2"/>
                <a:cs typeface="Helvetica Light" pitchFamily="2"/>
              </a:rPr>
              <a:t>photon.in</a:t>
            </a:r>
          </a:p>
        </p:txBody>
      </p:sp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xfrm>
            <a:off x="152280" y="194400"/>
            <a:ext cx="8762760" cy="100548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/>
              <a:t>Click to edit the title text formatCLICK TO EDIT MASTER TITLE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14">
            <a:lum/>
            <a:alphaModFix/>
          </a:blip>
          <a:srcRect/>
          <a:stretch>
            <a:fillRect/>
          </a:stretch>
        </p:blipFill>
        <p:spPr>
          <a:xfrm>
            <a:off x="7772400" y="4520520"/>
            <a:ext cx="1351440" cy="26928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l" rtl="0" hangingPunct="1">
        <a:spcBef>
          <a:spcPts val="0"/>
        </a:spcBef>
        <a:spcAft>
          <a:spcPts val="0"/>
        </a:spcAft>
        <a:buNone/>
        <a:tabLst/>
        <a:defRPr lang="en-US" sz="4200" b="1" i="0" u="none" strike="noStrike" kern="1200">
          <a:ln>
            <a:noFill/>
          </a:ln>
          <a:solidFill>
            <a:srgbClr val="1DAE4B"/>
          </a:solidFill>
          <a:latin typeface="Helvetica" pitchFamily="18"/>
          <a:ea typeface="Arial Unicode MS" pitchFamily="2"/>
          <a:cs typeface="Tahoma" pitchFamily="2"/>
        </a:defRPr>
      </a:lvl1pPr>
    </p:titleStyle>
    <p:bodyStyle>
      <a:lvl1pPr lvl="0" rtl="0">
        <a:buSzPct val="45000"/>
        <a:buFont typeface="StarSymbol"/>
        <a:buChar char="●"/>
        <a:tabLst/>
        <a:defRPr lang="en-US" sz="2900" b="1" i="0" u="none" strike="noStrike">
          <a:solidFill>
            <a:srgbClr val="404040"/>
          </a:solidFill>
          <a:latin typeface="Helvetica" pitchFamily="18"/>
        </a:defRPr>
      </a:lvl1pPr>
      <a:lvl2pPr lvl="1" rtl="0">
        <a:buSzPct val="45000"/>
        <a:buFont typeface="StarSymbol"/>
        <a:buChar char="●"/>
        <a:tabLst/>
        <a:defRPr lang="en-US" sz="2900" b="1" i="0" u="none" strike="noStrike">
          <a:solidFill>
            <a:srgbClr val="404040"/>
          </a:solidFill>
          <a:latin typeface="Helvetica" pitchFamily="18"/>
        </a:defRPr>
      </a:lvl2pPr>
      <a:lvl3pPr lvl="2" rtl="0">
        <a:buSzPct val="75000"/>
        <a:buFont typeface="StarSymbol"/>
        <a:buChar char="–"/>
        <a:tabLst/>
        <a:defRPr lang="en-US" sz="2900" b="1" i="0" u="none" strike="noStrike">
          <a:solidFill>
            <a:srgbClr val="404040"/>
          </a:solidFill>
          <a:latin typeface="Helvetica" pitchFamily="18"/>
        </a:defRPr>
      </a:lvl3pPr>
      <a:lvl4pPr lvl="3" rtl="0">
        <a:buSzPct val="45000"/>
        <a:buFont typeface="StarSymbol"/>
        <a:buChar char="●"/>
        <a:tabLst/>
        <a:defRPr lang="en-US" sz="2900" b="1" i="0" u="none" strike="noStrike">
          <a:solidFill>
            <a:srgbClr val="404040"/>
          </a:solidFill>
          <a:latin typeface="Helvetica" pitchFamily="18"/>
        </a:defRPr>
      </a:lvl4pPr>
      <a:lvl5pPr lvl="4" rtl="0">
        <a:buSzPct val="75000"/>
        <a:buFont typeface="StarSymbol"/>
        <a:buChar char="–"/>
        <a:tabLst/>
        <a:defRPr lang="en-US" sz="2900" b="1" i="0" u="none" strike="noStrike">
          <a:solidFill>
            <a:srgbClr val="404040"/>
          </a:solidFill>
          <a:latin typeface="Helvetica" pitchFamily="18"/>
        </a:defRPr>
      </a:lvl5pPr>
      <a:lvl6pPr lvl="5" rtl="0">
        <a:buSzPct val="45000"/>
        <a:buFont typeface="StarSymbol"/>
        <a:buChar char="●"/>
        <a:tabLst/>
        <a:defRPr lang="en-US" sz="2900" b="1" i="0" u="none" strike="noStrike">
          <a:solidFill>
            <a:srgbClr val="404040"/>
          </a:solidFill>
          <a:latin typeface="Helvetica" pitchFamily="18"/>
        </a:defRPr>
      </a:lvl6pPr>
      <a:lvl7pPr lvl="6" rtl="0">
        <a:buSzPct val="45000"/>
        <a:buFont typeface="StarSymbol"/>
        <a:buChar char="●"/>
        <a:tabLst/>
        <a:defRPr lang="en-US" sz="2900" b="1" i="0" u="none" strike="noStrike">
          <a:solidFill>
            <a:srgbClr val="404040"/>
          </a:solidFill>
          <a:latin typeface="Helvetica" pitchFamily="18"/>
        </a:defRPr>
      </a:lvl7pPr>
      <a:lvl8pPr lvl="7" rtl="0">
        <a:buSzPct val="45000"/>
        <a:buFont typeface="StarSymbol"/>
        <a:buChar char="●"/>
        <a:tabLst/>
        <a:defRPr lang="en-US" sz="2900" b="1" i="0" u="none" strike="noStrike">
          <a:solidFill>
            <a:srgbClr val="404040"/>
          </a:solidFill>
          <a:latin typeface="Helvetica" pitchFamily="18"/>
        </a:defRPr>
      </a:lvl8pPr>
      <a:lvl9pPr marL="0" marR="0" lvl="0" indent="0" algn="l" rtl="0" hangingPunct="1">
        <a:spcBef>
          <a:spcPts val="700"/>
        </a:spcBef>
        <a:spcAft>
          <a:spcPts val="1417"/>
        </a:spcAft>
        <a:buSzPts val="3312"/>
        <a:buBlip>
          <a:blip r:embed="rId15"/>
        </a:buBlip>
        <a:tabLst/>
        <a:defRPr lang="en-US" sz="2900" b="1" i="0" u="none" strike="noStrike">
          <a:solidFill>
            <a:srgbClr val="404040"/>
          </a:solidFill>
          <a:latin typeface="Helvetica" pitchFamily="18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/>
          <p:nvPr/>
        </p:nvSpPr>
        <p:spPr>
          <a:xfrm>
            <a:off x="0" y="4838760"/>
            <a:ext cx="914364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62626"/>
          </a:solidFill>
          <a:ln>
            <a:noFill/>
            <a:prstDash val="solid"/>
          </a:ln>
        </p:spPr>
        <p:txBody>
          <a:bodyPr vert="horz" wrap="square" lIns="90000" tIns="45000" rIns="90000" bIns="4500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6766199" cy="484596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4"/>
          <p:cNvSpPr/>
          <p:nvPr/>
        </p:nvSpPr>
        <p:spPr>
          <a:xfrm>
            <a:off x="11160" y="4843440"/>
            <a:ext cx="2895120" cy="29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compatLnSpc="0"/>
          <a:lstStyle/>
          <a:p>
            <a:pPr marL="0" marR="0" lvl="0" indent="0" algn="l" rtl="0" hangingPunct="1">
              <a:buNone/>
              <a:tabLst/>
            </a:pPr>
            <a:r>
              <a:rPr lang="en-US" sz="1200" b="0" i="0" u="none" strike="noStrike">
                <a:solidFill>
                  <a:srgbClr val="808080"/>
                </a:solidFill>
                <a:latin typeface="Helvetica Light" pitchFamily="18"/>
                <a:ea typeface="Arial Unicode MS" pitchFamily="2"/>
                <a:cs typeface="Helvetica Light" pitchFamily="2"/>
              </a:rPr>
              <a:t>Copyright 2012 © Photon Infotech</a:t>
            </a:r>
          </a:p>
        </p:txBody>
      </p:sp>
      <p:sp>
        <p:nvSpPr>
          <p:cNvPr id="5" name="Footer Placeholder 4"/>
          <p:cNvSpPr/>
          <p:nvPr/>
        </p:nvSpPr>
        <p:spPr>
          <a:xfrm>
            <a:off x="6259679" y="4843440"/>
            <a:ext cx="2895120" cy="29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compatLnSpc="0"/>
          <a:lstStyle/>
          <a:p>
            <a:pPr marL="0" marR="0" lvl="0" indent="0" algn="r" rtl="0" hangingPunct="1">
              <a:buNone/>
              <a:tabLst/>
            </a:pPr>
            <a:r>
              <a:rPr lang="en-US" sz="1200" b="0" i="0" u="none" strike="noStrike">
                <a:solidFill>
                  <a:srgbClr val="808080"/>
                </a:solidFill>
                <a:latin typeface="Helvetica Light" pitchFamily="18"/>
                <a:ea typeface="Arial Unicode MS" pitchFamily="2"/>
                <a:cs typeface="Helvetica Light" pitchFamily="2"/>
              </a:rPr>
              <a:t>photon.in</a:t>
            </a:r>
          </a:p>
        </p:txBody>
      </p:sp>
      <p:sp>
        <p:nvSpPr>
          <p:cNvPr id="6" name="Title 1"/>
          <p:cNvSpPr txBox="1">
            <a:spLocks noGrp="1"/>
          </p:cNvSpPr>
          <p:nvPr>
            <p:ph type="title"/>
          </p:nvPr>
        </p:nvSpPr>
        <p:spPr>
          <a:xfrm>
            <a:off x="152280" y="194400"/>
            <a:ext cx="8762760" cy="100548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/>
              <a:t>Click to edit the title text formatCLICK TO EDIT MASTER TITLE</a:t>
            </a:r>
          </a:p>
        </p:txBody>
      </p:sp>
      <p:sp>
        <p:nvSpPr>
          <p:cNvPr id="7" name="Text Placeholder 4"/>
          <p:cNvSpPr txBox="1">
            <a:spLocks noGrp="1"/>
          </p:cNvSpPr>
          <p:nvPr>
            <p:ph type="body" idx="1"/>
          </p:nvPr>
        </p:nvSpPr>
        <p:spPr>
          <a:xfrm>
            <a:off x="228600" y="762120"/>
            <a:ext cx="8381519" cy="68544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/>
          <a:lstStyle>
            <a:def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29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defPPr>
            <a:lvl1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29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1pPr>
            <a:lvl2pPr marL="86400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3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2pPr>
            <a:lvl3pPr marL="1295999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3pPr>
            <a:lvl4pPr marL="172800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4pPr>
            <a:lvl5pPr marL="216000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5pPr>
            <a:lvl6pPr marL="259200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6pPr>
            <a:lvl7pPr marL="302400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7pPr>
            <a:lvl8pPr marL="345600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8pPr>
            <a:lvl9pPr marL="3887999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9pPr>
          </a:lstStyle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5"/>
            <a:r>
              <a:rPr lang="en-US"/>
              <a:t>Sixth Outline Level</a:t>
            </a:r>
          </a:p>
          <a:p>
            <a:pPr lvl="6"/>
            <a:r>
              <a:rPr lang="en-US"/>
              <a:t>Seventh Outline Level</a:t>
            </a:r>
          </a:p>
          <a:p>
            <a:pPr lvl="7"/>
            <a:r>
              <a:rPr lang="en-US"/>
              <a:t>Eighth Outline Level</a:t>
            </a:r>
          </a:p>
          <a:p>
            <a:pPr lvl="0"/>
            <a:r>
              <a:rPr lang="en-US"/>
              <a:t>Ninth Outline Leveltitle 2</a:t>
            </a:r>
          </a:p>
        </p:txBody>
      </p:sp>
      <p:sp>
        <p:nvSpPr>
          <p:cNvPr id="8" name="Content Placeholder 6"/>
          <p:cNvSpPr txBox="1">
            <a:spLocks noGrp="1"/>
          </p:cNvSpPr>
          <p:nvPr>
            <p:ph type="body" sz="quarter" idx="4294967295"/>
          </p:nvPr>
        </p:nvSpPr>
        <p:spPr>
          <a:xfrm>
            <a:off x="609480" y="1352520"/>
            <a:ext cx="8461440" cy="321515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/>
          <a:lstStyle>
            <a:def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29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defPPr>
            <a:lvl1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29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1pPr>
            <a:lvl2pPr marL="86400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3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2pPr>
            <a:lvl3pPr marL="1295999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3pPr>
            <a:lvl4pPr marL="172800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4pPr>
            <a:lvl5pPr marL="216000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5pPr>
            <a:lvl6pPr marL="259200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6pPr>
            <a:lvl7pPr marL="302400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7pPr>
            <a:lvl8pPr marL="345600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8pPr>
            <a:lvl9pPr marL="3887999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9pPr>
          </a:lstStyle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5"/>
            <a:r>
              <a:rPr lang="en-US"/>
              <a:t>Sixth Outline Level</a:t>
            </a:r>
          </a:p>
          <a:p>
            <a:pPr lvl="6"/>
            <a:r>
              <a:rPr lang="en-US"/>
              <a:t>Seventh Outline Level</a:t>
            </a:r>
          </a:p>
          <a:p>
            <a:pPr lvl="7"/>
            <a:r>
              <a:rPr lang="en-US"/>
              <a:t>Eighth Outline Level</a:t>
            </a:r>
          </a:p>
          <a:p>
            <a:pPr lvl="0"/>
            <a:r>
              <a:rPr lang="en-US"/>
              <a:t>Ninth Outline LevelClick to any kind of content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4">
            <a:lum/>
            <a:alphaModFix/>
          </a:blip>
          <a:srcRect/>
          <a:stretch>
            <a:fillRect/>
          </a:stretch>
        </p:blipFill>
        <p:spPr>
          <a:xfrm>
            <a:off x="7772400" y="4520520"/>
            <a:ext cx="1351440" cy="26928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l" rtl="0" hangingPunct="1">
        <a:spcBef>
          <a:spcPts val="0"/>
        </a:spcBef>
        <a:spcAft>
          <a:spcPts val="0"/>
        </a:spcAft>
        <a:buNone/>
        <a:tabLst/>
        <a:defRPr lang="en-US" sz="4200" b="1" i="0" u="none" strike="noStrike" kern="1200">
          <a:ln>
            <a:noFill/>
          </a:ln>
          <a:solidFill>
            <a:srgbClr val="1DAE4B"/>
          </a:solidFill>
          <a:latin typeface="Helvetica" pitchFamily="18"/>
          <a:ea typeface="Arial Unicode MS" pitchFamily="2"/>
          <a:cs typeface="Tahoma" pitchFamily="2"/>
        </a:defRPr>
      </a:lvl1pPr>
    </p:titleStyle>
    <p:bodyStyle>
      <a:lvl1pPr lvl="0" rtl="0">
        <a:buSzPct val="45000"/>
        <a:buFont typeface="StarSymbol"/>
        <a:buChar char="●"/>
        <a:tabLst/>
        <a:defRPr lang="en-US" sz="2900" b="1" i="0" u="none" strike="noStrike">
          <a:solidFill>
            <a:srgbClr val="404040"/>
          </a:solidFill>
          <a:latin typeface="Helvetica" pitchFamily="18"/>
        </a:defRPr>
      </a:lvl1pPr>
      <a:lvl2pPr lvl="1" rtl="0">
        <a:buSzPct val="45000"/>
        <a:buFont typeface="StarSymbol"/>
        <a:buChar char="●"/>
        <a:tabLst/>
        <a:defRPr lang="en-US" sz="2900" b="1" i="0" u="none" strike="noStrike">
          <a:solidFill>
            <a:srgbClr val="404040"/>
          </a:solidFill>
          <a:latin typeface="Helvetica" pitchFamily="18"/>
        </a:defRPr>
      </a:lvl2pPr>
      <a:lvl3pPr lvl="2" rtl="0">
        <a:buSzPct val="75000"/>
        <a:buFont typeface="StarSymbol"/>
        <a:buChar char="–"/>
        <a:tabLst/>
        <a:defRPr lang="en-US" sz="2900" b="1" i="0" u="none" strike="noStrike">
          <a:solidFill>
            <a:srgbClr val="404040"/>
          </a:solidFill>
          <a:latin typeface="Helvetica" pitchFamily="18"/>
        </a:defRPr>
      </a:lvl3pPr>
      <a:lvl4pPr lvl="3" rtl="0">
        <a:buSzPct val="45000"/>
        <a:buFont typeface="StarSymbol"/>
        <a:buChar char="●"/>
        <a:tabLst/>
        <a:defRPr lang="en-US" sz="2900" b="1" i="0" u="none" strike="noStrike">
          <a:solidFill>
            <a:srgbClr val="404040"/>
          </a:solidFill>
          <a:latin typeface="Helvetica" pitchFamily="18"/>
        </a:defRPr>
      </a:lvl4pPr>
      <a:lvl5pPr lvl="4" rtl="0">
        <a:buSzPct val="75000"/>
        <a:buFont typeface="StarSymbol"/>
        <a:buChar char="–"/>
        <a:tabLst/>
        <a:defRPr lang="en-US" sz="2900" b="1" i="0" u="none" strike="noStrike">
          <a:solidFill>
            <a:srgbClr val="404040"/>
          </a:solidFill>
          <a:latin typeface="Helvetica" pitchFamily="18"/>
        </a:defRPr>
      </a:lvl5pPr>
      <a:lvl6pPr lvl="5" rtl="0">
        <a:buSzPct val="45000"/>
        <a:buFont typeface="StarSymbol"/>
        <a:buChar char="●"/>
        <a:tabLst/>
        <a:defRPr lang="en-US" sz="2900" b="1" i="0" u="none" strike="noStrike">
          <a:solidFill>
            <a:srgbClr val="404040"/>
          </a:solidFill>
          <a:latin typeface="Helvetica" pitchFamily="18"/>
        </a:defRPr>
      </a:lvl6pPr>
      <a:lvl7pPr lvl="6" rtl="0">
        <a:buSzPct val="45000"/>
        <a:buFont typeface="StarSymbol"/>
        <a:buChar char="●"/>
        <a:tabLst/>
        <a:defRPr lang="en-US" sz="2900" b="1" i="0" u="none" strike="noStrike">
          <a:solidFill>
            <a:srgbClr val="404040"/>
          </a:solidFill>
          <a:latin typeface="Helvetica" pitchFamily="18"/>
        </a:defRPr>
      </a:lvl7pPr>
      <a:lvl8pPr lvl="7" rtl="0">
        <a:buSzPct val="45000"/>
        <a:buFont typeface="StarSymbol"/>
        <a:buChar char="●"/>
        <a:tabLst/>
        <a:defRPr lang="en-US" sz="2900" b="1" i="0" u="none" strike="noStrike">
          <a:solidFill>
            <a:srgbClr val="404040"/>
          </a:solidFill>
          <a:latin typeface="Helvetica" pitchFamily="18"/>
        </a:defRPr>
      </a:lvl8pPr>
      <a:lvl9pPr marL="0" marR="0" lvl="0" indent="0" algn="l" rtl="0" hangingPunct="1">
        <a:spcBef>
          <a:spcPts val="700"/>
        </a:spcBef>
        <a:spcAft>
          <a:spcPts val="1417"/>
        </a:spcAft>
        <a:buNone/>
        <a:tabLst/>
        <a:defRPr lang="en-US" sz="2900" b="1" i="0" u="none" strike="noStrike">
          <a:solidFill>
            <a:srgbClr val="404040"/>
          </a:solidFill>
          <a:latin typeface="Helvetica" pitchFamily="18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/>
          <p:nvPr/>
        </p:nvSpPr>
        <p:spPr>
          <a:xfrm>
            <a:off x="0" y="4838760"/>
            <a:ext cx="914364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62626"/>
          </a:solidFill>
          <a:ln>
            <a:noFill/>
            <a:prstDash val="solid"/>
          </a:ln>
        </p:spPr>
        <p:txBody>
          <a:bodyPr vert="horz" wrap="square" lIns="90000" tIns="45000" rIns="90000" bIns="4500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Rectangle 13"/>
          <p:cNvSpPr/>
          <p:nvPr/>
        </p:nvSpPr>
        <p:spPr>
          <a:xfrm>
            <a:off x="0" y="4838760"/>
            <a:ext cx="914364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square" lIns="90000" tIns="45000" rIns="90000" bIns="4500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4" name="Footer Placeholder 4"/>
          <p:cNvSpPr/>
          <p:nvPr/>
        </p:nvSpPr>
        <p:spPr>
          <a:xfrm>
            <a:off x="11160" y="4843440"/>
            <a:ext cx="2895120" cy="29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compatLnSpc="0"/>
          <a:lstStyle/>
          <a:p>
            <a:pPr marL="0" marR="0" lvl="0" indent="0" algn="l" rtl="0" hangingPunct="1">
              <a:buNone/>
              <a:tabLst/>
            </a:pPr>
            <a:r>
              <a:rPr lang="en-US" sz="1200" b="0" i="0" u="none" strike="noStrike">
                <a:solidFill>
                  <a:srgbClr val="000000"/>
                </a:solidFill>
                <a:latin typeface="Helvetica Light" pitchFamily="18"/>
                <a:ea typeface="Arial Unicode MS" pitchFamily="2"/>
                <a:cs typeface="Helvetica Light" pitchFamily="2"/>
              </a:rPr>
              <a:t>Copyright 2012 © Photon Infotech</a:t>
            </a:r>
          </a:p>
        </p:txBody>
      </p:sp>
      <p:sp>
        <p:nvSpPr>
          <p:cNvPr id="5" name="Footer Placeholder 4"/>
          <p:cNvSpPr/>
          <p:nvPr/>
        </p:nvSpPr>
        <p:spPr>
          <a:xfrm>
            <a:off x="6259679" y="4843440"/>
            <a:ext cx="2895120" cy="29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compatLnSpc="0"/>
          <a:lstStyle/>
          <a:p>
            <a:pPr marL="0" marR="0" lvl="0" indent="0" algn="r" rtl="0" hangingPunct="1">
              <a:buNone/>
              <a:tabLst/>
            </a:pPr>
            <a:r>
              <a:rPr lang="en-US" sz="1200" b="0" i="0" u="none" strike="noStrike">
                <a:solidFill>
                  <a:srgbClr val="7F7F7F"/>
                </a:solidFill>
                <a:latin typeface="Helvetica Light" pitchFamily="18"/>
                <a:ea typeface="Arial Unicode MS" pitchFamily="2"/>
                <a:cs typeface="Helvetica Light" pitchFamily="2"/>
              </a:rPr>
              <a:t>photon.in</a:t>
            </a:r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7010280" y="152280"/>
            <a:ext cx="1953719" cy="3895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xfrm>
            <a:off x="304920" y="4019400"/>
            <a:ext cx="8762760" cy="62460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/>
              <a:t>Click to edit the title text formatQ&amp;A</a:t>
            </a:r>
          </a:p>
        </p:txBody>
      </p:sp>
      <p:pic>
        <p:nvPicPr>
          <p:cNvPr id="8" name="Picture 2"/>
          <p:cNvPicPr>
            <a:picLocks noChangeAspect="1"/>
          </p:cNvPicPr>
          <p:nvPr/>
        </p:nvPicPr>
        <p:blipFill>
          <a:blip r:embed="rId14">
            <a:lum/>
            <a:alphaModFix/>
          </a:blip>
          <a:srcRect/>
          <a:stretch>
            <a:fillRect/>
          </a:stretch>
        </p:blipFill>
        <p:spPr>
          <a:xfrm>
            <a:off x="-1905120" y="1101960"/>
            <a:ext cx="2592720" cy="253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2"/>
          <p:cNvPicPr>
            <a:picLocks noChangeAspect="1"/>
          </p:cNvPicPr>
          <p:nvPr/>
        </p:nvPicPr>
        <p:blipFill>
          <a:blip r:embed="rId14">
            <a:lum/>
            <a:alphaModFix/>
          </a:blip>
          <a:srcRect/>
          <a:stretch>
            <a:fillRect/>
          </a:stretch>
        </p:blipFill>
        <p:spPr>
          <a:xfrm>
            <a:off x="535680" y="1101960"/>
            <a:ext cx="2592720" cy="253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2"/>
          <p:cNvPicPr>
            <a:picLocks noChangeAspect="1"/>
          </p:cNvPicPr>
          <p:nvPr/>
        </p:nvPicPr>
        <p:blipFill>
          <a:blip r:embed="rId14">
            <a:lum/>
            <a:alphaModFix/>
          </a:blip>
          <a:srcRect/>
          <a:stretch>
            <a:fillRect/>
          </a:stretch>
        </p:blipFill>
        <p:spPr>
          <a:xfrm>
            <a:off x="7857000" y="1101960"/>
            <a:ext cx="2592720" cy="253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2"/>
          <p:cNvPicPr>
            <a:picLocks noChangeAspect="1"/>
          </p:cNvPicPr>
          <p:nvPr/>
        </p:nvPicPr>
        <p:blipFill>
          <a:blip r:embed="rId14">
            <a:lum/>
            <a:alphaModFix/>
          </a:blip>
          <a:srcRect/>
          <a:stretch>
            <a:fillRect/>
          </a:stretch>
        </p:blipFill>
        <p:spPr>
          <a:xfrm>
            <a:off x="2976120" y="1101960"/>
            <a:ext cx="2592720" cy="253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2"/>
          <p:cNvPicPr>
            <a:picLocks noChangeAspect="1"/>
          </p:cNvPicPr>
          <p:nvPr/>
        </p:nvPicPr>
        <p:blipFill>
          <a:blip r:embed="rId14">
            <a:lum/>
            <a:alphaModFix/>
          </a:blip>
          <a:srcRect/>
          <a:stretch>
            <a:fillRect/>
          </a:stretch>
        </p:blipFill>
        <p:spPr>
          <a:xfrm>
            <a:off x="5416560" y="1101960"/>
            <a:ext cx="2592720" cy="253656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 Placeholder 12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339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29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defPPr>
            <a:lvl1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29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1pPr>
            <a:lvl2pPr marL="86400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3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2pPr>
            <a:lvl3pPr marL="1295999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3pPr>
            <a:lvl4pPr marL="172800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4pPr>
            <a:lvl5pPr marL="216000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5pPr>
            <a:lvl6pPr marL="259200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6pPr>
            <a:lvl7pPr marL="302400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7pPr>
            <a:lvl8pPr marL="345600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8pPr>
            <a:lvl9pPr marL="3887999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l" rtl="0" hangingPunct="1">
        <a:spcBef>
          <a:spcPts val="0"/>
        </a:spcBef>
        <a:spcAft>
          <a:spcPts val="0"/>
        </a:spcAft>
        <a:buNone/>
        <a:tabLst/>
        <a:defRPr lang="en-US" sz="4000" b="1" i="0" u="none" strike="noStrike" kern="1200">
          <a:ln>
            <a:noFill/>
          </a:ln>
          <a:solidFill>
            <a:srgbClr val="1DAE4B"/>
          </a:solidFill>
          <a:latin typeface="Helvetica" pitchFamily="18"/>
          <a:ea typeface="Arial Unicode MS" pitchFamily="2"/>
          <a:cs typeface="Tahoma" pitchFamily="2"/>
        </a:defRPr>
      </a:lvl1pPr>
    </p:titleStyle>
    <p:bodyStyle>
      <a:lvl1pPr algn="l" rtl="0" hangingPunct="1">
        <a:spcBef>
          <a:spcPts val="0"/>
        </a:spcBef>
        <a:spcAft>
          <a:spcPts val="1417"/>
        </a:spcAft>
        <a:tabLst/>
        <a:defRPr lang="en-US" sz="2900" b="0" i="0" u="none" strike="noStrike" kern="1200">
          <a:ln>
            <a:noFill/>
          </a:ln>
          <a:solidFill>
            <a:srgbClr val="000000"/>
          </a:solidFill>
          <a:latin typeface="Helvetica" pitchFamily="18"/>
          <a:ea typeface="Arial Unicode MS" pitchFamily="2"/>
          <a:cs typeface="Tahoma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index.html%2200d0c9ea79f9bace118c8200aa004ba90b0200000003000000e0c9ea79f9bace118c8200aa004ba90b9e00000068007400740070003a002f002f007700770077002e006f007200610063006c0065002e0063006f006d002f0074006500630068006e006500740077006f0072006b002f006a006100760061002f006a00610076006100730065002f0064006f0077006e006c006f006100640073002f0069006e006400650078002e00680074006d006c000000795881f43b1d7f48af2c825dc485276300000000a5ab00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://www.eclipse.org/downloads%2200d0c9ea79f9bace118c8200aa004ba90b0200000003000000e0c9ea79f9bace118c8200aa004ba90b5a00000068007400740070003a002f002f007700770077002e00650063006c0069007000730065002e006f00720067002f0064006f0077006e006c006f006100640073000000795881f43b1d7f48af2c825dc485276300000000a5ab000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4"/>
          <p:cNvSpPr/>
          <p:nvPr/>
        </p:nvSpPr>
        <p:spPr>
          <a:xfrm>
            <a:off x="152280" y="2913480"/>
            <a:ext cx="8686440" cy="5720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compatLnSpc="0"/>
          <a:lstStyle/>
          <a:p>
            <a:pPr marL="0" marR="0" lvl="0" indent="0" algn="l" rtl="0" hangingPunct="1">
              <a:buNone/>
              <a:tabLst/>
              <a:defRPr sz="2000">
                <a:latin typeface="Arial" pitchFamily="34"/>
              </a:defRPr>
            </a:pPr>
            <a:r>
              <a:rPr lang="en-US" sz="2000" b="0" i="0" u="none" strike="noStrike">
                <a:solidFill>
                  <a:srgbClr val="000000"/>
                </a:solidFill>
                <a:latin typeface="Arial" pitchFamily="34"/>
                <a:ea typeface="Arial Unicode MS" pitchFamily="2"/>
                <a:cs typeface="Tahoma" pitchFamily="2"/>
              </a:rPr>
              <a:t>Automation Tool - Robotium</a:t>
            </a:r>
          </a:p>
        </p:txBody>
      </p:sp>
      <p:sp>
        <p:nvSpPr>
          <p:cNvPr id="3" name="Title 3"/>
          <p:cNvSpPr txBox="1">
            <a:spLocks noGrp="1"/>
          </p:cNvSpPr>
          <p:nvPr>
            <p:ph type="title" idx="4294967295"/>
          </p:nvPr>
        </p:nvSpPr>
        <p:spPr>
          <a:xfrm>
            <a:off x="152280" y="1809719"/>
            <a:ext cx="8762760" cy="6246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200" b="0">
                <a:solidFill>
                  <a:srgbClr val="464646"/>
                </a:solidFill>
                <a:latin typeface="Arial" pitchFamily="34"/>
              </a:rPr>
              <a:t>Phresco Testing Framework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 txBox="1">
            <a:spLocks noGrp="1"/>
          </p:cNvSpPr>
          <p:nvPr>
            <p:ph type="body" idx="4294967295"/>
          </p:nvPr>
        </p:nvSpPr>
        <p:spPr>
          <a:xfrm>
            <a:off x="304920" y="743040"/>
            <a:ext cx="8461440" cy="3809520"/>
          </a:xfrm>
        </p:spPr>
        <p:txBody>
          <a:bodyPr/>
          <a:lstStyle>
            <a:def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29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defPPr>
            <a:lvl1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29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1pPr>
            <a:lvl2pPr marL="86400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3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2pPr>
            <a:lvl3pPr marL="1295999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3pPr>
            <a:lvl4pPr marL="172800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4pPr>
            <a:lvl5pPr marL="216000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5pPr>
            <a:lvl6pPr marL="259200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6pPr>
            <a:lvl7pPr marL="302400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7pPr>
            <a:lvl8pPr marL="345600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8pPr>
            <a:lvl9pPr marL="3887999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9pPr>
          </a:lstStyle>
          <a:p>
            <a:pPr lvl="0">
              <a:buNone/>
            </a:pPr>
            <a:r>
              <a:rPr lang="en-US" sz="1400" dirty="0">
                <a:latin typeface="Arial" pitchFamily="34"/>
                <a:cs typeface="Arial" pitchFamily="34"/>
              </a:rPr>
              <a:t>Android virtual device(AVD) manager is used to setup the device to launch android application. This can be added by selecting the AVD manager from &lt;ANDROID_HOME&gt; path.</a:t>
            </a:r>
          </a:p>
        </p:txBody>
      </p:sp>
      <p:sp>
        <p:nvSpPr>
          <p:cNvPr id="3" name="Title 6"/>
          <p:cNvSpPr txBox="1">
            <a:spLocks noGrp="1"/>
          </p:cNvSpPr>
          <p:nvPr>
            <p:ph type="title" idx="4294967295"/>
          </p:nvPr>
        </p:nvSpPr>
        <p:spPr>
          <a:xfrm>
            <a:off x="152280" y="-19080"/>
            <a:ext cx="8762760" cy="761759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200" b="0" dirty="0">
                <a:solidFill>
                  <a:srgbClr val="464646"/>
                </a:solidFill>
                <a:latin typeface="Arial" pitchFamily="34"/>
                <a:cs typeface="Arial" pitchFamily="34"/>
              </a:rPr>
              <a:t>Device Setup</a:t>
            </a:r>
          </a:p>
        </p:txBody>
      </p:sp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352550"/>
            <a:ext cx="5019675" cy="3038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>
            <a:spLocks noGrp="1"/>
          </p:cNvSpPr>
          <p:nvPr>
            <p:ph type="title" idx="4294967295"/>
          </p:nvPr>
        </p:nvSpPr>
        <p:spPr>
          <a:xfrm>
            <a:off x="228600" y="8942"/>
            <a:ext cx="8762760" cy="685799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1800" b="0" dirty="0">
                <a:solidFill>
                  <a:srgbClr val="000000"/>
                </a:solidFill>
              </a:rPr>
              <a:t>Device Setup-</a:t>
            </a:r>
            <a:r>
              <a:rPr lang="en-US" sz="1800" b="0" dirty="0" err="1">
                <a:solidFill>
                  <a:srgbClr val="000000"/>
                </a:solidFill>
              </a:rPr>
              <a:t>Contd</a:t>
            </a:r>
            <a:endParaRPr lang="en-US" sz="1800" b="0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800600" y="714240"/>
            <a:ext cx="3886200" cy="4086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714240"/>
            <a:ext cx="4114800" cy="40863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>
            <a:spLocks noGrp="1"/>
          </p:cNvSpPr>
          <p:nvPr>
            <p:ph type="title" idx="4294967295"/>
          </p:nvPr>
        </p:nvSpPr>
        <p:spPr>
          <a:xfrm>
            <a:off x="152280" y="-95250"/>
            <a:ext cx="8762760" cy="837929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200" b="0" dirty="0">
                <a:solidFill>
                  <a:srgbClr val="464646"/>
                </a:solidFill>
                <a:latin typeface="Arial" pitchFamily="34"/>
              </a:rPr>
              <a:t>Eclipse Setup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0" y="685799"/>
            <a:ext cx="2286000" cy="1193759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700"/>
            </a:pPr>
            <a:r>
              <a:rPr lang="en-US" sz="1500" b="1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Tahoma" pitchFamily="2"/>
              </a:rPr>
              <a:t>ADT Plugin Installation: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700"/>
            </a:pPr>
            <a:endParaRPr lang="en-US" sz="17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700"/>
            </a:pPr>
            <a:r>
              <a:rPr lang="en-US" sz="15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Tahoma" pitchFamily="2"/>
              </a:rPr>
              <a:t>Go to Help--&gt;Install New Software--&gt;Click “Add”</a:t>
            </a:r>
          </a:p>
        </p:txBody>
      </p:sp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590550"/>
            <a:ext cx="5486400" cy="4201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Oval 5"/>
          <p:cNvSpPr/>
          <p:nvPr/>
        </p:nvSpPr>
        <p:spPr>
          <a:xfrm>
            <a:off x="5257800" y="1200150"/>
            <a:ext cx="8382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33600" y="1809750"/>
            <a:ext cx="23622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>
            <a:spLocks noGrp="1"/>
          </p:cNvSpPr>
          <p:nvPr>
            <p:ph type="title" idx="4294967295"/>
          </p:nvPr>
        </p:nvSpPr>
        <p:spPr>
          <a:xfrm>
            <a:off x="152280" y="-19080"/>
            <a:ext cx="8762760" cy="761759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200" b="0" dirty="0">
                <a:solidFill>
                  <a:srgbClr val="464646"/>
                </a:solidFill>
                <a:latin typeface="Arial" pitchFamily="34"/>
              </a:rPr>
              <a:t>Eclipse Setup-</a:t>
            </a:r>
            <a:r>
              <a:rPr lang="en-US" sz="3200" b="0" dirty="0" err="1">
                <a:solidFill>
                  <a:srgbClr val="464646"/>
                </a:solidFill>
                <a:latin typeface="Arial" pitchFamily="34"/>
              </a:rPr>
              <a:t>Contd</a:t>
            </a:r>
            <a:endParaRPr lang="en-US" sz="3200" b="0" dirty="0">
              <a:solidFill>
                <a:srgbClr val="464646"/>
              </a:solidFill>
              <a:latin typeface="Arial" pitchFamily="34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819150"/>
            <a:ext cx="5867399" cy="3886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>
            <a:spLocks noGrp="1"/>
          </p:cNvSpPr>
          <p:nvPr>
            <p:ph type="title" idx="4294967295"/>
          </p:nvPr>
        </p:nvSpPr>
        <p:spPr>
          <a:xfrm>
            <a:off x="152280" y="-19080"/>
            <a:ext cx="8762760" cy="761759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200" b="0" dirty="0">
                <a:solidFill>
                  <a:srgbClr val="464646"/>
                </a:solidFill>
                <a:latin typeface="Arial" pitchFamily="34"/>
              </a:rPr>
              <a:t>Eclipse Setup-</a:t>
            </a:r>
            <a:r>
              <a:rPr lang="en-US" sz="3200" b="0" dirty="0" err="1">
                <a:solidFill>
                  <a:srgbClr val="464646"/>
                </a:solidFill>
                <a:latin typeface="Arial" pitchFamily="34"/>
              </a:rPr>
              <a:t>Contd</a:t>
            </a:r>
            <a:endParaRPr lang="en-US" sz="3200" b="0" dirty="0">
              <a:solidFill>
                <a:srgbClr val="464646"/>
              </a:solidFill>
              <a:latin typeface="Arial" pitchFamily="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685799"/>
            <a:ext cx="8458200" cy="458999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500" b="0" i="0" u="none" strike="noStrike" kern="1200" dirty="0">
                <a:ln>
                  <a:noFill/>
                </a:ln>
                <a:latin typeface="Helvetica" pitchFamily="34"/>
                <a:ea typeface="Arial Unicode MS" pitchFamily="2"/>
                <a:cs typeface="Tahoma" pitchFamily="2"/>
              </a:rPr>
              <a:t>Also, make </a:t>
            </a:r>
            <a:r>
              <a:rPr lang="en-US" sz="1500" b="0" i="0" u="none" strike="noStrike" kern="1200" dirty="0" err="1">
                <a:ln>
                  <a:noFill/>
                </a:ln>
                <a:latin typeface="Helvetica" pitchFamily="34"/>
                <a:ea typeface="Arial Unicode MS" pitchFamily="2"/>
                <a:cs typeface="Tahoma" pitchFamily="2"/>
              </a:rPr>
              <a:t>sure,SDK</a:t>
            </a:r>
            <a:r>
              <a:rPr lang="en-US" sz="1500" b="0" i="0" u="none" strike="noStrike" kern="1200" dirty="0">
                <a:ln>
                  <a:noFill/>
                </a:ln>
                <a:latin typeface="Helvetica" pitchFamily="34"/>
                <a:ea typeface="Arial Unicode MS" pitchFamily="2"/>
                <a:cs typeface="Tahoma" pitchFamily="2"/>
              </a:rPr>
              <a:t> 's location is also configured in Eclipse. This can be done as below: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100" b="0" i="0" u="none" strike="noStrike" kern="1200" dirty="0">
                <a:ln>
                  <a:noFill/>
                </a:ln>
                <a:latin typeface="Helvetica" pitchFamily="34"/>
                <a:ea typeface="Arial Unicode MS" pitchFamily="2"/>
                <a:cs typeface="Tahoma" pitchFamily="2"/>
              </a:rPr>
              <a:t>	In Eclipse--&gt; Windows--&gt;</a:t>
            </a:r>
            <a:r>
              <a:rPr lang="en-US" sz="1100" b="0" i="0" u="none" strike="noStrike" kern="1200" dirty="0" err="1">
                <a:ln>
                  <a:noFill/>
                </a:ln>
                <a:latin typeface="Helvetica" pitchFamily="34"/>
                <a:ea typeface="Arial Unicode MS" pitchFamily="2"/>
                <a:cs typeface="Tahoma" pitchFamily="2"/>
              </a:rPr>
              <a:t>Prefrences</a:t>
            </a:r>
            <a:r>
              <a:rPr lang="en-US" sz="1100" b="0" i="0" u="none" strike="noStrike" kern="1200" dirty="0">
                <a:ln>
                  <a:noFill/>
                </a:ln>
                <a:latin typeface="Helvetica" pitchFamily="34"/>
                <a:ea typeface="Arial Unicode MS" pitchFamily="2"/>
                <a:cs typeface="Tahoma" pitchFamily="2"/>
              </a:rPr>
              <a:t>--&gt;Click on “Android”</a:t>
            </a:r>
          </a:p>
        </p:txBody>
      </p:sp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144798"/>
            <a:ext cx="6019800" cy="3733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 txBox="1">
            <a:spLocks noGrp="1"/>
          </p:cNvSpPr>
          <p:nvPr>
            <p:ph type="body" idx="4294967295"/>
          </p:nvPr>
        </p:nvSpPr>
        <p:spPr>
          <a:xfrm>
            <a:off x="304920" y="743040"/>
            <a:ext cx="8461440" cy="3809520"/>
          </a:xfrm>
        </p:spPr>
        <p:txBody>
          <a:bodyPr/>
          <a:lstStyle>
            <a:def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29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defPPr>
            <a:lvl1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29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1pPr>
            <a:lvl2pPr marL="86400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3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2pPr>
            <a:lvl3pPr marL="1295999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3pPr>
            <a:lvl4pPr marL="172800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4pPr>
            <a:lvl5pPr marL="216000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5pPr>
            <a:lvl6pPr marL="259200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6pPr>
            <a:lvl7pPr marL="302400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7pPr>
            <a:lvl8pPr marL="345600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8pPr>
            <a:lvl9pPr marL="3887999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9pPr>
          </a:lstStyle>
          <a:p>
            <a:pPr lvl="0">
              <a:buNone/>
            </a:pPr>
            <a:endParaRPr lang="en-US" sz="1800" dirty="0">
              <a:latin typeface="Helvetica" pitchFamily="18"/>
              <a:cs typeface="Times New Roman" pitchFamily="18"/>
            </a:endParaRPr>
          </a:p>
          <a:p>
            <a:pPr lvl="0">
              <a:buChar char="➢"/>
            </a:pPr>
            <a:r>
              <a:rPr lang="en-US" sz="1800" dirty="0">
                <a:latin typeface="Arial" pitchFamily="34"/>
                <a:cs typeface="Times New Roman" pitchFamily="18"/>
              </a:rPr>
              <a:t>Import your source code into eclipse.</a:t>
            </a:r>
          </a:p>
          <a:p>
            <a:pPr lvl="0">
              <a:buChar char="➢"/>
            </a:pPr>
            <a:r>
              <a:rPr lang="en-US" sz="1800" dirty="0">
                <a:latin typeface="Arial" pitchFamily="34"/>
                <a:cs typeface="Times New Roman" pitchFamily="18"/>
              </a:rPr>
              <a:t>Deploy the application to device</a:t>
            </a:r>
          </a:p>
          <a:p>
            <a:pPr lvl="0">
              <a:buChar char="➢"/>
            </a:pPr>
            <a:r>
              <a:rPr lang="en-US" sz="1800" dirty="0">
                <a:latin typeface="Arial" pitchFamily="34"/>
                <a:cs typeface="Times New Roman" pitchFamily="18"/>
              </a:rPr>
              <a:t>Create a test project, test class</a:t>
            </a:r>
          </a:p>
          <a:p>
            <a:pPr lvl="0">
              <a:buChar char="➢"/>
            </a:pPr>
            <a:r>
              <a:rPr lang="en-US" sz="1800" dirty="0">
                <a:latin typeface="Arial" pitchFamily="34"/>
                <a:cs typeface="Times New Roman" pitchFamily="18"/>
              </a:rPr>
              <a:t>Add  “</a:t>
            </a:r>
            <a:r>
              <a:rPr lang="en-US" sz="1800" dirty="0" err="1">
                <a:latin typeface="Arial" pitchFamily="34"/>
                <a:cs typeface="Times New Roman" pitchFamily="18"/>
              </a:rPr>
              <a:t>robotium</a:t>
            </a:r>
            <a:r>
              <a:rPr lang="en-US" sz="1800" dirty="0">
                <a:latin typeface="Arial" pitchFamily="34"/>
                <a:cs typeface="Times New Roman" pitchFamily="18"/>
              </a:rPr>
              <a:t> jar” to your build path</a:t>
            </a:r>
          </a:p>
          <a:p>
            <a:pPr lvl="0">
              <a:buChar char="➢"/>
            </a:pPr>
            <a:r>
              <a:rPr lang="en-US" sz="1800" dirty="0">
                <a:latin typeface="Arial" pitchFamily="34"/>
                <a:cs typeface="Times New Roman" pitchFamily="18"/>
              </a:rPr>
              <a:t>Execute your test case</a:t>
            </a:r>
          </a:p>
          <a:p>
            <a:pPr lvl="0">
              <a:buNone/>
            </a:pPr>
            <a:endParaRPr lang="en-US" sz="1800" dirty="0">
              <a:latin typeface="Helvetica" pitchFamily="18"/>
              <a:cs typeface="Times New Roman" pitchFamily="18"/>
            </a:endParaRPr>
          </a:p>
        </p:txBody>
      </p:sp>
      <p:sp>
        <p:nvSpPr>
          <p:cNvPr id="3" name="Title 6"/>
          <p:cNvSpPr txBox="1">
            <a:spLocks noGrp="1"/>
          </p:cNvSpPr>
          <p:nvPr>
            <p:ph type="title" idx="4294967295"/>
          </p:nvPr>
        </p:nvSpPr>
        <p:spPr>
          <a:xfrm>
            <a:off x="152280" y="-19080"/>
            <a:ext cx="8762760" cy="761759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200" b="0" dirty="0">
                <a:solidFill>
                  <a:srgbClr val="464646"/>
                </a:solidFill>
                <a:latin typeface="Arial" pitchFamily="34"/>
              </a:rPr>
              <a:t>Steps to Write a Test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 txBox="1">
            <a:spLocks noGrp="1"/>
          </p:cNvSpPr>
          <p:nvPr>
            <p:ph type="body" idx="4294967295"/>
          </p:nvPr>
        </p:nvSpPr>
        <p:spPr>
          <a:xfrm>
            <a:off x="76680" y="533880"/>
            <a:ext cx="8610120" cy="3809520"/>
          </a:xfrm>
        </p:spPr>
        <p:txBody>
          <a:bodyPr/>
          <a:lstStyle>
            <a:def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29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defPPr>
            <a:lvl1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29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1pPr>
            <a:lvl2pPr marL="86400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3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2pPr>
            <a:lvl3pPr marL="1295999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3pPr>
            <a:lvl4pPr marL="172800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4pPr>
            <a:lvl5pPr marL="216000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5pPr>
            <a:lvl6pPr marL="259200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6pPr>
            <a:lvl7pPr marL="302400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7pPr>
            <a:lvl8pPr marL="345600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8pPr>
            <a:lvl9pPr marL="3887999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9pPr>
          </a:lstStyle>
          <a:p>
            <a:pPr lvl="0">
              <a:buNone/>
            </a:pPr>
            <a:r>
              <a:rPr lang="en-US" sz="1800">
                <a:latin typeface="Arial" pitchFamily="34"/>
              </a:rPr>
              <a:t>In Eclipse--&gt;File--&gt;Import</a:t>
            </a:r>
          </a:p>
        </p:txBody>
      </p:sp>
      <p:sp>
        <p:nvSpPr>
          <p:cNvPr id="3" name="Title 6"/>
          <p:cNvSpPr txBox="1">
            <a:spLocks noGrp="1"/>
          </p:cNvSpPr>
          <p:nvPr>
            <p:ph type="title" idx="4294967295"/>
          </p:nvPr>
        </p:nvSpPr>
        <p:spPr>
          <a:xfrm>
            <a:off x="152280" y="-74520"/>
            <a:ext cx="8762760" cy="761759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200" b="0" dirty="0">
                <a:solidFill>
                  <a:srgbClr val="464646"/>
                </a:solidFill>
                <a:latin typeface="Arial" pitchFamily="34"/>
              </a:rPr>
              <a:t>Importing Source code into Eclipse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57200" y="914400"/>
            <a:ext cx="4343400" cy="38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029200" y="914400"/>
            <a:ext cx="3886200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 txBox="1">
            <a:spLocks noGrp="1"/>
          </p:cNvSpPr>
          <p:nvPr>
            <p:ph type="body" idx="4294967295"/>
          </p:nvPr>
        </p:nvSpPr>
        <p:spPr>
          <a:xfrm>
            <a:off x="304920" y="743040"/>
            <a:ext cx="8461440" cy="3809520"/>
          </a:xfrm>
        </p:spPr>
        <p:txBody>
          <a:bodyPr/>
          <a:lstStyle>
            <a:def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29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defPPr>
            <a:lvl1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29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1pPr>
            <a:lvl2pPr marL="86400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3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2pPr>
            <a:lvl3pPr marL="1295999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3pPr>
            <a:lvl4pPr marL="172800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4pPr>
            <a:lvl5pPr marL="216000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5pPr>
            <a:lvl6pPr marL="259200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6pPr>
            <a:lvl7pPr marL="302400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7pPr>
            <a:lvl8pPr marL="345600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8pPr>
            <a:lvl9pPr marL="3887999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9pPr>
          </a:lstStyle>
          <a:p>
            <a:pPr lvl="0">
              <a:buNone/>
            </a:pPr>
            <a:r>
              <a:rPr lang="en-US" sz="1800">
                <a:latin typeface="Arial" pitchFamily="34"/>
                <a:cs typeface="Times New Roman" pitchFamily="18"/>
              </a:rPr>
              <a:t>Right click on the application imported-&gt;run as-&gt;Android application, will deploy Android application in the device. </a:t>
            </a:r>
            <a:r>
              <a:rPr lang="en-US" sz="1800">
                <a:latin typeface="Helvetica" pitchFamily="18"/>
                <a:cs typeface="Times New Roman" pitchFamily="18"/>
              </a:rPr>
              <a:t> </a:t>
            </a:r>
          </a:p>
        </p:txBody>
      </p:sp>
      <p:sp>
        <p:nvSpPr>
          <p:cNvPr id="3" name="Title 6"/>
          <p:cNvSpPr txBox="1">
            <a:spLocks noGrp="1"/>
          </p:cNvSpPr>
          <p:nvPr>
            <p:ph type="title" idx="4294967295"/>
          </p:nvPr>
        </p:nvSpPr>
        <p:spPr>
          <a:xfrm>
            <a:off x="152280" y="-19080"/>
            <a:ext cx="8762760" cy="761759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200" b="0" dirty="0">
                <a:solidFill>
                  <a:srgbClr val="464646"/>
                </a:solidFill>
                <a:latin typeface="Arial" pitchFamily="34"/>
                <a:ea typeface="ＭＳ Ｐゴシック" pitchFamily="2"/>
              </a:rPr>
              <a:t>Deploying Application to device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114800" y="1123920"/>
            <a:ext cx="4095720" cy="3676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 txBox="1">
            <a:spLocks noGrp="1"/>
          </p:cNvSpPr>
          <p:nvPr>
            <p:ph type="body" idx="4294967295"/>
          </p:nvPr>
        </p:nvSpPr>
        <p:spPr>
          <a:xfrm>
            <a:off x="304920" y="743040"/>
            <a:ext cx="8461440" cy="533160"/>
          </a:xfrm>
        </p:spPr>
        <p:txBody>
          <a:bodyPr/>
          <a:lstStyle>
            <a:def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29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defPPr>
            <a:lvl1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29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1pPr>
            <a:lvl2pPr marL="86400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3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2pPr>
            <a:lvl3pPr marL="1295999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3pPr>
            <a:lvl4pPr marL="172800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4pPr>
            <a:lvl5pPr marL="216000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5pPr>
            <a:lvl6pPr marL="259200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6pPr>
            <a:lvl7pPr marL="302400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7pPr>
            <a:lvl8pPr marL="345600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8pPr>
            <a:lvl9pPr marL="3887999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9pPr>
          </a:lstStyle>
          <a:p>
            <a:pPr marL="457200" lvl="0" indent="-228600">
              <a:buNone/>
            </a:pPr>
            <a:r>
              <a:rPr lang="en-US" sz="1800">
                <a:latin typeface="Arial" pitchFamily="34"/>
                <a:cs typeface="Times New Roman" pitchFamily="18"/>
              </a:rPr>
              <a:t>Click File-&gt;new-&gt;other--&gt;Select “Android Test Project” as shown:</a:t>
            </a:r>
          </a:p>
        </p:txBody>
      </p:sp>
      <p:sp>
        <p:nvSpPr>
          <p:cNvPr id="3" name="Title 6"/>
          <p:cNvSpPr txBox="1">
            <a:spLocks noGrp="1"/>
          </p:cNvSpPr>
          <p:nvPr>
            <p:ph type="title" idx="4294967295"/>
          </p:nvPr>
        </p:nvSpPr>
        <p:spPr>
          <a:xfrm>
            <a:off x="152280" y="-19080"/>
            <a:ext cx="8762760" cy="761759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200" b="0" dirty="0">
                <a:solidFill>
                  <a:srgbClr val="464646"/>
                </a:solidFill>
                <a:latin typeface="Arial" pitchFamily="34"/>
                <a:ea typeface="ＭＳ Ｐゴシック" pitchFamily="2"/>
              </a:rPr>
              <a:t>Create a Test Project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28600" y="1143000"/>
            <a:ext cx="4343400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800600" y="1143000"/>
            <a:ext cx="38862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>
            <a:spLocks noGrp="1"/>
          </p:cNvSpPr>
          <p:nvPr>
            <p:ph type="title" idx="4294967295"/>
          </p:nvPr>
        </p:nvSpPr>
        <p:spPr>
          <a:xfrm>
            <a:off x="152280" y="-19080"/>
            <a:ext cx="8762760" cy="761759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200" b="0" dirty="0">
                <a:solidFill>
                  <a:srgbClr val="464646"/>
                </a:solidFill>
                <a:latin typeface="Arial" pitchFamily="34"/>
                <a:ea typeface="ＭＳ Ｐゴシック" pitchFamily="2"/>
              </a:rPr>
              <a:t>Create a Test Project-</a:t>
            </a:r>
            <a:r>
              <a:rPr lang="en-US" sz="3200" b="0" dirty="0" err="1">
                <a:solidFill>
                  <a:srgbClr val="464646"/>
                </a:solidFill>
                <a:latin typeface="Arial" pitchFamily="34"/>
                <a:ea typeface="ＭＳ Ｐゴシック" pitchFamily="2"/>
              </a:rPr>
              <a:t>Contd</a:t>
            </a:r>
            <a:endParaRPr lang="en-US" sz="3200" b="0" dirty="0">
              <a:solidFill>
                <a:srgbClr val="464646"/>
              </a:solidFill>
              <a:latin typeface="Arial" pitchFamily="34"/>
              <a:ea typeface="ＭＳ Ｐゴシック" pitchFamily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57200" y="685799"/>
            <a:ext cx="3886200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676760" y="685799"/>
            <a:ext cx="4010039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>
            <a:spLocks noGrp="1"/>
          </p:cNvSpPr>
          <p:nvPr>
            <p:ph type="title" idx="4294967295"/>
          </p:nvPr>
        </p:nvSpPr>
        <p:spPr>
          <a:xfrm>
            <a:off x="152280" y="-19080"/>
            <a:ext cx="8762760" cy="761759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200" b="0" dirty="0">
                <a:solidFill>
                  <a:srgbClr val="464646"/>
                </a:solidFill>
                <a:latin typeface="Arial" pitchFamily="34"/>
              </a:rPr>
              <a:t>Agenda</a:t>
            </a:r>
          </a:p>
        </p:txBody>
      </p:sp>
      <p:grpSp>
        <p:nvGrpSpPr>
          <p:cNvPr id="3" name="Group 29"/>
          <p:cNvGrpSpPr/>
          <p:nvPr/>
        </p:nvGrpSpPr>
        <p:grpSpPr>
          <a:xfrm>
            <a:off x="0" y="819000"/>
            <a:ext cx="5105160" cy="552600"/>
            <a:chOff x="0" y="819000"/>
            <a:chExt cx="5105160" cy="552600"/>
          </a:xfrm>
        </p:grpSpPr>
        <p:sp>
          <p:nvSpPr>
            <p:cNvPr id="4" name="Rectangle 30"/>
            <p:cNvSpPr/>
            <p:nvPr/>
          </p:nvSpPr>
          <p:spPr>
            <a:xfrm>
              <a:off x="0" y="819000"/>
              <a:ext cx="533160" cy="46043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55BA3C"/>
            </a:solidFill>
            <a:ln>
              <a:noFill/>
              <a:prstDash val="solid"/>
            </a:ln>
          </p:spPr>
          <p:txBody>
            <a:bodyPr vert="horz" wrap="square" lIns="90000" tIns="45000" rIns="90000" bIns="45000" compatLnSpc="0"/>
            <a:lstStyle/>
            <a:p>
              <a:pPr lvl="0" rtl="0" hangingPunct="0">
                <a:buNone/>
                <a:tabLst/>
              </a:pPr>
              <a:endParaRPr lang="en-US" sz="2400">
                <a:latin typeface="Times New Roman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5" name="Content Placeholder 1"/>
            <p:cNvSpPr/>
            <p:nvPr/>
          </p:nvSpPr>
          <p:spPr>
            <a:xfrm>
              <a:off x="594360" y="819000"/>
              <a:ext cx="4510800" cy="5526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5000" rIns="90000" bIns="4500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None/>
                <a:tabLst/>
                <a:defRPr>
                  <a:latin typeface="Arial" pitchFamily="34"/>
                </a:defRPr>
              </a:pPr>
              <a:r>
                <a:rPr lang="en-US" sz="2000" b="1" i="0" u="none" strike="noStrike" dirty="0">
                  <a:solidFill>
                    <a:srgbClr val="404040"/>
                  </a:solidFill>
                  <a:latin typeface="Arial" pitchFamily="34"/>
                  <a:ea typeface="Arial Unicode MS" pitchFamily="2"/>
                  <a:cs typeface="Tahoma" pitchFamily="2"/>
                </a:rPr>
                <a:t>Basic Introduction to </a:t>
              </a:r>
              <a:r>
                <a:rPr lang="en-US" sz="2000" b="1" i="0" u="none" strike="noStrike" dirty="0" err="1">
                  <a:solidFill>
                    <a:srgbClr val="404040"/>
                  </a:solidFill>
                  <a:latin typeface="Arial" pitchFamily="34"/>
                  <a:ea typeface="Arial Unicode MS" pitchFamily="2"/>
                  <a:cs typeface="Tahoma" pitchFamily="2"/>
                </a:rPr>
                <a:t>Robotium</a:t>
              </a:r>
              <a:endParaRPr lang="en-US" sz="2000" b="1" i="0" u="none" strike="noStrike" dirty="0">
                <a:solidFill>
                  <a:srgbClr val="404040"/>
                </a:solidFill>
                <a:latin typeface="Arial" pitchFamily="34"/>
                <a:ea typeface="Arial Unicode MS" pitchFamily="2"/>
                <a:cs typeface="Tahoma" pitchFamily="2"/>
              </a:endParaRPr>
            </a:p>
          </p:txBody>
        </p:sp>
      </p:grpSp>
      <p:grpSp>
        <p:nvGrpSpPr>
          <p:cNvPr id="6" name="Group 32"/>
          <p:cNvGrpSpPr/>
          <p:nvPr/>
        </p:nvGrpSpPr>
        <p:grpSpPr>
          <a:xfrm>
            <a:off x="0" y="1352520"/>
            <a:ext cx="6248160" cy="476280"/>
            <a:chOff x="0" y="1352520"/>
            <a:chExt cx="6248160" cy="476280"/>
          </a:xfrm>
        </p:grpSpPr>
        <p:sp>
          <p:nvSpPr>
            <p:cNvPr id="7" name="Rectangle 33"/>
            <p:cNvSpPr/>
            <p:nvPr/>
          </p:nvSpPr>
          <p:spPr>
            <a:xfrm>
              <a:off x="0" y="1352520"/>
              <a:ext cx="529920" cy="399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55BA3C"/>
            </a:solidFill>
            <a:ln>
              <a:noFill/>
              <a:prstDash val="solid"/>
            </a:ln>
          </p:spPr>
          <p:txBody>
            <a:bodyPr vert="horz" wrap="square" lIns="90000" tIns="45000" rIns="90000" bIns="45000" compatLnSpc="0"/>
            <a:lstStyle/>
            <a:p>
              <a:pPr lvl="0" rtl="0" hangingPunct="0">
                <a:buNone/>
                <a:tabLst/>
              </a:pPr>
              <a:endParaRPr lang="en-US" sz="2400">
                <a:latin typeface="Times New Roman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8" name="Content Placeholder 1"/>
            <p:cNvSpPr/>
            <p:nvPr/>
          </p:nvSpPr>
          <p:spPr>
            <a:xfrm>
              <a:off x="607680" y="1352520"/>
              <a:ext cx="5640480" cy="476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5000" rIns="90000" bIns="4500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None/>
                <a:tabLst/>
                <a:defRPr>
                  <a:latin typeface="Arial" pitchFamily="34"/>
                </a:defRPr>
              </a:pPr>
              <a:r>
                <a:rPr lang="en-US" sz="2000" b="1" i="0" u="none" strike="noStrike" dirty="0">
                  <a:solidFill>
                    <a:srgbClr val="404040"/>
                  </a:solidFill>
                  <a:latin typeface="Arial" pitchFamily="34"/>
                  <a:ea typeface="Arial Unicode MS" pitchFamily="2"/>
                  <a:cs typeface="Tahoma" pitchFamily="2"/>
                </a:rPr>
                <a:t>Supported devices/versions</a:t>
              </a:r>
            </a:p>
          </p:txBody>
        </p:sp>
      </p:grpSp>
      <p:grpSp>
        <p:nvGrpSpPr>
          <p:cNvPr id="9" name="Group 35"/>
          <p:cNvGrpSpPr/>
          <p:nvPr/>
        </p:nvGrpSpPr>
        <p:grpSpPr>
          <a:xfrm>
            <a:off x="0" y="1886040"/>
            <a:ext cx="5486040" cy="456839"/>
            <a:chOff x="0" y="1886040"/>
            <a:chExt cx="5486040" cy="456839"/>
          </a:xfrm>
        </p:grpSpPr>
        <p:sp>
          <p:nvSpPr>
            <p:cNvPr id="10" name="Rectangle 36"/>
            <p:cNvSpPr/>
            <p:nvPr/>
          </p:nvSpPr>
          <p:spPr>
            <a:xfrm>
              <a:off x="0" y="1886040"/>
              <a:ext cx="529920" cy="3837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55BA3C"/>
            </a:solidFill>
            <a:ln>
              <a:noFill/>
              <a:prstDash val="solid"/>
            </a:ln>
          </p:spPr>
          <p:txBody>
            <a:bodyPr vert="horz" wrap="square" lIns="90000" tIns="45000" rIns="90000" bIns="45000" compatLnSpc="0"/>
            <a:lstStyle/>
            <a:p>
              <a:pPr lvl="0" rtl="0" hangingPunct="0">
                <a:buNone/>
                <a:tabLst/>
              </a:pPr>
              <a:endParaRPr lang="en-US" sz="2400">
                <a:latin typeface="Times New Roman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11" name="Content Placeholder 1"/>
            <p:cNvSpPr/>
            <p:nvPr/>
          </p:nvSpPr>
          <p:spPr>
            <a:xfrm>
              <a:off x="592560" y="1886040"/>
              <a:ext cx="4893480" cy="45683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5000" rIns="90000" bIns="45000" compatLnSpc="0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None/>
                <a:tabLst/>
                <a:defRPr>
                  <a:latin typeface="Arial" pitchFamily="34"/>
                </a:defRPr>
              </a:pPr>
              <a:r>
                <a:rPr lang="en-US" sz="2000" b="1" i="0" u="none" strike="noStrike" dirty="0">
                  <a:solidFill>
                    <a:srgbClr val="404040"/>
                  </a:solidFill>
                  <a:latin typeface="Arial" pitchFamily="34"/>
                  <a:ea typeface="Arial Unicode MS" pitchFamily="2"/>
                  <a:cs typeface="Tahoma" pitchFamily="2"/>
                </a:rPr>
                <a:t>Advantages of using </a:t>
              </a:r>
              <a:r>
                <a:rPr lang="en-US" sz="2000" b="1" i="0" u="none" strike="noStrike" dirty="0" err="1">
                  <a:solidFill>
                    <a:srgbClr val="404040"/>
                  </a:solidFill>
                  <a:latin typeface="Arial" pitchFamily="34"/>
                  <a:ea typeface="Arial Unicode MS" pitchFamily="2"/>
                  <a:cs typeface="Tahoma" pitchFamily="2"/>
                </a:rPr>
                <a:t>Robotium</a:t>
              </a:r>
              <a:endParaRPr lang="en-US" sz="2000" b="1" i="0" u="none" strike="noStrike" dirty="0">
                <a:solidFill>
                  <a:srgbClr val="404040"/>
                </a:solidFill>
                <a:latin typeface="Arial" pitchFamily="34"/>
                <a:ea typeface="Arial Unicode MS" pitchFamily="2"/>
                <a:cs typeface="Tahoma" pitchFamily="2"/>
              </a:endParaRPr>
            </a:p>
          </p:txBody>
        </p:sp>
      </p:grpSp>
      <p:grpSp>
        <p:nvGrpSpPr>
          <p:cNvPr id="12" name="Group 38"/>
          <p:cNvGrpSpPr/>
          <p:nvPr/>
        </p:nvGrpSpPr>
        <p:grpSpPr>
          <a:xfrm>
            <a:off x="0" y="2419200"/>
            <a:ext cx="9143640" cy="456839"/>
            <a:chOff x="0" y="2419200"/>
            <a:chExt cx="9143640" cy="456839"/>
          </a:xfrm>
        </p:grpSpPr>
        <p:sp>
          <p:nvSpPr>
            <p:cNvPr id="13" name="Rectangle 39"/>
            <p:cNvSpPr/>
            <p:nvPr/>
          </p:nvSpPr>
          <p:spPr>
            <a:xfrm>
              <a:off x="0" y="2419200"/>
              <a:ext cx="529920" cy="3837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55BA3C"/>
            </a:solidFill>
            <a:ln>
              <a:noFill/>
              <a:prstDash val="solid"/>
            </a:ln>
          </p:spPr>
          <p:txBody>
            <a:bodyPr vert="horz" wrap="square" lIns="90000" tIns="45000" rIns="90000" bIns="45000" compatLnSpc="0"/>
            <a:lstStyle/>
            <a:p>
              <a:pPr lvl="0" rtl="0" hangingPunct="0">
                <a:buNone/>
                <a:tabLst/>
              </a:pPr>
              <a:endParaRPr lang="en-US" sz="2400">
                <a:latin typeface="Times New Roman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14" name="Content Placeholder 1"/>
            <p:cNvSpPr/>
            <p:nvPr/>
          </p:nvSpPr>
          <p:spPr>
            <a:xfrm>
              <a:off x="594360" y="2419200"/>
              <a:ext cx="8549280" cy="45683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5000" rIns="90000" bIns="45000" compatLnSpc="0"/>
            <a:lstStyle/>
            <a:p>
              <a:pPr marL="0" marR="0" lvl="0" indent="0" algn="l" rtl="0" hangingPunct="0">
                <a:spcBef>
                  <a:spcPts val="638"/>
                </a:spcBef>
                <a:spcAft>
                  <a:spcPts val="0"/>
                </a:spcAft>
                <a:buNone/>
                <a:tabLst/>
                <a:defRPr>
                  <a:latin typeface="Arial" pitchFamily="34"/>
                </a:defRPr>
              </a:pPr>
              <a:r>
                <a:rPr lang="en-US" sz="2000" b="1" i="0" u="none" strike="noStrike" dirty="0">
                  <a:solidFill>
                    <a:srgbClr val="404040"/>
                  </a:solidFill>
                  <a:latin typeface="Arial" pitchFamily="34"/>
                  <a:ea typeface="Arial Unicode MS" pitchFamily="2"/>
                  <a:cs typeface="Tahoma" pitchFamily="2"/>
                </a:rPr>
                <a:t>Pre-requisites and Environment setup</a:t>
              </a:r>
            </a:p>
          </p:txBody>
        </p:sp>
      </p:grpSp>
      <p:grpSp>
        <p:nvGrpSpPr>
          <p:cNvPr id="15" name="Group 41"/>
          <p:cNvGrpSpPr/>
          <p:nvPr/>
        </p:nvGrpSpPr>
        <p:grpSpPr>
          <a:xfrm>
            <a:off x="0" y="2952720"/>
            <a:ext cx="5867280" cy="456839"/>
            <a:chOff x="0" y="2952720"/>
            <a:chExt cx="5867280" cy="456839"/>
          </a:xfrm>
        </p:grpSpPr>
        <p:sp>
          <p:nvSpPr>
            <p:cNvPr id="16" name="Rectangle 42"/>
            <p:cNvSpPr/>
            <p:nvPr/>
          </p:nvSpPr>
          <p:spPr>
            <a:xfrm>
              <a:off x="0" y="2952720"/>
              <a:ext cx="529920" cy="3837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55BA3C"/>
            </a:solidFill>
            <a:ln>
              <a:noFill/>
              <a:prstDash val="solid"/>
            </a:ln>
          </p:spPr>
          <p:txBody>
            <a:bodyPr vert="horz" wrap="square" lIns="90000" tIns="45000" rIns="90000" bIns="45000" compatLnSpc="0"/>
            <a:lstStyle/>
            <a:p>
              <a:pPr lvl="0" rtl="0" hangingPunct="0">
                <a:buNone/>
                <a:tabLst/>
              </a:pPr>
              <a:endParaRPr lang="en-US" sz="2400">
                <a:latin typeface="Times New Roman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17" name="Content Placeholder 1"/>
            <p:cNvSpPr/>
            <p:nvPr/>
          </p:nvSpPr>
          <p:spPr>
            <a:xfrm>
              <a:off x="592560" y="2952720"/>
              <a:ext cx="5274720" cy="45683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5000" rIns="90000" bIns="45000" compatLnSpc="0"/>
            <a:lstStyle/>
            <a:p>
              <a:pPr marL="0" marR="0" lvl="0" indent="0" algn="l" rtl="0" hangingPunct="0">
                <a:spcBef>
                  <a:spcPts val="638"/>
                </a:spcBef>
                <a:spcAft>
                  <a:spcPts val="0"/>
                </a:spcAft>
                <a:buNone/>
                <a:tabLst/>
                <a:defRPr>
                  <a:latin typeface="Arial" pitchFamily="34"/>
                </a:defRPr>
              </a:pPr>
              <a:r>
                <a:rPr lang="en-US" sz="2000" b="1" i="0" u="none" strike="noStrike" dirty="0">
                  <a:solidFill>
                    <a:srgbClr val="404040"/>
                  </a:solidFill>
                  <a:latin typeface="Arial" pitchFamily="34"/>
                  <a:ea typeface="Arial Unicode MS" pitchFamily="2"/>
                  <a:cs typeface="Tahoma" pitchFamily="2"/>
                </a:rPr>
                <a:t>Folder structure followed in </a:t>
              </a:r>
              <a:r>
                <a:rPr lang="en-US" sz="2000" b="1" i="0" u="none" strike="noStrike" dirty="0" err="1">
                  <a:solidFill>
                    <a:srgbClr val="404040"/>
                  </a:solidFill>
                  <a:latin typeface="Arial" pitchFamily="34"/>
                  <a:ea typeface="Arial Unicode MS" pitchFamily="2"/>
                  <a:cs typeface="Tahoma" pitchFamily="2"/>
                </a:rPr>
                <a:t>Phresco</a:t>
              </a:r>
              <a:endParaRPr lang="en-US" sz="2000" b="1" i="0" u="none" strike="noStrike" dirty="0">
                <a:solidFill>
                  <a:srgbClr val="404040"/>
                </a:solidFill>
                <a:latin typeface="Arial" pitchFamily="34"/>
                <a:ea typeface="Arial Unicode MS" pitchFamily="2"/>
                <a:cs typeface="Tahoma" pitchFamily="2"/>
              </a:endParaRPr>
            </a:p>
          </p:txBody>
        </p:sp>
      </p:grpSp>
      <p:grpSp>
        <p:nvGrpSpPr>
          <p:cNvPr id="18" name="Group 47"/>
          <p:cNvGrpSpPr/>
          <p:nvPr/>
        </p:nvGrpSpPr>
        <p:grpSpPr>
          <a:xfrm>
            <a:off x="0" y="3486239"/>
            <a:ext cx="6476760" cy="456839"/>
            <a:chOff x="0" y="3486239"/>
            <a:chExt cx="6476760" cy="456839"/>
          </a:xfrm>
        </p:grpSpPr>
        <p:sp>
          <p:nvSpPr>
            <p:cNvPr id="19" name="Rectangle 48"/>
            <p:cNvSpPr/>
            <p:nvPr/>
          </p:nvSpPr>
          <p:spPr>
            <a:xfrm>
              <a:off x="0" y="3486239"/>
              <a:ext cx="529920" cy="3837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55BA3C"/>
            </a:solidFill>
            <a:ln>
              <a:noFill/>
              <a:prstDash val="solid"/>
            </a:ln>
          </p:spPr>
          <p:txBody>
            <a:bodyPr vert="horz" wrap="square" lIns="90000" tIns="45000" rIns="90000" bIns="45000" compatLnSpc="0"/>
            <a:lstStyle/>
            <a:p>
              <a:pPr lvl="0" rtl="0" hangingPunct="0">
                <a:buNone/>
                <a:tabLst/>
              </a:pPr>
              <a:endParaRPr lang="en-US" sz="2400">
                <a:latin typeface="Times New Roman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20" name="Content Placeholder 1"/>
            <p:cNvSpPr/>
            <p:nvPr/>
          </p:nvSpPr>
          <p:spPr>
            <a:xfrm>
              <a:off x="592560" y="3486239"/>
              <a:ext cx="5884200" cy="45683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5000" rIns="90000" bIns="45000" compatLnSpc="0"/>
            <a:lstStyle/>
            <a:p>
              <a:pPr marL="0" marR="0" lvl="0" indent="0" algn="l" rtl="0" hangingPunct="0">
                <a:spcBef>
                  <a:spcPts val="638"/>
                </a:spcBef>
                <a:spcAft>
                  <a:spcPts val="0"/>
                </a:spcAft>
                <a:buNone/>
                <a:tabLst/>
                <a:defRPr>
                  <a:latin typeface="Arial" pitchFamily="34"/>
                </a:defRPr>
              </a:pPr>
              <a:r>
                <a:rPr lang="en-US" sz="2000" b="1" i="0" u="none" strike="noStrike" dirty="0">
                  <a:solidFill>
                    <a:srgbClr val="404040"/>
                  </a:solidFill>
                  <a:latin typeface="Arial" pitchFamily="34"/>
                  <a:ea typeface="Arial Unicode MS" pitchFamily="2"/>
                  <a:cs typeface="Tahoma" pitchFamily="2"/>
                </a:rPr>
                <a:t>Sample Test case creation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0" y="4019400"/>
            <a:ext cx="6476760" cy="456839"/>
            <a:chOff x="0" y="4019400"/>
            <a:chExt cx="6476760" cy="456839"/>
          </a:xfrm>
        </p:grpSpPr>
        <p:sp>
          <p:nvSpPr>
            <p:cNvPr id="22" name="Rectangle 21"/>
            <p:cNvSpPr/>
            <p:nvPr/>
          </p:nvSpPr>
          <p:spPr>
            <a:xfrm>
              <a:off x="0" y="4019400"/>
              <a:ext cx="529920" cy="3837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55BA3C"/>
            </a:solidFill>
            <a:ln>
              <a:noFill/>
              <a:prstDash val="solid"/>
            </a:ln>
          </p:spPr>
          <p:txBody>
            <a:bodyPr vert="horz" wrap="square" lIns="90000" tIns="45000" rIns="90000" bIns="45000" compatLnSpc="0"/>
            <a:lstStyle/>
            <a:p>
              <a:pPr lvl="0" rtl="0" hangingPunct="0">
                <a:buNone/>
                <a:tabLst/>
              </a:pPr>
              <a:endParaRPr lang="en-US" sz="2400">
                <a:latin typeface="Times New Roman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23" name="Content Placeholder 1"/>
            <p:cNvSpPr/>
            <p:nvPr/>
          </p:nvSpPr>
          <p:spPr>
            <a:xfrm>
              <a:off x="592560" y="4019400"/>
              <a:ext cx="5884200" cy="45683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5000" rIns="90000" bIns="45000" compatLnSpc="0"/>
            <a:lstStyle/>
            <a:p>
              <a:pPr marL="0" marR="0" lvl="0" indent="0" algn="l" rtl="0" hangingPunct="0">
                <a:spcBef>
                  <a:spcPts val="638"/>
                </a:spcBef>
                <a:spcAft>
                  <a:spcPts val="0"/>
                </a:spcAft>
                <a:buNone/>
                <a:tabLst/>
                <a:defRPr>
                  <a:latin typeface="Arial" pitchFamily="34"/>
                </a:defRPr>
              </a:pPr>
              <a:r>
                <a:rPr lang="en-US" sz="2000" b="1" i="0" u="none" strike="noStrike" dirty="0">
                  <a:solidFill>
                    <a:srgbClr val="404040"/>
                  </a:solidFill>
                  <a:latin typeface="Arial" pitchFamily="34"/>
                  <a:ea typeface="Arial Unicode MS" pitchFamily="2"/>
                  <a:cs typeface="Tahoma" pitchFamily="2"/>
                </a:rPr>
                <a:t>Achievements and </a:t>
              </a:r>
              <a:r>
                <a:rPr lang="en-US" sz="2000" b="1" i="0" u="none" strike="noStrike" dirty="0" err="1">
                  <a:solidFill>
                    <a:srgbClr val="404040"/>
                  </a:solidFill>
                  <a:latin typeface="Arial" pitchFamily="34"/>
                  <a:ea typeface="Arial Unicode MS" pitchFamily="2"/>
                  <a:cs typeface="Tahoma" pitchFamily="2"/>
                </a:rPr>
                <a:t>RoadMap</a:t>
              </a:r>
              <a:endParaRPr lang="en-US" sz="2000" b="1" i="0" u="none" strike="noStrike" dirty="0">
                <a:solidFill>
                  <a:srgbClr val="404040"/>
                </a:solidFill>
                <a:latin typeface="Arial" pitchFamily="34"/>
                <a:ea typeface="Arial Unicode MS" pitchFamily="2"/>
                <a:cs typeface="Tahoma" pitchFamily="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 txBox="1">
            <a:spLocks noGrp="1"/>
          </p:cNvSpPr>
          <p:nvPr>
            <p:ph type="body" idx="4294967295"/>
          </p:nvPr>
        </p:nvSpPr>
        <p:spPr>
          <a:xfrm>
            <a:off x="304920" y="743040"/>
            <a:ext cx="8461440" cy="533160"/>
          </a:xfrm>
        </p:spPr>
        <p:txBody>
          <a:bodyPr/>
          <a:lstStyle>
            <a:def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29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defPPr>
            <a:lvl1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29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1pPr>
            <a:lvl2pPr marL="86400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3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2pPr>
            <a:lvl3pPr marL="1295999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3pPr>
            <a:lvl4pPr marL="172800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4pPr>
            <a:lvl5pPr marL="216000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5pPr>
            <a:lvl6pPr marL="259200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6pPr>
            <a:lvl7pPr marL="302400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7pPr>
            <a:lvl8pPr marL="345600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8pPr>
            <a:lvl9pPr marL="3887999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9pPr>
          </a:lstStyle>
          <a:p>
            <a:pPr marL="0" lvl="0" indent="0" algn="just">
              <a:spcBef>
                <a:spcPts val="700"/>
              </a:spcBef>
              <a:buNone/>
            </a:pPr>
            <a:r>
              <a:rPr lang="en-US" sz="1800">
                <a:latin typeface="Helvetica" pitchFamily="18"/>
              </a:rPr>
              <a:t>In Eclipse ,</a:t>
            </a:r>
            <a:r>
              <a:rPr lang="en-US" sz="1800">
                <a:latin typeface="Helvetica" pitchFamily="18"/>
                <a:cs typeface="Times New Roman" pitchFamily="18"/>
              </a:rPr>
              <a:t>Right click on the package-&gt;New-&gt;Class, will create a new class file for the application.</a:t>
            </a:r>
          </a:p>
        </p:txBody>
      </p:sp>
      <p:sp>
        <p:nvSpPr>
          <p:cNvPr id="3" name="Title 6"/>
          <p:cNvSpPr txBox="1">
            <a:spLocks noGrp="1"/>
          </p:cNvSpPr>
          <p:nvPr>
            <p:ph type="title" idx="4294967295"/>
          </p:nvPr>
        </p:nvSpPr>
        <p:spPr>
          <a:xfrm>
            <a:off x="152280" y="-19080"/>
            <a:ext cx="8762760" cy="761759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600" b="0">
                <a:solidFill>
                  <a:srgbClr val="464646"/>
                </a:solidFill>
                <a:ea typeface="ＭＳ Ｐゴシック" pitchFamily="2"/>
              </a:rPr>
              <a:t>Creating a new 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057400" y="1143000"/>
            <a:ext cx="50292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>
            <a:spLocks noGrp="1"/>
          </p:cNvSpPr>
          <p:nvPr>
            <p:ph type="title" idx="4294967295"/>
          </p:nvPr>
        </p:nvSpPr>
        <p:spPr>
          <a:xfrm>
            <a:off x="108000" y="-196200"/>
            <a:ext cx="8762760" cy="761759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spcBef>
                <a:spcPts val="899"/>
              </a:spcBef>
              <a:buNone/>
            </a:pPr>
            <a:r>
              <a:rPr lang="en-US" sz="2800" b="0">
                <a:solidFill>
                  <a:srgbClr val="464646"/>
                </a:solidFill>
                <a:ea typeface="ＭＳ Ｐゴシック" pitchFamily="2"/>
              </a:rPr>
              <a:t>Functional test folder structure</a:t>
            </a:r>
          </a:p>
        </p:txBody>
      </p:sp>
      <p:sp>
        <p:nvSpPr>
          <p:cNvPr id="3" name="Line Callout 1 (Border and Accent Bar) 9"/>
          <p:cNvSpPr/>
          <p:nvPr/>
        </p:nvSpPr>
        <p:spPr>
          <a:xfrm>
            <a:off x="5562720" y="1502639"/>
            <a:ext cx="2133360" cy="609120"/>
          </a:xfrm>
          <a:custGeom>
            <a:avLst>
              <a:gd name="f0" fmla="val 0"/>
              <a:gd name="f1" fmla="val 0"/>
              <a:gd name="f2" fmla="val 0"/>
              <a:gd name="f3" fmla="val 0"/>
              <a:gd name="f4" fmla="val 0"/>
              <a:gd name="f5" fmla="val 0"/>
              <a:gd name="f6" fmla="val 0"/>
              <a:gd name="f7" fmla="val 0"/>
            </a:avLst>
            <a:gdLst>
              <a:gd name="f8" fmla="val w"/>
              <a:gd name="f9" fmla="val h"/>
              <a:gd name="f10" fmla="val 0"/>
              <a:gd name="f11" fmla="val 21600"/>
              <a:gd name="f12" fmla="val -2147483647"/>
              <a:gd name="f13" fmla="val 2147483647"/>
              <a:gd name="f14" fmla="*/ f8 1 21600"/>
              <a:gd name="f15" fmla="*/ f9 1 21600"/>
              <a:gd name="f16" fmla="pin -2147483647 f0 2147483647"/>
              <a:gd name="f17" fmla="pin -2147483647 f2 2147483647"/>
              <a:gd name="f18" fmla="pin -2147483647 f3 2147483647"/>
              <a:gd name="f19" fmla="pin -2147483647 f4 2147483647"/>
              <a:gd name="f20" fmla="val f16"/>
              <a:gd name="f21" fmla="val f17"/>
              <a:gd name="f22" fmla="val f18"/>
              <a:gd name="f23" fmla="val f19"/>
              <a:gd name="f24" fmla="*/ f16 f14 1"/>
              <a:gd name="f25" fmla="*/ f17 f15 1"/>
              <a:gd name="f26" fmla="*/ f18 f14 1"/>
              <a:gd name="f27" fmla="*/ f19 f15 1"/>
            </a:gdLst>
            <a:ahLst>
              <a:ahXY gdRefX="f0" minX="f12" maxX="f13" gdRefY="f2" minY="f12" maxY="f13">
                <a:pos x="f24" y="f25"/>
              </a:ahXY>
              <a:ahXY gdRefX="f3" minX="f12" maxX="f13" gdRefY="f4" minY="f12" maxY="f13">
                <a:pos x="f26" y="f2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10" y="f10"/>
                </a:moveTo>
                <a:lnTo>
                  <a:pt x="f11" y="f10"/>
                </a:lnTo>
                <a:lnTo>
                  <a:pt x="f11" y="f11"/>
                </a:lnTo>
                <a:lnTo>
                  <a:pt x="f10" y="f11"/>
                </a:lnTo>
                <a:close/>
              </a:path>
              <a:path w="21600" h="21600">
                <a:moveTo>
                  <a:pt x="f20" y="f21"/>
                </a:moveTo>
                <a:lnTo>
                  <a:pt x="f22" y="f23"/>
                </a:lnTo>
              </a:path>
              <a:path w="21600" h="21600">
                <a:moveTo>
                  <a:pt x="f22" y="f10"/>
                </a:moveTo>
                <a:lnTo>
                  <a:pt x="f22" y="f11"/>
                </a:lnTo>
              </a:path>
            </a:pathLst>
          </a:custGeom>
          <a:solidFill>
            <a:srgbClr val="2DA2BF"/>
          </a:solidFill>
          <a:ln w="19080">
            <a:solidFill>
              <a:srgbClr val="21778D"/>
            </a:solidFill>
            <a:prstDash val="solid"/>
          </a:ln>
        </p:spPr>
        <p:txBody>
          <a:bodyPr vert="horz" wrap="square" lIns="90000" tIns="45000" rIns="90000" bIns="45000" compatLnSpc="0"/>
          <a:lstStyle/>
          <a:p>
            <a:pPr marL="0" marR="0" lvl="0" indent="0" algn="l" rtl="0" hangingPunct="1">
              <a:spcBef>
                <a:spcPts val="899"/>
              </a:spcBef>
              <a:spcAft>
                <a:spcPts val="0"/>
              </a:spcAft>
              <a:buNone/>
              <a:tabLst/>
            </a:pPr>
            <a:r>
              <a:rPr lang="en-US" sz="1200" b="0" i="0" u="none" strike="noStrike">
                <a:solidFill>
                  <a:srgbClr val="FFFFFF"/>
                </a:solidFill>
                <a:latin typeface="Helvetica" pitchFamily="18"/>
                <a:ea typeface="Arial Unicode MS" pitchFamily="2"/>
                <a:cs typeface="Tahoma" pitchFamily="2"/>
              </a:rPr>
              <a:t>Raw data and User Inputs</a:t>
            </a:r>
          </a:p>
        </p:txBody>
      </p:sp>
      <p:sp>
        <p:nvSpPr>
          <p:cNvPr id="4" name="Line Callout 1 (Border and Accent Bar) 10"/>
          <p:cNvSpPr/>
          <p:nvPr/>
        </p:nvSpPr>
        <p:spPr>
          <a:xfrm>
            <a:off x="5562720" y="2800440"/>
            <a:ext cx="2209680" cy="609120"/>
          </a:xfrm>
          <a:custGeom>
            <a:avLst>
              <a:gd name="f0" fmla="val -3"/>
              <a:gd name="f1" fmla="val 0"/>
              <a:gd name="f2" fmla="val 0"/>
              <a:gd name="f3" fmla="val 0"/>
              <a:gd name="f4" fmla="val 0"/>
              <a:gd name="f5" fmla="val 0"/>
              <a:gd name="f6" fmla="val 0"/>
              <a:gd name="f7" fmla="val 0"/>
            </a:avLst>
            <a:gdLst>
              <a:gd name="f8" fmla="val w"/>
              <a:gd name="f9" fmla="val h"/>
              <a:gd name="f10" fmla="val 0"/>
              <a:gd name="f11" fmla="val 21600"/>
              <a:gd name="f12" fmla="val -2147483647"/>
              <a:gd name="f13" fmla="val 2147483647"/>
              <a:gd name="f14" fmla="*/ f8 1 21600"/>
              <a:gd name="f15" fmla="*/ f9 1 21600"/>
              <a:gd name="f16" fmla="pin -2147483647 f0 2147483647"/>
              <a:gd name="f17" fmla="pin -2147483647 f2 2147483647"/>
              <a:gd name="f18" fmla="pin -2147483647 f3 2147483647"/>
              <a:gd name="f19" fmla="pin -2147483647 f4 2147483647"/>
              <a:gd name="f20" fmla="val f16"/>
              <a:gd name="f21" fmla="val f17"/>
              <a:gd name="f22" fmla="val f18"/>
              <a:gd name="f23" fmla="val f19"/>
              <a:gd name="f24" fmla="*/ f16 f14 1"/>
              <a:gd name="f25" fmla="*/ f17 f15 1"/>
              <a:gd name="f26" fmla="*/ f18 f14 1"/>
              <a:gd name="f27" fmla="*/ f19 f15 1"/>
            </a:gdLst>
            <a:ahLst>
              <a:ahXY gdRefX="f0" minX="f12" maxX="f13" gdRefY="f2" minY="f12" maxY="f13">
                <a:pos x="f24" y="f25"/>
              </a:ahXY>
              <a:ahXY gdRefX="f3" minX="f12" maxX="f13" gdRefY="f4" minY="f12" maxY="f13">
                <a:pos x="f26" y="f2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10" y="f10"/>
                </a:moveTo>
                <a:lnTo>
                  <a:pt x="f11" y="f10"/>
                </a:lnTo>
                <a:lnTo>
                  <a:pt x="f11" y="f11"/>
                </a:lnTo>
                <a:lnTo>
                  <a:pt x="f10" y="f11"/>
                </a:lnTo>
                <a:close/>
              </a:path>
              <a:path w="21600" h="21600">
                <a:moveTo>
                  <a:pt x="f20" y="f21"/>
                </a:moveTo>
                <a:lnTo>
                  <a:pt x="f22" y="f23"/>
                </a:lnTo>
              </a:path>
              <a:path w="21600" h="21600">
                <a:moveTo>
                  <a:pt x="f22" y="f10"/>
                </a:moveTo>
                <a:lnTo>
                  <a:pt x="f22" y="f11"/>
                </a:lnTo>
              </a:path>
            </a:pathLst>
          </a:custGeom>
          <a:solidFill>
            <a:srgbClr val="2DA2BF"/>
          </a:solidFill>
          <a:ln w="19080">
            <a:solidFill>
              <a:srgbClr val="21778D"/>
            </a:solidFill>
            <a:prstDash val="solid"/>
          </a:ln>
        </p:spPr>
        <p:txBody>
          <a:bodyPr vert="horz" wrap="square" lIns="90000" tIns="45000" rIns="90000" bIns="45000" compatLnSpc="0"/>
          <a:lstStyle/>
          <a:p>
            <a:pPr marL="0" marR="0" lvl="0" indent="0" algn="l" rtl="0" hangingPunct="1">
              <a:spcBef>
                <a:spcPts val="899"/>
              </a:spcBef>
              <a:spcAft>
                <a:spcPts val="0"/>
              </a:spcAft>
              <a:buNone/>
              <a:tabLst/>
            </a:pPr>
            <a:r>
              <a:rPr lang="en-US" sz="1200" b="0" i="0" u="none" strike="noStrike">
                <a:solidFill>
                  <a:srgbClr val="FFFFFF"/>
                </a:solidFill>
                <a:latin typeface="Helvetica" pitchFamily="18"/>
                <a:ea typeface="Arial Unicode MS" pitchFamily="2"/>
                <a:cs typeface="Tahoma" pitchFamily="2"/>
              </a:rPr>
              <a:t>Constant values used to describe the roles of various UI objects in an application</a:t>
            </a:r>
          </a:p>
        </p:txBody>
      </p:sp>
      <p:sp>
        <p:nvSpPr>
          <p:cNvPr id="5" name="Line Callout 1 (Border and Accent Bar) 11"/>
          <p:cNvSpPr/>
          <p:nvPr/>
        </p:nvSpPr>
        <p:spPr>
          <a:xfrm>
            <a:off x="5562720" y="3486239"/>
            <a:ext cx="2209680" cy="609120"/>
          </a:xfrm>
          <a:custGeom>
            <a:avLst>
              <a:gd name="f0" fmla="val -3"/>
              <a:gd name="f1" fmla="val 0"/>
              <a:gd name="f2" fmla="val 0"/>
              <a:gd name="f3" fmla="val 0"/>
              <a:gd name="f4" fmla="val 0"/>
              <a:gd name="f5" fmla="val 0"/>
              <a:gd name="f6" fmla="val 0"/>
              <a:gd name="f7" fmla="val 0"/>
            </a:avLst>
            <a:gdLst>
              <a:gd name="f8" fmla="val w"/>
              <a:gd name="f9" fmla="val h"/>
              <a:gd name="f10" fmla="val 0"/>
              <a:gd name="f11" fmla="val 21600"/>
              <a:gd name="f12" fmla="val -2147483647"/>
              <a:gd name="f13" fmla="val 2147483647"/>
              <a:gd name="f14" fmla="*/ f8 1 21600"/>
              <a:gd name="f15" fmla="*/ f9 1 21600"/>
              <a:gd name="f16" fmla="pin -2147483647 f0 2147483647"/>
              <a:gd name="f17" fmla="pin -2147483647 f2 2147483647"/>
              <a:gd name="f18" fmla="pin -2147483647 f3 2147483647"/>
              <a:gd name="f19" fmla="pin -2147483647 f4 2147483647"/>
              <a:gd name="f20" fmla="val f16"/>
              <a:gd name="f21" fmla="val f17"/>
              <a:gd name="f22" fmla="val f18"/>
              <a:gd name="f23" fmla="val f19"/>
              <a:gd name="f24" fmla="*/ f16 f14 1"/>
              <a:gd name="f25" fmla="*/ f17 f15 1"/>
              <a:gd name="f26" fmla="*/ f18 f14 1"/>
              <a:gd name="f27" fmla="*/ f19 f15 1"/>
            </a:gdLst>
            <a:ahLst>
              <a:ahXY gdRefX="f0" minX="f12" maxX="f13" gdRefY="f2" minY="f12" maxY="f13">
                <a:pos x="f24" y="f25"/>
              </a:ahXY>
              <a:ahXY gdRefX="f3" minX="f12" maxX="f13" gdRefY="f4" minY="f12" maxY="f13">
                <a:pos x="f26" y="f2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10" y="f10"/>
                </a:moveTo>
                <a:lnTo>
                  <a:pt x="f11" y="f10"/>
                </a:lnTo>
                <a:lnTo>
                  <a:pt x="f11" y="f11"/>
                </a:lnTo>
                <a:lnTo>
                  <a:pt x="f10" y="f11"/>
                </a:lnTo>
                <a:close/>
              </a:path>
              <a:path w="21600" h="21600">
                <a:moveTo>
                  <a:pt x="f20" y="f21"/>
                </a:moveTo>
                <a:lnTo>
                  <a:pt x="f22" y="f23"/>
                </a:lnTo>
              </a:path>
              <a:path w="21600" h="21600">
                <a:moveTo>
                  <a:pt x="f22" y="f10"/>
                </a:moveTo>
                <a:lnTo>
                  <a:pt x="f22" y="f11"/>
                </a:lnTo>
              </a:path>
            </a:pathLst>
          </a:custGeom>
          <a:solidFill>
            <a:srgbClr val="2DA2BF"/>
          </a:solidFill>
          <a:ln w="19080">
            <a:solidFill>
              <a:srgbClr val="21778D"/>
            </a:solidFill>
            <a:prstDash val="solid"/>
          </a:ln>
        </p:spPr>
        <p:txBody>
          <a:bodyPr vert="horz" wrap="square" lIns="90000" tIns="45000" rIns="90000" bIns="45000" compatLnSpc="0"/>
          <a:lstStyle/>
          <a:p>
            <a:pPr marL="0" marR="0" lvl="0" indent="0" algn="l" rtl="0" hangingPunct="1">
              <a:spcBef>
                <a:spcPts val="899"/>
              </a:spcBef>
              <a:spcAft>
                <a:spcPts val="0"/>
              </a:spcAft>
              <a:buNone/>
              <a:tabLst/>
            </a:pPr>
            <a:r>
              <a:rPr lang="en-US" sz="1200" b="0" i="0" u="none" strike="noStrike">
                <a:solidFill>
                  <a:srgbClr val="FFFFFF"/>
                </a:solidFill>
                <a:latin typeface="Helvetica" pitchFamily="18"/>
                <a:ea typeface="Arial Unicode MS" pitchFamily="2"/>
                <a:cs typeface="Tahoma" pitchFamily="2"/>
              </a:rPr>
              <a:t>Test Cases</a:t>
            </a:r>
          </a:p>
        </p:txBody>
      </p:sp>
      <p:sp>
        <p:nvSpPr>
          <p:cNvPr id="6" name="Line Callout 1 (Border and Accent Bar) 12"/>
          <p:cNvSpPr/>
          <p:nvPr/>
        </p:nvSpPr>
        <p:spPr>
          <a:xfrm>
            <a:off x="5562720" y="4172040"/>
            <a:ext cx="2209680" cy="609120"/>
          </a:xfrm>
          <a:custGeom>
            <a:avLst>
              <a:gd name="f0" fmla="val -3"/>
              <a:gd name="f1" fmla="val 0"/>
              <a:gd name="f2" fmla="val 0"/>
              <a:gd name="f3" fmla="val 0"/>
              <a:gd name="f4" fmla="val 0"/>
              <a:gd name="f5" fmla="val 0"/>
              <a:gd name="f6" fmla="val 0"/>
              <a:gd name="f7" fmla="val 0"/>
            </a:avLst>
            <a:gdLst>
              <a:gd name="f8" fmla="val w"/>
              <a:gd name="f9" fmla="val h"/>
              <a:gd name="f10" fmla="val 0"/>
              <a:gd name="f11" fmla="val 21600"/>
              <a:gd name="f12" fmla="val -2147483647"/>
              <a:gd name="f13" fmla="val 2147483647"/>
              <a:gd name="f14" fmla="*/ f8 1 21600"/>
              <a:gd name="f15" fmla="*/ f9 1 21600"/>
              <a:gd name="f16" fmla="pin -2147483647 f0 2147483647"/>
              <a:gd name="f17" fmla="pin -2147483647 f2 2147483647"/>
              <a:gd name="f18" fmla="pin -2147483647 f3 2147483647"/>
              <a:gd name="f19" fmla="pin -2147483647 f4 2147483647"/>
              <a:gd name="f20" fmla="val f16"/>
              <a:gd name="f21" fmla="val f17"/>
              <a:gd name="f22" fmla="val f18"/>
              <a:gd name="f23" fmla="val f19"/>
              <a:gd name="f24" fmla="*/ f16 f14 1"/>
              <a:gd name="f25" fmla="*/ f17 f15 1"/>
              <a:gd name="f26" fmla="*/ f18 f14 1"/>
              <a:gd name="f27" fmla="*/ f19 f15 1"/>
            </a:gdLst>
            <a:ahLst>
              <a:ahXY gdRefX="f0" minX="f12" maxX="f13" gdRefY="f2" minY="f12" maxY="f13">
                <a:pos x="f24" y="f25"/>
              </a:ahXY>
              <a:ahXY gdRefX="f3" minX="f12" maxX="f13" gdRefY="f4" minY="f12" maxY="f13">
                <a:pos x="f26" y="f2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10" y="f10"/>
                </a:moveTo>
                <a:lnTo>
                  <a:pt x="f11" y="f10"/>
                </a:lnTo>
                <a:lnTo>
                  <a:pt x="f11" y="f11"/>
                </a:lnTo>
                <a:lnTo>
                  <a:pt x="f10" y="f11"/>
                </a:lnTo>
                <a:close/>
              </a:path>
              <a:path w="21600" h="21600">
                <a:moveTo>
                  <a:pt x="f20" y="f21"/>
                </a:moveTo>
                <a:lnTo>
                  <a:pt x="f22" y="f23"/>
                </a:lnTo>
              </a:path>
              <a:path w="21600" h="21600">
                <a:moveTo>
                  <a:pt x="f22" y="f10"/>
                </a:moveTo>
                <a:lnTo>
                  <a:pt x="f22" y="f11"/>
                </a:lnTo>
              </a:path>
            </a:pathLst>
          </a:custGeom>
          <a:solidFill>
            <a:srgbClr val="2DA2BF"/>
          </a:solidFill>
          <a:ln w="19080">
            <a:solidFill>
              <a:srgbClr val="21778D"/>
            </a:solidFill>
            <a:prstDash val="solid"/>
          </a:ln>
        </p:spPr>
        <p:txBody>
          <a:bodyPr vert="horz" wrap="square" lIns="90000" tIns="45000" rIns="90000" bIns="45000" compatLnSpc="0"/>
          <a:lstStyle/>
          <a:p>
            <a:pPr marL="0" marR="0" lvl="0" indent="0" algn="l" rtl="0" hangingPunct="1">
              <a:spcBef>
                <a:spcPts val="899"/>
              </a:spcBef>
              <a:spcAft>
                <a:spcPts val="0"/>
              </a:spcAft>
              <a:buNone/>
              <a:tabLst/>
            </a:pPr>
            <a:r>
              <a:rPr lang="en-US" sz="1200" b="0" i="0" u="none" strike="noStrike">
                <a:solidFill>
                  <a:srgbClr val="FFFFFF"/>
                </a:solidFill>
                <a:latin typeface="Helvetica" pitchFamily="18"/>
                <a:ea typeface="Arial Unicode MS" pitchFamily="2"/>
                <a:cs typeface="Tahoma" pitchFamily="2"/>
              </a:rPr>
              <a:t>pom.xml to mention dependencies</a:t>
            </a:r>
          </a:p>
        </p:txBody>
      </p:sp>
      <p:sp>
        <p:nvSpPr>
          <p:cNvPr id="7" name="TextBox 13"/>
          <p:cNvSpPr/>
          <p:nvPr/>
        </p:nvSpPr>
        <p:spPr>
          <a:xfrm>
            <a:off x="2286000" y="4400639"/>
            <a:ext cx="1218960" cy="307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compatLnSpc="0"/>
          <a:lstStyle/>
          <a:p>
            <a:pPr marL="0" marR="0" lvl="0" indent="0" algn="l" rtl="0" hangingPunct="1">
              <a:buNone/>
              <a:tabLst/>
            </a:pPr>
            <a:r>
              <a:rPr lang="en-US" sz="1400" b="0" i="0" u="none" strike="noStrike">
                <a:solidFill>
                  <a:srgbClr val="000000"/>
                </a:solidFill>
                <a:latin typeface="Helvetica" pitchFamily="18"/>
                <a:ea typeface="Arial Unicode MS" pitchFamily="2"/>
                <a:cs typeface="Tahoma" pitchFamily="2"/>
              </a:rPr>
              <a:t>Pom.xml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14400" y="438119"/>
            <a:ext cx="3886200" cy="459108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traight Connector 8"/>
          <p:cNvSpPr/>
          <p:nvPr/>
        </p:nvSpPr>
        <p:spPr>
          <a:xfrm flipV="1">
            <a:off x="2057400" y="4536000"/>
            <a:ext cx="3428999" cy="2286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10" name="Straight Connector 9"/>
          <p:cNvSpPr/>
          <p:nvPr/>
        </p:nvSpPr>
        <p:spPr>
          <a:xfrm>
            <a:off x="4114800" y="3657600"/>
            <a:ext cx="137159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11" name="Straight Connector 10"/>
          <p:cNvSpPr/>
          <p:nvPr/>
        </p:nvSpPr>
        <p:spPr>
          <a:xfrm>
            <a:off x="3886200" y="2971800"/>
            <a:ext cx="160019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12" name="Straight Connector 11"/>
          <p:cNvSpPr/>
          <p:nvPr/>
        </p:nvSpPr>
        <p:spPr>
          <a:xfrm>
            <a:off x="2971800" y="1828800"/>
            <a:ext cx="251459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 txBox="1">
            <a:spLocks noGrp="1"/>
          </p:cNvSpPr>
          <p:nvPr>
            <p:ph type="body" idx="4294967295"/>
          </p:nvPr>
        </p:nvSpPr>
        <p:spPr>
          <a:xfrm>
            <a:off x="228600" y="590551"/>
            <a:ext cx="8461440" cy="4133368"/>
          </a:xfrm>
        </p:spPr>
        <p:txBody>
          <a:bodyPr/>
          <a:lstStyle>
            <a:def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29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defPPr>
            <a:lvl1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29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1pPr>
            <a:lvl2pPr marL="86400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3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2pPr>
            <a:lvl3pPr marL="1295999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3pPr>
            <a:lvl4pPr marL="172800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4pPr>
            <a:lvl5pPr marL="216000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5pPr>
            <a:lvl6pPr marL="259200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6pPr>
            <a:lvl7pPr marL="302400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7pPr>
            <a:lvl8pPr marL="345600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8pPr>
            <a:lvl9pPr marL="3887999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9pPr>
          </a:lstStyle>
          <a:p>
            <a:pPr marL="0" lvl="0" indent="0" algn="just">
              <a:spcBef>
                <a:spcPts val="700"/>
              </a:spcBef>
              <a:buNone/>
            </a:pPr>
            <a:r>
              <a:rPr lang="en-US" sz="1200" b="1" dirty="0">
                <a:latin typeface="Arial" pitchFamily="34"/>
              </a:rPr>
              <a:t>Capturing ID's</a:t>
            </a:r>
          </a:p>
          <a:p>
            <a:pPr marL="0" lvl="0" indent="0"/>
            <a:r>
              <a:rPr lang="en-US" sz="1000" dirty="0">
                <a:latin typeface="Arial" pitchFamily="34"/>
              </a:rPr>
              <a:t>ID's will be obtained from R.java under source code</a:t>
            </a:r>
          </a:p>
          <a:p>
            <a:pPr marL="0" lvl="0" indent="0">
              <a:buNone/>
            </a:pPr>
            <a:r>
              <a:rPr lang="en-US" sz="1000" dirty="0">
                <a:latin typeface="Arial" pitchFamily="34"/>
              </a:rPr>
              <a:t>       (/</a:t>
            </a:r>
            <a:r>
              <a:rPr lang="en-US" sz="1000" dirty="0" smtClean="0">
                <a:latin typeface="Arial" pitchFamily="34"/>
              </a:rPr>
              <a:t>source/com/photon/</a:t>
            </a:r>
            <a:r>
              <a:rPr lang="en-US" sz="1000" dirty="0" err="1" smtClean="0">
                <a:latin typeface="Arial" pitchFamily="34"/>
              </a:rPr>
              <a:t>phresco</a:t>
            </a:r>
            <a:r>
              <a:rPr lang="en-US" sz="1000" dirty="0" smtClean="0">
                <a:latin typeface="Arial" pitchFamily="34"/>
              </a:rPr>
              <a:t>/</a:t>
            </a:r>
            <a:r>
              <a:rPr lang="en-US" sz="1000" dirty="0" err="1" smtClean="0">
                <a:latin typeface="Arial" pitchFamily="34"/>
              </a:rPr>
              <a:t>nativeapp</a:t>
            </a:r>
            <a:r>
              <a:rPr lang="en-US" sz="1000" dirty="0" smtClean="0">
                <a:latin typeface="Arial" pitchFamily="34"/>
              </a:rPr>
              <a:t>/R.java)</a:t>
            </a:r>
          </a:p>
          <a:p>
            <a:pPr marL="0" lvl="0" indent="0">
              <a:buNone/>
            </a:pPr>
            <a:r>
              <a:rPr lang="en-US" sz="1200" b="1" dirty="0" smtClean="0">
                <a:latin typeface="Arial" pitchFamily="34"/>
              </a:rPr>
              <a:t>Constant </a:t>
            </a:r>
            <a:r>
              <a:rPr lang="en-US" sz="1200" b="1" dirty="0">
                <a:latin typeface="Arial" pitchFamily="34"/>
              </a:rPr>
              <a:t>Declaration</a:t>
            </a:r>
          </a:p>
          <a:p>
            <a:pPr marL="0" lvl="0" indent="0"/>
            <a:r>
              <a:rPr lang="en-US" sz="1000" dirty="0">
                <a:latin typeface="Arial" pitchFamily="34"/>
              </a:rPr>
              <a:t>Constants will be maintained  under</a:t>
            </a:r>
          </a:p>
          <a:p>
            <a:pPr marL="0" lvl="0" indent="0">
              <a:buNone/>
            </a:pPr>
            <a:r>
              <a:rPr lang="en-US" sz="1000" dirty="0">
                <a:latin typeface="Arial" pitchFamily="34"/>
              </a:rPr>
              <a:t>        /</a:t>
            </a:r>
            <a:r>
              <a:rPr lang="en-US" sz="1000" dirty="0" err="1">
                <a:latin typeface="Arial" pitchFamily="34"/>
              </a:rPr>
              <a:t>src</a:t>
            </a:r>
            <a:r>
              <a:rPr lang="en-US" sz="1000" dirty="0">
                <a:latin typeface="Arial" pitchFamily="34"/>
              </a:rPr>
              <a:t>/com/photon/</a:t>
            </a:r>
            <a:r>
              <a:rPr lang="en-US" sz="1000" dirty="0" err="1">
                <a:latin typeface="Arial" pitchFamily="34"/>
              </a:rPr>
              <a:t>phresco</a:t>
            </a:r>
            <a:r>
              <a:rPr lang="en-US" sz="1000" dirty="0">
                <a:latin typeface="Arial" pitchFamily="34"/>
              </a:rPr>
              <a:t>/</a:t>
            </a:r>
            <a:r>
              <a:rPr lang="en-US" sz="1000" dirty="0" err="1">
                <a:latin typeface="Arial" pitchFamily="34"/>
              </a:rPr>
              <a:t>nativeapp</a:t>
            </a:r>
            <a:r>
              <a:rPr lang="en-US" sz="1000" dirty="0">
                <a:latin typeface="Arial" pitchFamily="34"/>
              </a:rPr>
              <a:t>/functional/test/core directory</a:t>
            </a:r>
          </a:p>
          <a:p>
            <a:pPr marL="0" lvl="0" indent="0" algn="just">
              <a:spcBef>
                <a:spcPts val="700"/>
              </a:spcBef>
              <a:buNone/>
            </a:pPr>
            <a:r>
              <a:rPr lang="en-US" sz="1200" b="1" dirty="0">
                <a:latin typeface="Arial" pitchFamily="34"/>
              </a:rPr>
              <a:t>Inputs assigned to constants</a:t>
            </a:r>
          </a:p>
          <a:p>
            <a:pPr marL="0" lvl="0" indent="0"/>
            <a:r>
              <a:rPr lang="en-US" sz="1000" dirty="0">
                <a:latin typeface="Arial" pitchFamily="34"/>
              </a:rPr>
              <a:t>Raw data will be maintained under /res/raw</a:t>
            </a:r>
          </a:p>
          <a:p>
            <a:pPr marL="0" lvl="0" indent="0" algn="just">
              <a:spcBef>
                <a:spcPts val="700"/>
              </a:spcBef>
              <a:buNone/>
            </a:pPr>
            <a:r>
              <a:rPr lang="en-US" sz="1200" b="1" dirty="0" err="1" smtClean="0">
                <a:latin typeface="Arial" pitchFamily="34"/>
              </a:rPr>
              <a:t>Testcases</a:t>
            </a:r>
            <a:endParaRPr lang="en-US" sz="1200" b="1" dirty="0" smtClean="0">
              <a:latin typeface="Arial" pitchFamily="34"/>
            </a:endParaRPr>
          </a:p>
          <a:p>
            <a:r>
              <a:rPr lang="en-US" sz="1000" b="1" dirty="0" err="1" smtClean="0">
                <a:latin typeface="Arial" pitchFamily="34" charset="0"/>
                <a:cs typeface="Arial" pitchFamily="34" charset="0"/>
              </a:rPr>
              <a:t>MainActivity</a:t>
            </a:r>
            <a:r>
              <a:rPr lang="en-US" sz="1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000" b="1" dirty="0">
                <a:latin typeface="Arial" pitchFamily="34" charset="0"/>
                <a:cs typeface="Arial" pitchFamily="34" charset="0"/>
              </a:rPr>
              <a:t>test: 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Main activity test is the root folder that calls all the test cases written 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separately.This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 initiates the testing process. </a:t>
            </a:r>
          </a:p>
          <a:p>
            <a:r>
              <a:rPr lang="en-US" sz="1000" b="1" dirty="0" smtClean="0">
                <a:latin typeface="Arial" pitchFamily="34" charset="0"/>
                <a:cs typeface="Arial" pitchFamily="34" charset="0"/>
              </a:rPr>
              <a:t>Test </a:t>
            </a:r>
            <a:r>
              <a:rPr lang="en-US" sz="1000" b="1" dirty="0">
                <a:latin typeface="Arial" pitchFamily="34" charset="0"/>
                <a:cs typeface="Arial" pitchFamily="34" charset="0"/>
              </a:rPr>
              <a:t>cases : 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Test cases are the test methods that are called by the main activity test. Test cases can be many in number </a:t>
            </a:r>
            <a:endParaRPr lang="en-US" sz="1600" b="1" dirty="0" smtClean="0">
              <a:latin typeface="Arial" pitchFamily="34"/>
            </a:endParaRPr>
          </a:p>
          <a:p>
            <a:r>
              <a:rPr lang="en-US" sz="1000" dirty="0" smtClean="0">
                <a:latin typeface="Arial" pitchFamily="34"/>
              </a:rPr>
              <a:t>All </a:t>
            </a:r>
            <a:r>
              <a:rPr lang="en-US" sz="1000" dirty="0">
                <a:latin typeface="Arial" pitchFamily="34"/>
              </a:rPr>
              <a:t>the </a:t>
            </a:r>
            <a:r>
              <a:rPr lang="en-US" sz="1000" dirty="0" err="1">
                <a:latin typeface="Arial" pitchFamily="34"/>
              </a:rPr>
              <a:t>Junit</a:t>
            </a:r>
            <a:r>
              <a:rPr lang="en-US" sz="1000" dirty="0">
                <a:latin typeface="Arial" pitchFamily="34"/>
              </a:rPr>
              <a:t> Test cases will be maintained under /</a:t>
            </a:r>
            <a:r>
              <a:rPr lang="en-US" sz="1000" dirty="0" err="1">
                <a:latin typeface="Arial" pitchFamily="34"/>
              </a:rPr>
              <a:t>src</a:t>
            </a:r>
            <a:r>
              <a:rPr lang="en-US" sz="1000" dirty="0">
                <a:latin typeface="Arial" pitchFamily="34"/>
              </a:rPr>
              <a:t>/com/photon/</a:t>
            </a:r>
            <a:r>
              <a:rPr lang="en-US" sz="1000" dirty="0" err="1">
                <a:latin typeface="Arial" pitchFamily="34"/>
              </a:rPr>
              <a:t>phresco</a:t>
            </a:r>
            <a:r>
              <a:rPr lang="en-US" sz="1000" dirty="0">
                <a:latin typeface="Arial" pitchFamily="34"/>
              </a:rPr>
              <a:t>/</a:t>
            </a:r>
            <a:r>
              <a:rPr lang="en-US" sz="1000" dirty="0" err="1">
                <a:latin typeface="Arial" pitchFamily="34"/>
              </a:rPr>
              <a:t>nativeapp</a:t>
            </a:r>
            <a:r>
              <a:rPr lang="en-US" sz="1000" dirty="0">
                <a:latin typeface="Arial" pitchFamily="34"/>
              </a:rPr>
              <a:t>/functional/test/ directory</a:t>
            </a:r>
          </a:p>
        </p:txBody>
      </p:sp>
      <p:sp>
        <p:nvSpPr>
          <p:cNvPr id="3" name="Title 6"/>
          <p:cNvSpPr txBox="1">
            <a:spLocks noGrp="1"/>
          </p:cNvSpPr>
          <p:nvPr>
            <p:ph type="title" idx="4294967295"/>
          </p:nvPr>
        </p:nvSpPr>
        <p:spPr>
          <a:xfrm>
            <a:off x="152280" y="-74520"/>
            <a:ext cx="8762760" cy="761759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200" b="0" dirty="0">
                <a:solidFill>
                  <a:srgbClr val="464646"/>
                </a:solidFill>
                <a:ea typeface="ＭＳ Ｐゴシック" pitchFamily="2"/>
              </a:rPr>
              <a:t>Steps to create </a:t>
            </a:r>
            <a:r>
              <a:rPr lang="en-US" sz="3200" b="0" dirty="0" err="1" smtClean="0">
                <a:solidFill>
                  <a:srgbClr val="464646"/>
                </a:solidFill>
                <a:ea typeface="ＭＳ Ｐゴシック" pitchFamily="2"/>
              </a:rPr>
              <a:t>Robotium</a:t>
            </a:r>
            <a:r>
              <a:rPr lang="en-US" sz="3200" b="0" dirty="0" smtClean="0">
                <a:solidFill>
                  <a:srgbClr val="464646"/>
                </a:solidFill>
                <a:ea typeface="ＭＳ Ｐゴシック" pitchFamily="2"/>
              </a:rPr>
              <a:t> test </a:t>
            </a:r>
            <a:r>
              <a:rPr lang="en-US" sz="3200" b="0" dirty="0">
                <a:solidFill>
                  <a:srgbClr val="464646"/>
                </a:solidFill>
                <a:ea typeface="ＭＳ Ｐゴシック" pitchFamily="2"/>
              </a:rPr>
              <a:t>cases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 txBox="1">
            <a:spLocks noGrp="1"/>
          </p:cNvSpPr>
          <p:nvPr>
            <p:ph type="body" idx="4294967295"/>
          </p:nvPr>
        </p:nvSpPr>
        <p:spPr>
          <a:xfrm>
            <a:off x="304920" y="743040"/>
            <a:ext cx="8461440" cy="3352320"/>
          </a:xfrm>
        </p:spPr>
        <p:txBody>
          <a:bodyPr/>
          <a:lstStyle>
            <a:def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29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defPPr>
            <a:lvl1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29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1pPr>
            <a:lvl2pPr marL="86400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3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2pPr>
            <a:lvl3pPr marL="1295999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3pPr>
            <a:lvl4pPr marL="172800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4pPr>
            <a:lvl5pPr marL="216000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5pPr>
            <a:lvl6pPr marL="259200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6pPr>
            <a:lvl7pPr marL="302400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7pPr>
            <a:lvl8pPr marL="345600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8pPr>
            <a:lvl9pPr marL="3887999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9pPr>
          </a:lstStyle>
          <a:p>
            <a:pPr lvl="0">
              <a:buNone/>
            </a:pPr>
            <a:r>
              <a:rPr lang="en-US" sz="1800" dirty="0">
                <a:latin typeface="Helvetica" pitchFamily="18"/>
                <a:cs typeface="Times New Roman" pitchFamily="18"/>
              </a:rPr>
              <a:t>Mention the jar with the required version as dependency in your pom.xml of functional folder as shown below:</a:t>
            </a:r>
          </a:p>
          <a:p>
            <a:pPr lvl="0">
              <a:buNone/>
            </a:pPr>
            <a:r>
              <a:rPr lang="en-US" sz="1800" dirty="0">
                <a:latin typeface="Helvetica" pitchFamily="18"/>
                <a:cs typeface="Times New Roman" pitchFamily="18"/>
              </a:rPr>
              <a:t>          </a:t>
            </a:r>
            <a:r>
              <a:rPr lang="en-US" sz="1600" dirty="0">
                <a:latin typeface="Helvetica" pitchFamily="18"/>
                <a:cs typeface="Times New Roman" pitchFamily="18"/>
              </a:rPr>
              <a:t>&lt;dependency&gt;</a:t>
            </a:r>
          </a:p>
          <a:p>
            <a:pPr lvl="0">
              <a:buNone/>
            </a:pPr>
            <a:r>
              <a:rPr lang="en-US" sz="1600" dirty="0">
                <a:latin typeface="Helvetica" pitchFamily="18"/>
                <a:cs typeface="Times New Roman" pitchFamily="18"/>
              </a:rPr>
              <a:t>                    &lt;</a:t>
            </a:r>
            <a:r>
              <a:rPr lang="en-US" sz="1600" dirty="0" err="1">
                <a:latin typeface="Helvetica" pitchFamily="18"/>
                <a:cs typeface="Times New Roman" pitchFamily="18"/>
              </a:rPr>
              <a:t>groupId</a:t>
            </a:r>
            <a:r>
              <a:rPr lang="en-US" sz="1600" dirty="0">
                <a:latin typeface="Helvetica" pitchFamily="18"/>
                <a:cs typeface="Times New Roman" pitchFamily="18"/>
              </a:rPr>
              <a:t>&gt;</a:t>
            </a:r>
            <a:r>
              <a:rPr lang="en-US" sz="1600" dirty="0" err="1">
                <a:latin typeface="Helvetica" pitchFamily="18"/>
                <a:cs typeface="Times New Roman" pitchFamily="18"/>
              </a:rPr>
              <a:t>com.jayway.android.robotium</a:t>
            </a:r>
            <a:r>
              <a:rPr lang="en-US" sz="1600" dirty="0">
                <a:latin typeface="Helvetica" pitchFamily="18"/>
                <a:cs typeface="Times New Roman" pitchFamily="18"/>
              </a:rPr>
              <a:t>&lt;/</a:t>
            </a:r>
            <a:r>
              <a:rPr lang="en-US" sz="1600" dirty="0" err="1">
                <a:latin typeface="Helvetica" pitchFamily="18"/>
                <a:cs typeface="Times New Roman" pitchFamily="18"/>
              </a:rPr>
              <a:t>groupId</a:t>
            </a:r>
            <a:r>
              <a:rPr lang="en-US" sz="1600" dirty="0">
                <a:latin typeface="Helvetica" pitchFamily="18"/>
                <a:cs typeface="Times New Roman" pitchFamily="18"/>
              </a:rPr>
              <a:t>&gt;</a:t>
            </a:r>
          </a:p>
          <a:p>
            <a:pPr lvl="0">
              <a:buNone/>
            </a:pPr>
            <a:r>
              <a:rPr lang="en-US" sz="1600" dirty="0">
                <a:latin typeface="Helvetica" pitchFamily="18"/>
                <a:cs typeface="Times New Roman" pitchFamily="18"/>
              </a:rPr>
              <a:t>                    &lt;</a:t>
            </a:r>
            <a:r>
              <a:rPr lang="en-US" sz="1600" dirty="0" err="1">
                <a:latin typeface="Helvetica" pitchFamily="18"/>
                <a:cs typeface="Times New Roman" pitchFamily="18"/>
              </a:rPr>
              <a:t>artifactId</a:t>
            </a:r>
            <a:r>
              <a:rPr lang="en-US" sz="1600" dirty="0">
                <a:latin typeface="Helvetica" pitchFamily="18"/>
                <a:cs typeface="Times New Roman" pitchFamily="18"/>
              </a:rPr>
              <a:t>&gt;</a:t>
            </a:r>
            <a:r>
              <a:rPr lang="en-US" sz="1600" dirty="0" err="1">
                <a:latin typeface="Helvetica" pitchFamily="18"/>
                <a:cs typeface="Times New Roman" pitchFamily="18"/>
              </a:rPr>
              <a:t>robotium</a:t>
            </a:r>
            <a:r>
              <a:rPr lang="en-US" sz="1600" dirty="0">
                <a:latin typeface="Helvetica" pitchFamily="18"/>
                <a:cs typeface="Times New Roman" pitchFamily="18"/>
              </a:rPr>
              <a:t>-solo&lt;/</a:t>
            </a:r>
            <a:r>
              <a:rPr lang="en-US" sz="1600" dirty="0" err="1">
                <a:latin typeface="Helvetica" pitchFamily="18"/>
                <a:cs typeface="Times New Roman" pitchFamily="18"/>
              </a:rPr>
              <a:t>artifactId</a:t>
            </a:r>
            <a:r>
              <a:rPr lang="en-US" sz="1600" dirty="0">
                <a:latin typeface="Helvetica" pitchFamily="18"/>
                <a:cs typeface="Times New Roman" pitchFamily="18"/>
              </a:rPr>
              <a:t>&gt;</a:t>
            </a:r>
          </a:p>
          <a:p>
            <a:pPr lvl="0">
              <a:buNone/>
            </a:pPr>
            <a:r>
              <a:rPr lang="en-US" sz="1600" dirty="0">
                <a:latin typeface="Helvetica" pitchFamily="18"/>
                <a:cs typeface="Times New Roman" pitchFamily="18"/>
              </a:rPr>
              <a:t>                    &lt;version&gt;{latest version}&lt;/version&gt;</a:t>
            </a:r>
          </a:p>
          <a:p>
            <a:pPr lvl="0">
              <a:buNone/>
            </a:pPr>
            <a:r>
              <a:rPr lang="en-US" sz="1600" dirty="0">
                <a:latin typeface="Helvetica" pitchFamily="18"/>
                <a:cs typeface="Times New Roman" pitchFamily="18"/>
              </a:rPr>
              <a:t>           &lt;/dependency&gt;</a:t>
            </a:r>
          </a:p>
        </p:txBody>
      </p:sp>
      <p:sp>
        <p:nvSpPr>
          <p:cNvPr id="3" name="Title 6"/>
          <p:cNvSpPr txBox="1">
            <a:spLocks noGrp="1"/>
          </p:cNvSpPr>
          <p:nvPr>
            <p:ph type="title" idx="4294967295"/>
          </p:nvPr>
        </p:nvSpPr>
        <p:spPr>
          <a:xfrm>
            <a:off x="152280" y="-19080"/>
            <a:ext cx="8762760" cy="761759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200" b="0" dirty="0">
                <a:solidFill>
                  <a:srgbClr val="464646"/>
                </a:solidFill>
                <a:latin typeface="Arial" pitchFamily="34"/>
                <a:ea typeface="ＭＳ Ｐゴシック" pitchFamily="2"/>
              </a:rPr>
              <a:t>How to add </a:t>
            </a:r>
            <a:r>
              <a:rPr lang="en-US" sz="3200" b="0" dirty="0" err="1">
                <a:solidFill>
                  <a:srgbClr val="464646"/>
                </a:solidFill>
                <a:latin typeface="Arial" pitchFamily="34"/>
                <a:ea typeface="ＭＳ Ｐゴシック" pitchFamily="2"/>
              </a:rPr>
              <a:t>Robotium</a:t>
            </a:r>
            <a:r>
              <a:rPr lang="en-US" sz="3200" b="0" dirty="0">
                <a:solidFill>
                  <a:srgbClr val="464646"/>
                </a:solidFill>
                <a:latin typeface="Arial" pitchFamily="34"/>
                <a:ea typeface="ＭＳ Ｐゴシック" pitchFamily="2"/>
              </a:rPr>
              <a:t> jar?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>
            <a:spLocks noGrp="1"/>
          </p:cNvSpPr>
          <p:nvPr>
            <p:ph type="title" idx="4294967295"/>
          </p:nvPr>
        </p:nvSpPr>
        <p:spPr>
          <a:xfrm>
            <a:off x="152640" y="-171450"/>
            <a:ext cx="8762760" cy="761759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2200" b="0" dirty="0">
                <a:solidFill>
                  <a:srgbClr val="464646"/>
                </a:solidFill>
              </a:rPr>
              <a:t>Sample Test case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482479" y="457200"/>
            <a:ext cx="491832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Line Callout 1 (Border and Accent Bar) 9"/>
          <p:cNvSpPr/>
          <p:nvPr/>
        </p:nvSpPr>
        <p:spPr>
          <a:xfrm>
            <a:off x="6782040" y="457200"/>
            <a:ext cx="2133360" cy="457200"/>
          </a:xfrm>
          <a:custGeom>
            <a:avLst>
              <a:gd name="f0" fmla="val 0"/>
              <a:gd name="f1" fmla="val 0"/>
              <a:gd name="f2" fmla="val 0"/>
              <a:gd name="f3" fmla="val 0"/>
              <a:gd name="f4" fmla="val 0"/>
              <a:gd name="f5" fmla="val 0"/>
              <a:gd name="f6" fmla="val 0"/>
              <a:gd name="f7" fmla="val 0"/>
            </a:avLst>
            <a:gdLst>
              <a:gd name="f8" fmla="val w"/>
              <a:gd name="f9" fmla="val h"/>
              <a:gd name="f10" fmla="val 0"/>
              <a:gd name="f11" fmla="val 21600"/>
              <a:gd name="f12" fmla="val -2147483647"/>
              <a:gd name="f13" fmla="val 2147483647"/>
              <a:gd name="f14" fmla="*/ f8 1 21600"/>
              <a:gd name="f15" fmla="*/ f9 1 21600"/>
              <a:gd name="f16" fmla="pin -2147483647 f0 2147483647"/>
              <a:gd name="f17" fmla="pin -2147483647 f2 2147483647"/>
              <a:gd name="f18" fmla="pin -2147483647 f3 2147483647"/>
              <a:gd name="f19" fmla="pin -2147483647 f4 2147483647"/>
              <a:gd name="f20" fmla="val f16"/>
              <a:gd name="f21" fmla="val f17"/>
              <a:gd name="f22" fmla="val f18"/>
              <a:gd name="f23" fmla="val f19"/>
              <a:gd name="f24" fmla="*/ f16 f14 1"/>
              <a:gd name="f25" fmla="*/ f17 f15 1"/>
              <a:gd name="f26" fmla="*/ f18 f14 1"/>
              <a:gd name="f27" fmla="*/ f19 f15 1"/>
            </a:gdLst>
            <a:ahLst>
              <a:ahXY gdRefX="f0" minX="f12" maxX="f13" gdRefY="f2" minY="f12" maxY="f13">
                <a:pos x="f24" y="f25"/>
              </a:ahXY>
              <a:ahXY gdRefX="f3" minX="f12" maxX="f13" gdRefY="f4" minY="f12" maxY="f13">
                <a:pos x="f26" y="f2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10" y="f10"/>
                </a:moveTo>
                <a:lnTo>
                  <a:pt x="f11" y="f10"/>
                </a:lnTo>
                <a:lnTo>
                  <a:pt x="f11" y="f11"/>
                </a:lnTo>
                <a:lnTo>
                  <a:pt x="f10" y="f11"/>
                </a:lnTo>
                <a:close/>
              </a:path>
              <a:path w="21600" h="21600">
                <a:moveTo>
                  <a:pt x="f20" y="f21"/>
                </a:moveTo>
                <a:lnTo>
                  <a:pt x="f22" y="f23"/>
                </a:lnTo>
              </a:path>
              <a:path w="21600" h="21600">
                <a:moveTo>
                  <a:pt x="f22" y="f10"/>
                </a:moveTo>
                <a:lnTo>
                  <a:pt x="f22" y="f11"/>
                </a:lnTo>
              </a:path>
            </a:pathLst>
          </a:custGeom>
          <a:solidFill>
            <a:srgbClr val="2DA2BF"/>
          </a:solidFill>
          <a:ln w="19080">
            <a:solidFill>
              <a:srgbClr val="21778D"/>
            </a:solidFill>
            <a:prstDash val="solid"/>
          </a:ln>
        </p:spPr>
        <p:txBody>
          <a:bodyPr vert="horz" wrap="square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cs typeface="Times New Roman" pitchFamily="18"/>
              </a:defRPr>
            </a:pPr>
            <a:r>
              <a:rPr lang="en-US" sz="1000" b="0" i="0" u="none" strike="noStrike" kern="1200" dirty="0">
                <a:ln>
                  <a:noFill/>
                </a:ln>
                <a:latin typeface="Arial" pitchFamily="18"/>
                <a:ea typeface="Arial Unicode MS" pitchFamily="2"/>
                <a:cs typeface="Times New Roman" pitchFamily="18"/>
              </a:rPr>
              <a:t>Creating reference for Solo </a:t>
            </a:r>
            <a:r>
              <a:rPr lang="en-US" sz="1000" b="0" i="0" u="none" strike="noStrike" kern="1200" dirty="0" err="1">
                <a:ln>
                  <a:noFill/>
                </a:ln>
                <a:latin typeface="Arial" pitchFamily="18"/>
                <a:ea typeface="Arial Unicode MS" pitchFamily="2"/>
                <a:cs typeface="Times New Roman" pitchFamily="18"/>
              </a:rPr>
              <a:t>Robotium</a:t>
            </a:r>
            <a:r>
              <a:rPr lang="en-US" sz="1000" b="0" i="0" u="none" strike="noStrike" kern="1200" dirty="0">
                <a:ln>
                  <a:noFill/>
                </a:ln>
                <a:latin typeface="Arial" pitchFamily="18"/>
                <a:ea typeface="Arial Unicode MS" pitchFamily="2"/>
                <a:cs typeface="Times New Roman" pitchFamily="18"/>
              </a:rPr>
              <a:t> API class</a:t>
            </a:r>
          </a:p>
        </p:txBody>
      </p:sp>
      <p:sp>
        <p:nvSpPr>
          <p:cNvPr id="5" name="Line Callout 1 (Border and Accent Bar) 9"/>
          <p:cNvSpPr/>
          <p:nvPr/>
        </p:nvSpPr>
        <p:spPr>
          <a:xfrm>
            <a:off x="6858000" y="2057400"/>
            <a:ext cx="2133360" cy="457200"/>
          </a:xfrm>
          <a:custGeom>
            <a:avLst>
              <a:gd name="f0" fmla="val 0"/>
              <a:gd name="f1" fmla="val 0"/>
              <a:gd name="f2" fmla="val 0"/>
              <a:gd name="f3" fmla="val 0"/>
              <a:gd name="f4" fmla="val 0"/>
              <a:gd name="f5" fmla="val 0"/>
              <a:gd name="f6" fmla="val 0"/>
              <a:gd name="f7" fmla="val 0"/>
            </a:avLst>
            <a:gdLst>
              <a:gd name="f8" fmla="val w"/>
              <a:gd name="f9" fmla="val h"/>
              <a:gd name="f10" fmla="val 0"/>
              <a:gd name="f11" fmla="val 21600"/>
              <a:gd name="f12" fmla="val -2147483647"/>
              <a:gd name="f13" fmla="val 2147483647"/>
              <a:gd name="f14" fmla="*/ f8 1 21600"/>
              <a:gd name="f15" fmla="*/ f9 1 21600"/>
              <a:gd name="f16" fmla="pin -2147483647 f0 2147483647"/>
              <a:gd name="f17" fmla="pin -2147483647 f2 2147483647"/>
              <a:gd name="f18" fmla="pin -2147483647 f3 2147483647"/>
              <a:gd name="f19" fmla="pin -2147483647 f4 2147483647"/>
              <a:gd name="f20" fmla="val f16"/>
              <a:gd name="f21" fmla="val f17"/>
              <a:gd name="f22" fmla="val f18"/>
              <a:gd name="f23" fmla="val f19"/>
              <a:gd name="f24" fmla="*/ f16 f14 1"/>
              <a:gd name="f25" fmla="*/ f17 f15 1"/>
              <a:gd name="f26" fmla="*/ f18 f14 1"/>
              <a:gd name="f27" fmla="*/ f19 f15 1"/>
            </a:gdLst>
            <a:ahLst>
              <a:ahXY gdRefX="f0" minX="f12" maxX="f13" gdRefY="f2" minY="f12" maxY="f13">
                <a:pos x="f24" y="f25"/>
              </a:ahXY>
              <a:ahXY gdRefX="f3" minX="f12" maxX="f13" gdRefY="f4" minY="f12" maxY="f13">
                <a:pos x="f26" y="f2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10" y="f10"/>
                </a:moveTo>
                <a:lnTo>
                  <a:pt x="f11" y="f10"/>
                </a:lnTo>
                <a:lnTo>
                  <a:pt x="f11" y="f11"/>
                </a:lnTo>
                <a:lnTo>
                  <a:pt x="f10" y="f11"/>
                </a:lnTo>
                <a:close/>
              </a:path>
              <a:path w="21600" h="21600">
                <a:moveTo>
                  <a:pt x="f20" y="f21"/>
                </a:moveTo>
                <a:lnTo>
                  <a:pt x="f22" y="f23"/>
                </a:lnTo>
              </a:path>
              <a:path w="21600" h="21600">
                <a:moveTo>
                  <a:pt x="f22" y="f10"/>
                </a:moveTo>
                <a:lnTo>
                  <a:pt x="f22" y="f11"/>
                </a:lnTo>
              </a:path>
            </a:pathLst>
          </a:custGeom>
          <a:solidFill>
            <a:srgbClr val="2DA2BF"/>
          </a:solidFill>
          <a:ln w="19080">
            <a:solidFill>
              <a:srgbClr val="21778D"/>
            </a:solidFill>
            <a:prstDash val="solid"/>
          </a:ln>
        </p:spPr>
        <p:txBody>
          <a:bodyPr vert="horz" wrap="square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cs typeface="Times New Roman" pitchFamily="18"/>
              </a:defRPr>
            </a:pPr>
            <a:r>
              <a:rPr lang="en-US" sz="1000" b="0" i="0" u="none" strike="noStrike" kern="1200" dirty="0">
                <a:ln>
                  <a:noFill/>
                </a:ln>
                <a:latin typeface="Arial" pitchFamily="18"/>
                <a:ea typeface="Arial Unicode MS" pitchFamily="2"/>
                <a:cs typeface="Times New Roman" pitchFamily="18"/>
              </a:rPr>
              <a:t>Using ID fromR.java</a:t>
            </a:r>
          </a:p>
        </p:txBody>
      </p:sp>
      <p:sp>
        <p:nvSpPr>
          <p:cNvPr id="6" name="Line Callout 1 (Border and Accent Bar) 9"/>
          <p:cNvSpPr/>
          <p:nvPr/>
        </p:nvSpPr>
        <p:spPr>
          <a:xfrm>
            <a:off x="6782040" y="1143000"/>
            <a:ext cx="2133360" cy="457200"/>
          </a:xfrm>
          <a:custGeom>
            <a:avLst>
              <a:gd name="f0" fmla="val 0"/>
              <a:gd name="f1" fmla="val 0"/>
              <a:gd name="f2" fmla="val 0"/>
              <a:gd name="f3" fmla="val 0"/>
              <a:gd name="f4" fmla="val 0"/>
              <a:gd name="f5" fmla="val 0"/>
              <a:gd name="f6" fmla="val 0"/>
              <a:gd name="f7" fmla="val 0"/>
            </a:avLst>
            <a:gdLst>
              <a:gd name="f8" fmla="val w"/>
              <a:gd name="f9" fmla="val h"/>
              <a:gd name="f10" fmla="val 0"/>
              <a:gd name="f11" fmla="val 21600"/>
              <a:gd name="f12" fmla="val -2147483647"/>
              <a:gd name="f13" fmla="val 2147483647"/>
              <a:gd name="f14" fmla="*/ f8 1 21600"/>
              <a:gd name="f15" fmla="*/ f9 1 21600"/>
              <a:gd name="f16" fmla="pin -2147483647 f0 2147483647"/>
              <a:gd name="f17" fmla="pin -2147483647 f2 2147483647"/>
              <a:gd name="f18" fmla="pin -2147483647 f3 2147483647"/>
              <a:gd name="f19" fmla="pin -2147483647 f4 2147483647"/>
              <a:gd name="f20" fmla="val f16"/>
              <a:gd name="f21" fmla="val f17"/>
              <a:gd name="f22" fmla="val f18"/>
              <a:gd name="f23" fmla="val f19"/>
              <a:gd name="f24" fmla="*/ f16 f14 1"/>
              <a:gd name="f25" fmla="*/ f17 f15 1"/>
              <a:gd name="f26" fmla="*/ f18 f14 1"/>
              <a:gd name="f27" fmla="*/ f19 f15 1"/>
            </a:gdLst>
            <a:ahLst>
              <a:ahXY gdRefX="f0" minX="f12" maxX="f13" gdRefY="f2" minY="f12" maxY="f13">
                <a:pos x="f24" y="f25"/>
              </a:ahXY>
              <a:ahXY gdRefX="f3" minX="f12" maxX="f13" gdRefY="f4" minY="f12" maxY="f13">
                <a:pos x="f26" y="f2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10" y="f10"/>
                </a:moveTo>
                <a:lnTo>
                  <a:pt x="f11" y="f10"/>
                </a:lnTo>
                <a:lnTo>
                  <a:pt x="f11" y="f11"/>
                </a:lnTo>
                <a:lnTo>
                  <a:pt x="f10" y="f11"/>
                </a:lnTo>
                <a:close/>
              </a:path>
              <a:path w="21600" h="21600">
                <a:moveTo>
                  <a:pt x="f20" y="f21"/>
                </a:moveTo>
                <a:lnTo>
                  <a:pt x="f22" y="f23"/>
                </a:lnTo>
              </a:path>
              <a:path w="21600" h="21600">
                <a:moveTo>
                  <a:pt x="f22" y="f10"/>
                </a:moveTo>
                <a:lnTo>
                  <a:pt x="f22" y="f11"/>
                </a:lnTo>
              </a:path>
            </a:pathLst>
          </a:custGeom>
          <a:solidFill>
            <a:srgbClr val="2DA2BF"/>
          </a:solidFill>
          <a:ln w="19080">
            <a:solidFill>
              <a:srgbClr val="21778D"/>
            </a:solidFill>
            <a:prstDash val="solid"/>
          </a:ln>
        </p:spPr>
        <p:txBody>
          <a:bodyPr vert="horz" wrap="square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cs typeface="Times New Roman" pitchFamily="18"/>
              </a:defRPr>
            </a:pPr>
            <a:r>
              <a:rPr lang="en-US" sz="1000" b="0" i="0" u="none" strike="noStrike" kern="1200" dirty="0">
                <a:ln>
                  <a:noFill/>
                </a:ln>
                <a:latin typeface="Arial" pitchFamily="18"/>
                <a:ea typeface="Arial Unicode MS" pitchFamily="2"/>
                <a:cs typeface="Times New Roman" pitchFamily="18"/>
              </a:rPr>
              <a:t>Using setup() method – to start the execution of test cases</a:t>
            </a:r>
          </a:p>
        </p:txBody>
      </p:sp>
      <p:sp>
        <p:nvSpPr>
          <p:cNvPr id="7" name="Line Callout 1 (Border and Accent Bar) 9"/>
          <p:cNvSpPr/>
          <p:nvPr/>
        </p:nvSpPr>
        <p:spPr>
          <a:xfrm>
            <a:off x="6782040" y="2971800"/>
            <a:ext cx="2133360" cy="685799"/>
          </a:xfrm>
          <a:custGeom>
            <a:avLst>
              <a:gd name="f0" fmla="val 0"/>
              <a:gd name="f1" fmla="val 0"/>
              <a:gd name="f2" fmla="val 11"/>
              <a:gd name="f3" fmla="val 0"/>
              <a:gd name="f4" fmla="val 0"/>
              <a:gd name="f5" fmla="val 0"/>
              <a:gd name="f6" fmla="val 0"/>
              <a:gd name="f7" fmla="val 0"/>
            </a:avLst>
            <a:gdLst>
              <a:gd name="f8" fmla="val w"/>
              <a:gd name="f9" fmla="val h"/>
              <a:gd name="f10" fmla="val 0"/>
              <a:gd name="f11" fmla="val 21600"/>
              <a:gd name="f12" fmla="val -2147483647"/>
              <a:gd name="f13" fmla="val 2147483647"/>
              <a:gd name="f14" fmla="*/ f8 1 21600"/>
              <a:gd name="f15" fmla="*/ f9 1 21600"/>
              <a:gd name="f16" fmla="pin -2147483647 f0 2147483647"/>
              <a:gd name="f17" fmla="pin -2147483647 f2 2147483647"/>
              <a:gd name="f18" fmla="pin -2147483647 f3 2147483647"/>
              <a:gd name="f19" fmla="pin -2147483647 f4 2147483647"/>
              <a:gd name="f20" fmla="val f16"/>
              <a:gd name="f21" fmla="val f17"/>
              <a:gd name="f22" fmla="val f18"/>
              <a:gd name="f23" fmla="val f19"/>
              <a:gd name="f24" fmla="*/ f16 f14 1"/>
              <a:gd name="f25" fmla="*/ f17 f15 1"/>
              <a:gd name="f26" fmla="*/ f18 f14 1"/>
              <a:gd name="f27" fmla="*/ f19 f15 1"/>
            </a:gdLst>
            <a:ahLst>
              <a:ahXY gdRefX="f0" minX="f12" maxX="f13" gdRefY="f2" minY="f12" maxY="f13">
                <a:pos x="f24" y="f25"/>
              </a:ahXY>
              <a:ahXY gdRefX="f3" minX="f12" maxX="f13" gdRefY="f4" minY="f12" maxY="f13">
                <a:pos x="f26" y="f2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10" y="f10"/>
                </a:moveTo>
                <a:lnTo>
                  <a:pt x="f11" y="f10"/>
                </a:lnTo>
                <a:lnTo>
                  <a:pt x="f11" y="f11"/>
                </a:lnTo>
                <a:lnTo>
                  <a:pt x="f10" y="f11"/>
                </a:lnTo>
                <a:close/>
              </a:path>
              <a:path w="21600" h="21600">
                <a:moveTo>
                  <a:pt x="f20" y="f21"/>
                </a:moveTo>
                <a:lnTo>
                  <a:pt x="f22" y="f23"/>
                </a:lnTo>
              </a:path>
              <a:path w="21600" h="21600">
                <a:moveTo>
                  <a:pt x="f22" y="f10"/>
                </a:moveTo>
                <a:lnTo>
                  <a:pt x="f22" y="f11"/>
                </a:lnTo>
              </a:path>
            </a:pathLst>
          </a:custGeom>
          <a:solidFill>
            <a:srgbClr val="2DA2BF"/>
          </a:solidFill>
          <a:ln w="19080">
            <a:solidFill>
              <a:srgbClr val="21778D"/>
            </a:solidFill>
            <a:prstDash val="solid"/>
          </a:ln>
        </p:spPr>
        <p:txBody>
          <a:bodyPr vert="horz" wrap="square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cs typeface="Times New Roman" pitchFamily="18"/>
              </a:defRPr>
            </a:pPr>
            <a:r>
              <a:rPr lang="en-US" sz="1000" b="0" i="0" u="none" strike="noStrike" kern="1200" dirty="0">
                <a:ln>
                  <a:noFill/>
                </a:ln>
                <a:latin typeface="Arial" pitchFamily="18"/>
                <a:ea typeface="Arial Unicode MS" pitchFamily="2"/>
                <a:cs typeface="Times New Roman" pitchFamily="18"/>
              </a:rPr>
              <a:t>Using teardown() method -will close all the activities which is opened during the </a:t>
            </a:r>
            <a:r>
              <a:rPr lang="en-US" sz="1000" b="0" i="0" u="none" strike="noStrike" kern="1200" dirty="0" err="1">
                <a:ln>
                  <a:noFill/>
                </a:ln>
                <a:latin typeface="Arial" pitchFamily="18"/>
                <a:ea typeface="Arial Unicode MS" pitchFamily="2"/>
                <a:cs typeface="Times New Roman" pitchFamily="18"/>
              </a:rPr>
              <a:t>testcase</a:t>
            </a:r>
            <a:r>
              <a:rPr lang="en-US" sz="1000" b="0" i="0" u="none" strike="noStrike" kern="1200" dirty="0">
                <a:ln>
                  <a:noFill/>
                </a:ln>
                <a:latin typeface="Arial" pitchFamily="18"/>
                <a:ea typeface="Arial Unicode MS" pitchFamily="2"/>
                <a:cs typeface="Times New Roman" pitchFamily="18"/>
              </a:rPr>
              <a:t> execution.</a:t>
            </a:r>
          </a:p>
        </p:txBody>
      </p:sp>
      <p:sp>
        <p:nvSpPr>
          <p:cNvPr id="8" name="Straight Connector 7"/>
          <p:cNvSpPr/>
          <p:nvPr/>
        </p:nvSpPr>
        <p:spPr>
          <a:xfrm>
            <a:off x="2743199" y="685799"/>
            <a:ext cx="3886201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9" name="Straight Connector 8"/>
          <p:cNvSpPr/>
          <p:nvPr/>
        </p:nvSpPr>
        <p:spPr>
          <a:xfrm flipV="1">
            <a:off x="4800600" y="1371599"/>
            <a:ext cx="2057400" cy="22860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10" name="Straight Connector 9"/>
          <p:cNvSpPr/>
          <p:nvPr/>
        </p:nvSpPr>
        <p:spPr>
          <a:xfrm>
            <a:off x="5943600" y="2286000"/>
            <a:ext cx="9144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11" name="Straight Connector 10"/>
          <p:cNvSpPr/>
          <p:nvPr/>
        </p:nvSpPr>
        <p:spPr>
          <a:xfrm flipV="1">
            <a:off x="7543799" y="3657600"/>
            <a:ext cx="0" cy="9144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12" name="Straight Connector 11"/>
          <p:cNvSpPr/>
          <p:nvPr/>
        </p:nvSpPr>
        <p:spPr>
          <a:xfrm flipH="1">
            <a:off x="4114800" y="4572000"/>
            <a:ext cx="3428999" cy="2286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>
            <a:spLocks/>
          </p:cNvSpPr>
          <p:nvPr/>
        </p:nvSpPr>
        <p:spPr>
          <a:xfrm>
            <a:off x="152640" y="-171450"/>
            <a:ext cx="8762760" cy="76175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ctr"/>
          <a:lstStyle>
            <a:defPPr lvl="0">
              <a:buSzPct val="45000"/>
              <a:buFont typeface="StarSymbol"/>
              <a:buNone/>
              <a:defRPr/>
            </a:defPPr>
            <a:lvl1pPr marL="0" marR="0" lvl="0" indent="0" algn="l" rtl="0" hangingPunct="1"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US" sz="4200" b="1" i="0" u="none" strike="noStrike" kern="1200">
                <a:ln>
                  <a:noFill/>
                </a:ln>
                <a:solidFill>
                  <a:srgbClr val="1DAE4B"/>
                </a:solidFill>
                <a:latin typeface="Helvetica" pitchFamily="18"/>
                <a:ea typeface="Arial Unicode MS" pitchFamily="2"/>
                <a:cs typeface="Tahoma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en-US" sz="2200" b="0" dirty="0" smtClean="0">
                <a:solidFill>
                  <a:srgbClr val="464646"/>
                </a:solidFill>
              </a:rPr>
              <a:t>How to add a </a:t>
            </a:r>
            <a:r>
              <a:rPr lang="en-US" sz="2200" b="0" dirty="0" err="1" smtClean="0">
                <a:solidFill>
                  <a:srgbClr val="464646"/>
                </a:solidFill>
              </a:rPr>
              <a:t>newTest</a:t>
            </a:r>
            <a:r>
              <a:rPr lang="en-US" sz="2200" b="0" dirty="0" smtClean="0">
                <a:solidFill>
                  <a:srgbClr val="464646"/>
                </a:solidFill>
              </a:rPr>
              <a:t> case?</a:t>
            </a:r>
            <a:endParaRPr lang="en-US" sz="2200" b="0" dirty="0">
              <a:solidFill>
                <a:srgbClr val="464646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757238"/>
            <a:ext cx="4819650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604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>
            <a:spLocks noGrp="1"/>
          </p:cNvSpPr>
          <p:nvPr>
            <p:ph type="title" idx="4294967295"/>
          </p:nvPr>
        </p:nvSpPr>
        <p:spPr>
          <a:xfrm>
            <a:off x="0" y="-19080"/>
            <a:ext cx="9372240" cy="761759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spcBef>
                <a:spcPts val="899"/>
              </a:spcBef>
              <a:buNone/>
            </a:pPr>
            <a:r>
              <a:rPr lang="en-US" sz="3200" b="0" dirty="0">
                <a:solidFill>
                  <a:srgbClr val="464646"/>
                </a:solidFill>
                <a:ea typeface="ＭＳ Ｐゴシック" pitchFamily="2"/>
              </a:rPr>
              <a:t>Report Generation in </a:t>
            </a:r>
            <a:r>
              <a:rPr lang="en-US" sz="3200" b="0" dirty="0" err="1">
                <a:solidFill>
                  <a:srgbClr val="464646"/>
                </a:solidFill>
                <a:ea typeface="ＭＳ Ｐゴシック" pitchFamily="2"/>
              </a:rPr>
              <a:t>Phresco</a:t>
            </a:r>
            <a:r>
              <a:rPr lang="en-US" sz="3200" b="0" dirty="0">
                <a:solidFill>
                  <a:srgbClr val="464646"/>
                </a:solidFill>
                <a:ea typeface="ＭＳ Ｐゴシック" pitchFamily="2"/>
              </a:rPr>
              <a:t>- Success</a:t>
            </a:r>
            <a:br>
              <a:rPr lang="en-US" sz="3200" b="0" dirty="0">
                <a:solidFill>
                  <a:srgbClr val="464646"/>
                </a:solidFill>
                <a:ea typeface="ＭＳ Ｐゴシック" pitchFamily="2"/>
              </a:rPr>
            </a:br>
            <a:r>
              <a:rPr lang="en-US" sz="3200" b="0" dirty="0">
                <a:solidFill>
                  <a:srgbClr val="464646"/>
                </a:solidFill>
                <a:ea typeface="ＭＳ Ｐゴシック" pitchFamily="2"/>
              </a:rPr>
              <a:t>Report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23950"/>
            <a:ext cx="40386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1" y="1123950"/>
            <a:ext cx="3886199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>
            <a:spLocks noGrp="1"/>
          </p:cNvSpPr>
          <p:nvPr>
            <p:ph type="title" idx="4294967295"/>
          </p:nvPr>
        </p:nvSpPr>
        <p:spPr>
          <a:xfrm>
            <a:off x="152280" y="-19080"/>
            <a:ext cx="8762760" cy="761759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spcBef>
                <a:spcPts val="899"/>
              </a:spcBef>
              <a:buNone/>
            </a:pPr>
            <a:r>
              <a:rPr lang="en-US" sz="3200" b="0">
                <a:solidFill>
                  <a:srgbClr val="464646"/>
                </a:solidFill>
                <a:ea typeface="ＭＳ Ｐゴシック" pitchFamily="2"/>
              </a:rPr>
              <a:t>Success Report - Continued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71550"/>
            <a:ext cx="44196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971550"/>
            <a:ext cx="41910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>
            <a:spLocks noGrp="1"/>
          </p:cNvSpPr>
          <p:nvPr>
            <p:ph type="title" idx="4294967295"/>
          </p:nvPr>
        </p:nvSpPr>
        <p:spPr>
          <a:xfrm>
            <a:off x="152280" y="-19080"/>
            <a:ext cx="8762760" cy="761759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spcBef>
                <a:spcPts val="899"/>
              </a:spcBef>
              <a:buNone/>
            </a:pPr>
            <a:r>
              <a:rPr lang="en-US" sz="3200" b="0" dirty="0" smtClean="0">
                <a:solidFill>
                  <a:srgbClr val="464646"/>
                </a:solidFill>
                <a:ea typeface="ＭＳ Ｐゴシック" pitchFamily="2"/>
              </a:rPr>
              <a:t>Performance Test in </a:t>
            </a:r>
            <a:r>
              <a:rPr lang="en-US" sz="3200" b="0" dirty="0" err="1" smtClean="0">
                <a:solidFill>
                  <a:srgbClr val="464646"/>
                </a:solidFill>
                <a:ea typeface="ＭＳ Ｐゴシック" pitchFamily="2"/>
              </a:rPr>
              <a:t>Phresco</a:t>
            </a:r>
            <a:endParaRPr lang="en-US" sz="3200" b="0" dirty="0">
              <a:solidFill>
                <a:srgbClr val="464646"/>
              </a:solidFill>
              <a:ea typeface="ＭＳ Ｐゴシック" pitchFamily="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71550"/>
            <a:ext cx="66294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>
            <a:spLocks noGrp="1"/>
          </p:cNvSpPr>
          <p:nvPr>
            <p:ph type="title" idx="4294967295"/>
          </p:nvPr>
        </p:nvSpPr>
        <p:spPr>
          <a:xfrm>
            <a:off x="152280" y="-19080"/>
            <a:ext cx="8762760" cy="761759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spcBef>
                <a:spcPts val="899"/>
              </a:spcBef>
              <a:buNone/>
            </a:pPr>
            <a:r>
              <a:rPr lang="en-US" sz="3200" b="0" dirty="0" smtClean="0">
                <a:solidFill>
                  <a:srgbClr val="464646"/>
                </a:solidFill>
                <a:ea typeface="ＭＳ Ｐゴシック" pitchFamily="2"/>
              </a:rPr>
              <a:t>Performance Test- Cont’d</a:t>
            </a:r>
            <a:endParaRPr lang="en-US" sz="3200" b="0" dirty="0">
              <a:solidFill>
                <a:srgbClr val="464646"/>
              </a:solidFill>
              <a:ea typeface="ＭＳ Ｐゴシック" pitchFamily="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71550"/>
            <a:ext cx="67056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 txBox="1">
            <a:spLocks noGrp="1"/>
          </p:cNvSpPr>
          <p:nvPr>
            <p:ph type="body" idx="4294967295"/>
          </p:nvPr>
        </p:nvSpPr>
        <p:spPr>
          <a:xfrm>
            <a:off x="304920" y="895320"/>
            <a:ext cx="8461440" cy="3215159"/>
          </a:xfrm>
        </p:spPr>
        <p:txBody>
          <a:bodyPr/>
          <a:lstStyle>
            <a:def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29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defPPr>
            <a:lvl1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29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1pPr>
            <a:lvl2pPr marL="86400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3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2pPr>
            <a:lvl3pPr marL="1295999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3pPr>
            <a:lvl4pPr marL="172800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4pPr>
            <a:lvl5pPr marL="216000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5pPr>
            <a:lvl6pPr marL="259200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6pPr>
            <a:lvl7pPr marL="302400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7pPr>
            <a:lvl8pPr marL="345600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8pPr>
            <a:lvl9pPr marL="3887999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9pPr>
          </a:lstStyle>
          <a:p>
            <a:pPr lvl="0">
              <a:buChar char="➢"/>
            </a:pPr>
            <a:r>
              <a:rPr lang="en-US" sz="1800" dirty="0" err="1">
                <a:latin typeface="Arial" pitchFamily="34"/>
                <a:cs typeface="Arial" pitchFamily="34"/>
              </a:rPr>
              <a:t>Robotium</a:t>
            </a:r>
            <a:r>
              <a:rPr lang="en-US" sz="1800" dirty="0">
                <a:latin typeface="Arial" pitchFamily="34"/>
                <a:cs typeface="Arial" pitchFamily="34"/>
              </a:rPr>
              <a:t> is an open source automation testing tool used for testing Android native applications.</a:t>
            </a:r>
          </a:p>
          <a:p>
            <a:pPr lvl="0">
              <a:buChar char="➢"/>
            </a:pPr>
            <a:r>
              <a:rPr lang="en-US" sz="1800" dirty="0">
                <a:latin typeface="Arial" pitchFamily="34"/>
                <a:cs typeface="Arial" pitchFamily="34"/>
              </a:rPr>
              <a:t>Makes it easy to write powerful and robust automatic UI test cases for Android applications</a:t>
            </a:r>
          </a:p>
          <a:p>
            <a:pPr marL="228600" lvl="0" indent="-228600">
              <a:buChar char="➢"/>
            </a:pPr>
            <a:r>
              <a:rPr lang="en-US" sz="1800" dirty="0">
                <a:latin typeface="Arial" pitchFamily="34"/>
              </a:rPr>
              <a:t>Can be used  for testing applications where either</a:t>
            </a:r>
          </a:p>
          <a:p>
            <a:pPr marL="685799" lvl="0" indent="-228600">
              <a:buChar char=""/>
            </a:pPr>
            <a:r>
              <a:rPr lang="en-US" sz="1800" dirty="0">
                <a:latin typeface="Arial" pitchFamily="34"/>
              </a:rPr>
              <a:t>the source code is available or</a:t>
            </a:r>
          </a:p>
          <a:p>
            <a:pPr marL="685799" lvl="0" indent="-228600">
              <a:buChar char=""/>
            </a:pPr>
            <a:r>
              <a:rPr lang="en-US" sz="1800" dirty="0">
                <a:latin typeface="Arial" pitchFamily="34"/>
              </a:rPr>
              <a:t>only the APK file is available.</a:t>
            </a:r>
          </a:p>
          <a:p>
            <a:pPr marL="0" lvl="0" indent="0" algn="just">
              <a:spcBef>
                <a:spcPts val="700"/>
              </a:spcBef>
              <a:buNone/>
            </a:pPr>
            <a:endParaRPr lang="en-US" sz="1800" dirty="0">
              <a:latin typeface="Helvetica" pitchFamily="18"/>
            </a:endParaRPr>
          </a:p>
        </p:txBody>
      </p:sp>
      <p:sp>
        <p:nvSpPr>
          <p:cNvPr id="3" name="Title 6"/>
          <p:cNvSpPr txBox="1">
            <a:spLocks noGrp="1"/>
          </p:cNvSpPr>
          <p:nvPr>
            <p:ph type="title" idx="4294967295"/>
          </p:nvPr>
        </p:nvSpPr>
        <p:spPr>
          <a:xfrm>
            <a:off x="152280" y="-19080"/>
            <a:ext cx="8762760" cy="761759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200" b="0" dirty="0">
                <a:solidFill>
                  <a:srgbClr val="464646"/>
                </a:solidFill>
                <a:latin typeface="Arial" pitchFamily="34"/>
              </a:rPr>
              <a:t>What is </a:t>
            </a:r>
            <a:r>
              <a:rPr lang="en-US" sz="3200" b="0" dirty="0" err="1">
                <a:solidFill>
                  <a:srgbClr val="464646"/>
                </a:solidFill>
                <a:latin typeface="Arial" pitchFamily="34"/>
              </a:rPr>
              <a:t>Robotium</a:t>
            </a:r>
            <a:r>
              <a:rPr lang="en-US" sz="3200" b="0" dirty="0">
                <a:solidFill>
                  <a:srgbClr val="464646"/>
                </a:solidFill>
                <a:latin typeface="Arial" pitchFamily="34"/>
              </a:rPr>
              <a:t>?</a:t>
            </a: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>
            <a:spLocks noGrp="1"/>
          </p:cNvSpPr>
          <p:nvPr>
            <p:ph type="title" idx="4294967295"/>
          </p:nvPr>
        </p:nvSpPr>
        <p:spPr>
          <a:xfrm>
            <a:off x="152280" y="-19080"/>
            <a:ext cx="8762760" cy="761759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spcBef>
                <a:spcPts val="899"/>
              </a:spcBef>
              <a:buNone/>
            </a:pPr>
            <a:r>
              <a:rPr lang="en-US" sz="3200" b="0" dirty="0" smtClean="0">
                <a:solidFill>
                  <a:srgbClr val="464646"/>
                </a:solidFill>
                <a:ea typeface="ＭＳ Ｐゴシック" pitchFamily="2"/>
              </a:rPr>
              <a:t>Performance Report</a:t>
            </a:r>
            <a:endParaRPr lang="en-US" sz="3200" b="0" dirty="0">
              <a:solidFill>
                <a:srgbClr val="464646"/>
              </a:solidFill>
              <a:ea typeface="ＭＳ Ｐゴシック" pitchFamily="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00150"/>
            <a:ext cx="6553200" cy="2971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 txBox="1">
            <a:spLocks noGrp="1"/>
          </p:cNvSpPr>
          <p:nvPr>
            <p:ph type="body" idx="4294967295"/>
          </p:nvPr>
        </p:nvSpPr>
        <p:spPr>
          <a:xfrm>
            <a:off x="304800" y="742950"/>
            <a:ext cx="8461440" cy="4266720"/>
          </a:xfrm>
        </p:spPr>
        <p:txBody>
          <a:bodyPr/>
          <a:lstStyle>
            <a:def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29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defPPr>
            <a:lvl1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29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1pPr>
            <a:lvl2pPr marL="86400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3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2pPr>
            <a:lvl3pPr marL="1295999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3pPr>
            <a:lvl4pPr marL="172800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4pPr>
            <a:lvl5pPr marL="216000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5pPr>
            <a:lvl6pPr marL="259200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6pPr>
            <a:lvl7pPr marL="302400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7pPr>
            <a:lvl8pPr marL="345600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8pPr>
            <a:lvl9pPr marL="3887999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9pPr>
          </a:lstStyle>
          <a:p>
            <a:pPr marL="0" lvl="0" indent="0" algn="just">
              <a:spcBef>
                <a:spcPts val="700"/>
              </a:spcBef>
              <a:buClr>
                <a:srgbClr val="DA1F28"/>
              </a:buClr>
              <a:buSzPct val="60000"/>
              <a:buFont typeface="Wingdings"/>
              <a:buChar char=""/>
            </a:pPr>
            <a:r>
              <a:rPr lang="en-US" sz="1600" dirty="0" err="1">
                <a:latin typeface="Arial" pitchFamily="34"/>
              </a:rPr>
              <a:t>Phresco</a:t>
            </a:r>
            <a:r>
              <a:rPr lang="en-US" sz="1600" dirty="0">
                <a:latin typeface="Arial" pitchFamily="34"/>
              </a:rPr>
              <a:t> QA team has written automation test scripts for few accounts like 	</a:t>
            </a:r>
          </a:p>
          <a:p>
            <a:pPr marL="0" lvl="1" indent="0" algn="just">
              <a:spcBef>
                <a:spcPts val="550"/>
              </a:spcBef>
              <a:spcAft>
                <a:spcPts val="1417"/>
              </a:spcAft>
              <a:buClr>
                <a:srgbClr val="00B050"/>
              </a:buClr>
              <a:buSzPct val="70000"/>
              <a:buFont typeface="Courier New" pitchFamily="49"/>
              <a:buChar char="o"/>
            </a:pPr>
            <a:r>
              <a:rPr lang="en-US" sz="1000" dirty="0">
                <a:latin typeface="Arial" pitchFamily="34"/>
              </a:rPr>
              <a:t>L’Oreal(Makeup.com),</a:t>
            </a:r>
          </a:p>
          <a:p>
            <a:pPr marL="0" lvl="1" indent="0" algn="just">
              <a:spcBef>
                <a:spcPts val="550"/>
              </a:spcBef>
              <a:spcAft>
                <a:spcPts val="1417"/>
              </a:spcAft>
              <a:buClr>
                <a:srgbClr val="00B050"/>
              </a:buClr>
              <a:buSzPct val="70000"/>
              <a:buFont typeface="Courier New" pitchFamily="49"/>
              <a:buChar char="o"/>
            </a:pPr>
            <a:r>
              <a:rPr lang="en-US" sz="1000" dirty="0" err="1">
                <a:latin typeface="Arial" pitchFamily="34"/>
              </a:rPr>
              <a:t>JnJ</a:t>
            </a:r>
            <a:r>
              <a:rPr lang="en-US" sz="1000" dirty="0">
                <a:latin typeface="Arial" pitchFamily="34"/>
              </a:rPr>
              <a:t>(</a:t>
            </a:r>
            <a:r>
              <a:rPr lang="en-US" sz="1000" dirty="0" err="1">
                <a:latin typeface="Arial" pitchFamily="34"/>
              </a:rPr>
              <a:t>Zyrtec,Mobility</a:t>
            </a:r>
            <a:r>
              <a:rPr lang="en-US" sz="1000" dirty="0">
                <a:latin typeface="Arial" pitchFamily="34"/>
              </a:rPr>
              <a:t>…)</a:t>
            </a:r>
          </a:p>
          <a:p>
            <a:pPr marL="0" lvl="1" indent="0" algn="just">
              <a:spcBef>
                <a:spcPts val="550"/>
              </a:spcBef>
              <a:spcAft>
                <a:spcPts val="1417"/>
              </a:spcAft>
              <a:buClr>
                <a:srgbClr val="00B050"/>
              </a:buClr>
              <a:buSzPct val="70000"/>
              <a:buFont typeface="Courier New" pitchFamily="49"/>
              <a:buChar char="o"/>
            </a:pPr>
            <a:r>
              <a:rPr lang="en-US" sz="1000" dirty="0">
                <a:latin typeface="Arial" pitchFamily="34"/>
              </a:rPr>
              <a:t>Walgreens(Loyalty)</a:t>
            </a:r>
          </a:p>
          <a:p>
            <a:pPr marL="0" lvl="1" indent="0" algn="just">
              <a:spcBef>
                <a:spcPts val="550"/>
              </a:spcBef>
              <a:spcAft>
                <a:spcPts val="1417"/>
              </a:spcAft>
              <a:buClr>
                <a:srgbClr val="00B050"/>
              </a:buClr>
              <a:buSzPct val="70000"/>
              <a:buFont typeface="Courier New" pitchFamily="49"/>
              <a:buChar char="o"/>
            </a:pPr>
            <a:r>
              <a:rPr lang="en-US" sz="1000" dirty="0" err="1">
                <a:latin typeface="Arial" pitchFamily="34"/>
              </a:rPr>
              <a:t>Bestbuy</a:t>
            </a:r>
            <a:r>
              <a:rPr lang="en-US" sz="1000" dirty="0">
                <a:latin typeface="Arial" pitchFamily="34"/>
              </a:rPr>
              <a:t>(</a:t>
            </a:r>
            <a:r>
              <a:rPr lang="en-US" sz="1000" dirty="0" err="1">
                <a:latin typeface="Arial" pitchFamily="34"/>
              </a:rPr>
              <a:t>PDTS,DigitalDeals</a:t>
            </a:r>
            <a:r>
              <a:rPr lang="en-US" sz="1000" dirty="0">
                <a:latin typeface="Arial" pitchFamily="34"/>
              </a:rPr>
              <a:t>..)</a:t>
            </a:r>
          </a:p>
          <a:p>
            <a:pPr marL="0" lvl="1" indent="0" algn="just">
              <a:spcBef>
                <a:spcPts val="550"/>
              </a:spcBef>
              <a:spcAft>
                <a:spcPts val="1417"/>
              </a:spcAft>
              <a:buClr>
                <a:srgbClr val="00B050"/>
              </a:buClr>
              <a:buSzPct val="70000"/>
              <a:buFont typeface="Courier New" pitchFamily="49"/>
              <a:buChar char="o"/>
            </a:pPr>
            <a:r>
              <a:rPr lang="en-US" sz="1000" dirty="0">
                <a:latin typeface="Arial" pitchFamily="34"/>
              </a:rPr>
              <a:t>SSBT(CRA,BPC,IVL,SRE,DGF)</a:t>
            </a:r>
          </a:p>
          <a:p>
            <a:pPr marL="0" lvl="1" indent="0" algn="just">
              <a:spcBef>
                <a:spcPts val="550"/>
              </a:spcBef>
              <a:spcAft>
                <a:spcPts val="1417"/>
              </a:spcAft>
              <a:buClr>
                <a:srgbClr val="00B050"/>
              </a:buClr>
              <a:buSzPct val="70000"/>
              <a:buFont typeface="Courier New" pitchFamily="49"/>
              <a:buChar char="o"/>
            </a:pPr>
            <a:r>
              <a:rPr lang="en-US" sz="1000" dirty="0">
                <a:latin typeface="Arial" pitchFamily="34"/>
              </a:rPr>
              <a:t>NBO1(</a:t>
            </a:r>
            <a:r>
              <a:rPr lang="en-US" sz="1000" dirty="0" err="1">
                <a:latin typeface="Arial" pitchFamily="34"/>
              </a:rPr>
              <a:t>MyTouchtunes,Karaoke</a:t>
            </a:r>
            <a:r>
              <a:rPr lang="en-US" sz="1000" dirty="0">
                <a:latin typeface="Arial" pitchFamily="34"/>
              </a:rPr>
              <a:t>)</a:t>
            </a:r>
          </a:p>
          <a:p>
            <a:pPr marL="0" lvl="1" indent="0" algn="just">
              <a:spcBef>
                <a:spcPts val="550"/>
              </a:spcBef>
              <a:spcAft>
                <a:spcPts val="1417"/>
              </a:spcAft>
              <a:buClr>
                <a:srgbClr val="00B050"/>
              </a:buClr>
              <a:buSzPct val="70000"/>
              <a:buFont typeface="Courier New" pitchFamily="49"/>
              <a:buChar char="o"/>
            </a:pPr>
            <a:r>
              <a:rPr lang="en-US" sz="1000" dirty="0">
                <a:latin typeface="Arial" pitchFamily="34"/>
              </a:rPr>
              <a:t>VWR(Widget and Android applications)</a:t>
            </a:r>
          </a:p>
          <a:p>
            <a:pPr marL="0" lvl="1" indent="0" algn="just">
              <a:spcBef>
                <a:spcPts val="550"/>
              </a:spcBef>
              <a:spcAft>
                <a:spcPts val="1417"/>
              </a:spcAft>
              <a:buClr>
                <a:srgbClr val="00B050"/>
              </a:buClr>
              <a:buSzPct val="70000"/>
              <a:buFont typeface="Courier New" pitchFamily="49"/>
              <a:buChar char="o"/>
            </a:pPr>
            <a:r>
              <a:rPr lang="en-US" sz="1000" dirty="0" err="1">
                <a:latin typeface="Arial" pitchFamily="34"/>
              </a:rPr>
              <a:t>NetSmart</a:t>
            </a:r>
            <a:r>
              <a:rPr lang="en-US" sz="1000" dirty="0" smtClean="0">
                <a:latin typeface="Arial" pitchFamily="34"/>
              </a:rPr>
              <a:t>,</a:t>
            </a:r>
          </a:p>
          <a:p>
            <a:pPr marL="0" lvl="1" indent="0" algn="just">
              <a:spcBef>
                <a:spcPts val="550"/>
              </a:spcBef>
              <a:spcAft>
                <a:spcPts val="1417"/>
              </a:spcAft>
              <a:buClr>
                <a:srgbClr val="00B050"/>
              </a:buClr>
              <a:buSzPct val="70000"/>
              <a:buFont typeface="Courier New" pitchFamily="49"/>
              <a:buChar char="o"/>
            </a:pPr>
            <a:r>
              <a:rPr lang="en-US" sz="1000" dirty="0" err="1" smtClean="0">
                <a:latin typeface="Arial" pitchFamily="34"/>
              </a:rPr>
              <a:t>HorizonBlue</a:t>
            </a:r>
            <a:r>
              <a:rPr lang="en-US" sz="1000" dirty="0" smtClean="0">
                <a:latin typeface="Arial" pitchFamily="34"/>
              </a:rPr>
              <a:t>(Corporate Website)</a:t>
            </a:r>
          </a:p>
          <a:p>
            <a:pPr marL="0" lvl="0" indent="0" algn="just">
              <a:spcBef>
                <a:spcPts val="700"/>
              </a:spcBef>
              <a:buNone/>
            </a:pPr>
            <a:endParaRPr lang="en-US" sz="1800" dirty="0">
              <a:latin typeface="Helvetica" pitchFamily="18"/>
            </a:endParaRPr>
          </a:p>
        </p:txBody>
      </p:sp>
      <p:sp>
        <p:nvSpPr>
          <p:cNvPr id="3" name="Title 6"/>
          <p:cNvSpPr txBox="1">
            <a:spLocks noGrp="1"/>
          </p:cNvSpPr>
          <p:nvPr>
            <p:ph type="title" idx="4294967295"/>
          </p:nvPr>
        </p:nvSpPr>
        <p:spPr>
          <a:xfrm>
            <a:off x="152280" y="-19080"/>
            <a:ext cx="8762760" cy="761759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spcBef>
                <a:spcPts val="899"/>
              </a:spcBef>
              <a:buNone/>
            </a:pPr>
            <a:r>
              <a:rPr lang="en-US" sz="2800" b="0" dirty="0">
                <a:solidFill>
                  <a:srgbClr val="464646"/>
                </a:solidFill>
                <a:latin typeface="Arial" pitchFamily="34" charset="0"/>
              </a:rPr>
              <a:t>Achievements</a:t>
            </a:r>
            <a:r>
              <a:rPr lang="en-US" sz="3200" b="0" dirty="0">
                <a:solidFill>
                  <a:srgbClr val="464646"/>
                </a:solidFill>
              </a:rPr>
              <a:t> and Road Map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333500"/>
            <a:ext cx="7848600" cy="165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Bef>
                <a:spcPts val="700"/>
              </a:spcBef>
              <a:buClr>
                <a:srgbClr val="DA1F28"/>
              </a:buClr>
              <a:buSzPct val="60000"/>
              <a:buFont typeface="Wingdings"/>
              <a:buChar char=""/>
            </a:pPr>
            <a:r>
              <a:rPr lang="en-US" dirty="0" smtClean="0">
                <a:latin typeface="Arial" pitchFamily="34"/>
              </a:rPr>
              <a:t>Support for Monkey Talk(Android Hybrid applications) in 2.0</a:t>
            </a:r>
          </a:p>
          <a:p>
            <a:pPr lvl="0" algn="just">
              <a:spcBef>
                <a:spcPts val="700"/>
              </a:spcBef>
              <a:buClr>
                <a:srgbClr val="DA1F28"/>
              </a:buClr>
              <a:buSzPct val="60000"/>
              <a:buFont typeface="Wingdings"/>
              <a:buChar char=""/>
            </a:pPr>
            <a:endParaRPr lang="en-US" dirty="0" smtClean="0">
              <a:latin typeface="Arial" pitchFamily="34"/>
            </a:endParaRPr>
          </a:p>
          <a:p>
            <a:pPr lvl="0" algn="just">
              <a:spcBef>
                <a:spcPts val="700"/>
              </a:spcBef>
              <a:buClr>
                <a:srgbClr val="DA1F28"/>
              </a:buClr>
              <a:buSzPct val="60000"/>
              <a:buFont typeface="Wingdings"/>
              <a:buChar char=""/>
            </a:pPr>
            <a:r>
              <a:rPr lang="en-US" dirty="0" smtClean="0">
                <a:latin typeface="Arial" pitchFamily="34"/>
              </a:rPr>
              <a:t>Support for running functional test cases using Jenkins through CI(Continuous Integration) in 2.0</a:t>
            </a:r>
          </a:p>
          <a:p>
            <a:endParaRPr lang="en-US" dirty="0"/>
          </a:p>
        </p:txBody>
      </p:sp>
      <p:sp>
        <p:nvSpPr>
          <p:cNvPr id="3" name="Title 6"/>
          <p:cNvSpPr txBox="1">
            <a:spLocks/>
          </p:cNvSpPr>
          <p:nvPr/>
        </p:nvSpPr>
        <p:spPr>
          <a:xfrm>
            <a:off x="-19050" y="2692"/>
            <a:ext cx="8762760" cy="76175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ctr"/>
          <a:lstStyle>
            <a:defPPr lvl="0">
              <a:buSzPct val="45000"/>
              <a:buFont typeface="StarSymbol"/>
              <a:buNone/>
              <a:defRPr/>
            </a:defPPr>
            <a:lvl1pPr marL="0" marR="0" lvl="0" indent="0" algn="l" rtl="0" hangingPunct="1"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US" sz="4200" b="1" i="0" u="none" strike="noStrike" kern="1200">
                <a:ln>
                  <a:noFill/>
                </a:ln>
                <a:solidFill>
                  <a:srgbClr val="1DAE4B"/>
                </a:solidFill>
                <a:latin typeface="Helvetica" pitchFamily="18"/>
                <a:ea typeface="Arial Unicode MS" pitchFamily="2"/>
                <a:cs typeface="Tahoma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spcBef>
                <a:spcPts val="899"/>
              </a:spcBef>
              <a:buFont typeface="StarSymbol"/>
              <a:buNone/>
            </a:pPr>
            <a:r>
              <a:rPr lang="en-US" sz="2800" b="0" dirty="0" smtClean="0">
                <a:solidFill>
                  <a:srgbClr val="464646"/>
                </a:solidFill>
                <a:latin typeface="Arial" pitchFamily="34" charset="0"/>
              </a:rPr>
              <a:t>Achievements</a:t>
            </a:r>
            <a:r>
              <a:rPr lang="en-US" sz="3200" b="0" dirty="0" smtClean="0">
                <a:solidFill>
                  <a:srgbClr val="464646"/>
                </a:solidFill>
              </a:rPr>
              <a:t> and Road Map-</a:t>
            </a:r>
            <a:r>
              <a:rPr lang="en-US" sz="3200" b="0" dirty="0" err="1" smtClean="0">
                <a:solidFill>
                  <a:srgbClr val="464646"/>
                </a:solidFill>
              </a:rPr>
              <a:t>Contd</a:t>
            </a:r>
            <a:endParaRPr lang="en-US" sz="3200" b="0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17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3833279"/>
            <a:ext cx="8762760" cy="13104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200" b="0" dirty="0">
                <a:solidFill>
                  <a:srgbClr val="464646"/>
                </a:solidFill>
              </a:rPr>
              <a:t>Q &amp; A</a:t>
            </a:r>
            <a:br>
              <a:rPr lang="en-US" sz="4200" b="0" dirty="0">
                <a:solidFill>
                  <a:srgbClr val="464646"/>
                </a:solidFill>
              </a:rPr>
            </a:br>
            <a:r>
              <a:rPr lang="en-US" sz="1800" b="0" dirty="0">
                <a:solidFill>
                  <a:srgbClr val="464646"/>
                </a:solidFill>
                <a:latin typeface="Arial" pitchFamily="34"/>
              </a:rPr>
              <a:t>For queries, contact </a:t>
            </a:r>
            <a:r>
              <a:rPr lang="en-US" sz="1800" u="sng" dirty="0">
                <a:solidFill>
                  <a:srgbClr val="0000FF"/>
                </a:solidFill>
                <a:latin typeface="Arial" pitchFamily="34"/>
              </a:rPr>
              <a:t>phresco-support@photoninfotech.net</a:t>
            </a:r>
            <a:r>
              <a:rPr lang="en-US" sz="4200" b="0" dirty="0">
                <a:solidFill>
                  <a:srgbClr val="464646"/>
                </a:solidFill>
              </a:rPr>
              <a:t/>
            </a:r>
            <a:br>
              <a:rPr lang="en-US" sz="4200" b="0" dirty="0">
                <a:solidFill>
                  <a:srgbClr val="464646"/>
                </a:solidFill>
              </a:rPr>
            </a:br>
            <a:r>
              <a:rPr lang="en-US" sz="4200" b="0" dirty="0">
                <a:solidFill>
                  <a:srgbClr val="464646"/>
                </a:solidFill>
              </a:rPr>
              <a:t/>
            </a:r>
            <a:br>
              <a:rPr lang="en-US" sz="4200" b="0" dirty="0">
                <a:solidFill>
                  <a:srgbClr val="464646"/>
                </a:solidFill>
              </a:rPr>
            </a:br>
            <a:endParaRPr lang="en-US" sz="4200" b="0" dirty="0">
              <a:solidFill>
                <a:srgbClr val="46464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>
            <a:spLocks noGrp="1"/>
          </p:cNvSpPr>
          <p:nvPr>
            <p:ph type="title" idx="4294967295"/>
          </p:nvPr>
        </p:nvSpPr>
        <p:spPr>
          <a:xfrm>
            <a:off x="152400" y="0"/>
            <a:ext cx="8762760" cy="100548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200" b="0" dirty="0">
                <a:solidFill>
                  <a:srgbClr val="464646"/>
                </a:solidFill>
                <a:latin typeface="Arial" pitchFamily="34"/>
              </a:rPr>
              <a:t>Supported Versions/Languages/OS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457200" y="914400"/>
            <a:ext cx="8000999" cy="2286000"/>
          </a:xfrm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hangingPunct="0">
              <a:buChar char="➢"/>
            </a:pPr>
            <a:r>
              <a:rPr lang="en-US" sz="1800" dirty="0">
                <a:latin typeface="Arial" pitchFamily="34"/>
                <a:cs typeface="Arial" pitchFamily="34"/>
              </a:rPr>
              <a:t>  Supported by Java alone.</a:t>
            </a:r>
          </a:p>
          <a:p>
            <a:pPr marL="0" lvl="0" indent="0" hangingPunct="0">
              <a:buChar char="➢"/>
            </a:pPr>
            <a:endParaRPr lang="en-US" sz="1800" dirty="0">
              <a:latin typeface="Arial" pitchFamily="34"/>
              <a:cs typeface="Arial" pitchFamily="34"/>
            </a:endParaRPr>
          </a:p>
          <a:p>
            <a:pPr marL="0" lvl="0" indent="0" hangingPunct="0">
              <a:buChar char="➢"/>
            </a:pPr>
            <a:r>
              <a:rPr lang="en-US" sz="1800" dirty="0">
                <a:latin typeface="Arial" pitchFamily="34"/>
                <a:cs typeface="Arial" pitchFamily="34"/>
              </a:rPr>
              <a:t>  Can be run only in Android OS only(Officially supports Android 1.6 and up )</a:t>
            </a:r>
          </a:p>
          <a:p>
            <a:pPr marL="0" lvl="0" indent="0" hangingPunct="0">
              <a:buChar char="➢"/>
            </a:pPr>
            <a:endParaRPr lang="en-US" sz="1800" dirty="0">
              <a:latin typeface="Arial" pitchFamily="34"/>
              <a:cs typeface="Arial" pitchFamily="34"/>
            </a:endParaRPr>
          </a:p>
          <a:p>
            <a:pPr marL="0" lvl="0" indent="0" hangingPunct="0">
              <a:buChar char="➢"/>
            </a:pPr>
            <a:r>
              <a:rPr lang="en-US" sz="1800" dirty="0">
                <a:latin typeface="Arial" pitchFamily="34"/>
                <a:cs typeface="Arial" pitchFamily="34"/>
              </a:rPr>
              <a:t>  Tests can be run on both emulator and device.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 txBox="1">
            <a:spLocks noGrp="1"/>
          </p:cNvSpPr>
          <p:nvPr>
            <p:ph type="body" idx="4294967295"/>
          </p:nvPr>
        </p:nvSpPr>
        <p:spPr>
          <a:xfrm>
            <a:off x="304920" y="743040"/>
            <a:ext cx="8461440" cy="3809520"/>
          </a:xfrm>
        </p:spPr>
        <p:txBody>
          <a:bodyPr/>
          <a:lstStyle>
            <a:def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29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defPPr>
            <a:lvl1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29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1pPr>
            <a:lvl2pPr marL="86400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3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2pPr>
            <a:lvl3pPr marL="1295999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3pPr>
            <a:lvl4pPr marL="172800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4pPr>
            <a:lvl5pPr marL="216000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5pPr>
            <a:lvl6pPr marL="259200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6pPr>
            <a:lvl7pPr marL="302400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7pPr>
            <a:lvl8pPr marL="345600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8pPr>
            <a:lvl9pPr marL="3887999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9pPr>
          </a:lstStyle>
          <a:p>
            <a:pPr marL="228600" lvl="0" indent="-228600">
              <a:buChar char="➢"/>
            </a:pPr>
            <a:r>
              <a:rPr lang="en-US" sz="1800" dirty="0">
                <a:latin typeface="Arial" pitchFamily="34"/>
                <a:cs typeface="Arial" pitchFamily="34"/>
              </a:rPr>
              <a:t>Can develop powerful test cases, with minimal knowledge of the application under test</a:t>
            </a:r>
          </a:p>
          <a:p>
            <a:pPr marL="228600" lvl="0" indent="-228600">
              <a:buChar char="➢"/>
            </a:pPr>
            <a:r>
              <a:rPr lang="en-US" sz="1800" dirty="0">
                <a:latin typeface="Arial" pitchFamily="34"/>
                <a:cs typeface="Arial" pitchFamily="34"/>
              </a:rPr>
              <a:t>Handles multiple Android activities automatically</a:t>
            </a:r>
          </a:p>
          <a:p>
            <a:pPr lvl="0">
              <a:buChar char="➢"/>
            </a:pPr>
            <a:r>
              <a:rPr lang="en-US" sz="1800" dirty="0">
                <a:latin typeface="Arial" pitchFamily="34"/>
                <a:cs typeface="Arial" pitchFamily="34"/>
              </a:rPr>
              <a:t>Minimal time needed to write solid test cases.</a:t>
            </a:r>
          </a:p>
          <a:p>
            <a:pPr lvl="0">
              <a:buChar char="➢"/>
            </a:pPr>
            <a:r>
              <a:rPr lang="en-US" sz="1800" dirty="0">
                <a:latin typeface="Arial" pitchFamily="34"/>
                <a:cs typeface="Arial" pitchFamily="34"/>
              </a:rPr>
              <a:t>Readability of test cases is greatly improved, compared to standard instrumentation tests.</a:t>
            </a:r>
          </a:p>
          <a:p>
            <a:pPr lvl="0">
              <a:buChar char="➢"/>
            </a:pPr>
            <a:r>
              <a:rPr lang="en-US" sz="1800" dirty="0">
                <a:latin typeface="Arial" pitchFamily="34"/>
                <a:cs typeface="Arial" pitchFamily="34"/>
              </a:rPr>
              <a:t>Test cases are more robust due to the run-time binding to GUI components.</a:t>
            </a:r>
          </a:p>
          <a:p>
            <a:pPr lvl="0">
              <a:buChar char="➢"/>
            </a:pPr>
            <a:r>
              <a:rPr lang="en-US" sz="1800" dirty="0">
                <a:latin typeface="Arial" pitchFamily="34"/>
                <a:cs typeface="Arial" pitchFamily="34"/>
              </a:rPr>
              <a:t>Integrates smoothly with Maven or Ant to run tests as part of continuous integration.</a:t>
            </a:r>
          </a:p>
          <a:p>
            <a:pPr marL="0" lvl="0" indent="0" algn="just">
              <a:spcBef>
                <a:spcPts val="700"/>
              </a:spcBef>
              <a:buNone/>
            </a:pPr>
            <a:endParaRPr lang="en-US" sz="1800" dirty="0">
              <a:latin typeface="Helvetica" pitchFamily="18"/>
            </a:endParaRPr>
          </a:p>
        </p:txBody>
      </p:sp>
      <p:sp>
        <p:nvSpPr>
          <p:cNvPr id="3" name="Title 6"/>
          <p:cNvSpPr txBox="1">
            <a:spLocks noGrp="1"/>
          </p:cNvSpPr>
          <p:nvPr>
            <p:ph type="title" idx="4294967295"/>
          </p:nvPr>
        </p:nvSpPr>
        <p:spPr>
          <a:xfrm>
            <a:off x="152280" y="-19080"/>
            <a:ext cx="8762760" cy="761759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600" b="0" dirty="0">
                <a:solidFill>
                  <a:srgbClr val="464646"/>
                </a:solidFill>
                <a:latin typeface="Arial" pitchFamily="34"/>
              </a:rPr>
              <a:t>Advantages of using </a:t>
            </a:r>
            <a:r>
              <a:rPr lang="en-US" sz="3600" b="0" dirty="0" err="1">
                <a:solidFill>
                  <a:srgbClr val="464646"/>
                </a:solidFill>
                <a:latin typeface="Arial" pitchFamily="34"/>
              </a:rPr>
              <a:t>Robotium</a:t>
            </a:r>
            <a:endParaRPr lang="en-US" sz="3600" b="0" dirty="0">
              <a:solidFill>
                <a:srgbClr val="464646"/>
              </a:solidFill>
              <a:latin typeface="Arial" pitchFamily="3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 txBox="1">
            <a:spLocks noGrp="1"/>
          </p:cNvSpPr>
          <p:nvPr>
            <p:ph type="body" idx="4294967295"/>
          </p:nvPr>
        </p:nvSpPr>
        <p:spPr>
          <a:xfrm>
            <a:off x="304920" y="743040"/>
            <a:ext cx="8461440" cy="3809520"/>
          </a:xfrm>
        </p:spPr>
        <p:txBody>
          <a:bodyPr/>
          <a:lstStyle>
            <a:def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29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defPPr>
            <a:lvl1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29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1pPr>
            <a:lvl2pPr marL="86400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3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2pPr>
            <a:lvl3pPr marL="1295999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3pPr>
            <a:lvl4pPr marL="172800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4pPr>
            <a:lvl5pPr marL="216000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5pPr>
            <a:lvl6pPr marL="259200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6pPr>
            <a:lvl7pPr marL="302400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7pPr>
            <a:lvl8pPr marL="345600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8pPr>
            <a:lvl9pPr marL="3887999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9pPr>
          </a:lstStyle>
          <a:p>
            <a:pPr marL="0" lvl="0" indent="0" algn="just">
              <a:spcBef>
                <a:spcPts val="700"/>
              </a:spcBef>
              <a:buChar char="➢"/>
            </a:pPr>
            <a:r>
              <a:rPr lang="en-US" sz="1800" dirty="0">
                <a:latin typeface="Helvetica" pitchFamily="18"/>
              </a:rPr>
              <a:t>  </a:t>
            </a:r>
            <a:r>
              <a:rPr lang="en-US" sz="1800" dirty="0" err="1">
                <a:latin typeface="Arial" pitchFamily="34"/>
              </a:rPr>
              <a:t>Jdk</a:t>
            </a:r>
            <a:r>
              <a:rPr lang="en-US" sz="1800" dirty="0">
                <a:latin typeface="Arial" pitchFamily="34"/>
              </a:rPr>
              <a:t>(not JRE)</a:t>
            </a:r>
          </a:p>
          <a:p>
            <a:pPr marL="431999" lvl="2" indent="0">
              <a:buChar char=""/>
            </a:pPr>
            <a:r>
              <a:rPr lang="en-US" sz="1300" dirty="0">
                <a:latin typeface="Arial" pitchFamily="34"/>
              </a:rPr>
              <a:t>path for &lt;JAVA_HOME&gt; has to be set in environment variable</a:t>
            </a:r>
          </a:p>
          <a:p>
            <a:pPr marL="0" lvl="0" indent="0" algn="just">
              <a:spcBef>
                <a:spcPts val="700"/>
              </a:spcBef>
              <a:buChar char="➢"/>
            </a:pPr>
            <a:r>
              <a:rPr lang="en-US" sz="1800" dirty="0">
                <a:latin typeface="Helvetica" pitchFamily="18"/>
              </a:rPr>
              <a:t>  </a:t>
            </a:r>
            <a:r>
              <a:rPr lang="en-US" sz="1800" dirty="0">
                <a:latin typeface="Arial" pitchFamily="34"/>
              </a:rPr>
              <a:t>Eclipse</a:t>
            </a:r>
          </a:p>
          <a:p>
            <a:pPr marL="431999" lvl="2" indent="0">
              <a:buChar char=""/>
            </a:pPr>
            <a:r>
              <a:rPr lang="en-US" sz="1300" dirty="0">
                <a:latin typeface="Arial" pitchFamily="34"/>
              </a:rPr>
              <a:t>ADT plugin and SDK has to be installed</a:t>
            </a:r>
          </a:p>
          <a:p>
            <a:pPr marL="0" lvl="0" indent="0" algn="just">
              <a:spcBef>
                <a:spcPts val="700"/>
              </a:spcBef>
              <a:buChar char="➢"/>
            </a:pPr>
            <a:r>
              <a:rPr lang="en-US" sz="1800" dirty="0">
                <a:latin typeface="Helvetica" pitchFamily="18"/>
              </a:rPr>
              <a:t>  </a:t>
            </a:r>
            <a:r>
              <a:rPr lang="en-US" sz="1800" dirty="0">
                <a:latin typeface="Arial" pitchFamily="34"/>
              </a:rPr>
              <a:t>Android SDK</a:t>
            </a:r>
          </a:p>
          <a:p>
            <a:pPr marL="431999" lvl="2" indent="0">
              <a:buChar char=""/>
            </a:pPr>
            <a:r>
              <a:rPr lang="en-US" sz="1300" dirty="0">
                <a:latin typeface="Arial" pitchFamily="34"/>
              </a:rPr>
              <a:t>path for &lt;ANDROID_HOME&gt; to be set in environment variable</a:t>
            </a:r>
          </a:p>
          <a:p>
            <a:pPr marL="431999" lvl="2" indent="0">
              <a:buChar char=""/>
            </a:pPr>
            <a:r>
              <a:rPr lang="en-US" sz="1300" dirty="0" smtClean="0">
                <a:latin typeface="Arial" pitchFamily="34"/>
                <a:cs typeface="Arial" pitchFamily="34"/>
              </a:rPr>
              <a:t>&lt;</a:t>
            </a:r>
            <a:r>
              <a:rPr lang="en-US" sz="1300" dirty="0">
                <a:latin typeface="Arial" pitchFamily="34"/>
                <a:cs typeface="Arial" pitchFamily="34"/>
              </a:rPr>
              <a:t>ANDROID_HOME&gt; /tools and &lt;ANDROID_HOME&gt;/platform-tools as system </a:t>
            </a:r>
            <a:r>
              <a:rPr lang="en-US" sz="1300" dirty="0" smtClean="0">
                <a:latin typeface="Arial" pitchFamily="34"/>
                <a:cs typeface="Arial" pitchFamily="34"/>
              </a:rPr>
              <a:t>	PATH </a:t>
            </a:r>
            <a:r>
              <a:rPr lang="en-US" sz="1300" dirty="0">
                <a:latin typeface="Arial" pitchFamily="34"/>
                <a:cs typeface="Arial" pitchFamily="34"/>
              </a:rPr>
              <a:t>variable.</a:t>
            </a:r>
          </a:p>
          <a:p>
            <a:pPr marL="0" lvl="0" indent="0" algn="just">
              <a:spcBef>
                <a:spcPts val="700"/>
              </a:spcBef>
              <a:buNone/>
            </a:pPr>
            <a:endParaRPr lang="en-US" sz="1200" dirty="0">
              <a:latin typeface="Helvetica" pitchFamily="18"/>
            </a:endParaRPr>
          </a:p>
        </p:txBody>
      </p:sp>
      <p:sp>
        <p:nvSpPr>
          <p:cNvPr id="3" name="Title 6"/>
          <p:cNvSpPr txBox="1">
            <a:spLocks noGrp="1"/>
          </p:cNvSpPr>
          <p:nvPr>
            <p:ph type="title" idx="4294967295"/>
          </p:nvPr>
        </p:nvSpPr>
        <p:spPr>
          <a:xfrm>
            <a:off x="152280" y="-19080"/>
            <a:ext cx="8762760" cy="761759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200" b="0" dirty="0">
                <a:solidFill>
                  <a:srgbClr val="464646"/>
                </a:solidFill>
                <a:latin typeface="Arial" pitchFamily="34"/>
              </a:rPr>
              <a:t>Pre-requisites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52640" y="0"/>
            <a:ext cx="8762760" cy="915480"/>
          </a:xfrm>
        </p:spPr>
        <p:txBody>
          <a:bodyPr lIns="0" tIns="0" rIns="0" bIns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200" b="0" dirty="0">
                <a:solidFill>
                  <a:srgbClr val="000000"/>
                </a:solidFill>
                <a:latin typeface="Arial" pitchFamily="34"/>
              </a:rPr>
              <a:t>Download Location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685799"/>
            <a:ext cx="8458200" cy="31662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369719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>
                <a:latin typeface="Arial" pitchFamily="34"/>
                <a:cs typeface="Times New Roman" pitchFamily="18"/>
              </a:defRPr>
            </a:pPr>
            <a:endParaRPr lang="en-US" sz="1800" b="0" i="0" u="none" strike="noStrike" kern="1200" dirty="0">
              <a:ln>
                <a:noFill/>
              </a:ln>
              <a:latin typeface="Arial" pitchFamily="34"/>
              <a:ea typeface="Arial Unicode MS" pitchFamily="2"/>
              <a:cs typeface="Times New Roman" pitchFamily="18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latin typeface="Arial" pitchFamily="34"/>
              </a:defRPr>
            </a:pPr>
            <a:r>
              <a:rPr lang="en-US" sz="1800" b="0" i="0" u="none" strike="noStrike" kern="1200" dirty="0">
                <a:ln>
                  <a:noFill/>
                </a:ln>
                <a:latin typeface="Arial" pitchFamily="34"/>
                <a:ea typeface="Arial Unicode MS" pitchFamily="2"/>
                <a:cs typeface="Tahoma" pitchFamily="2"/>
              </a:rPr>
              <a:t>JDK installation</a:t>
            </a:r>
          </a:p>
          <a:p>
            <a:pPr marL="27432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>
                <a:latin typeface="Arial" pitchFamily="34"/>
                <a:cs typeface="Times New Roman" pitchFamily="18"/>
              </a:defRPr>
            </a:pPr>
            <a:endParaRPr lang="en-US" sz="1800" b="0" i="0" u="sng" strike="noStrike" kern="1200" dirty="0">
              <a:ln>
                <a:noFill/>
              </a:ln>
              <a:uFillTx/>
              <a:latin typeface="Arial" pitchFamily="34"/>
              <a:ea typeface="Arial Unicode MS" pitchFamily="2"/>
              <a:cs typeface="Times New Roman" pitchFamily="18"/>
            </a:endParaRPr>
          </a:p>
          <a:p>
            <a:pPr marL="45720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latin typeface="Arial" pitchFamily="34"/>
              </a:defRPr>
            </a:pPr>
            <a:r>
              <a:rPr lang="en-US" sz="1800" b="0" i="0" u="sng" strike="noStrike" kern="1200" dirty="0">
                <a:ln>
                  <a:noFill/>
                </a:ln>
                <a:solidFill>
                  <a:srgbClr val="2323DC"/>
                </a:solidFill>
                <a:uFillTx/>
                <a:latin typeface="Arial" pitchFamily="34"/>
                <a:ea typeface="Arial Unicode MS" pitchFamily="2"/>
                <a:cs typeface="Times New Roman" pitchFamily="18"/>
              </a:rPr>
              <a:t> </a:t>
            </a:r>
            <a:r>
              <a:rPr lang="en-US" sz="1800" b="0" i="0" u="sng" strike="noStrike" kern="1200" dirty="0">
                <a:ln>
                  <a:noFill/>
                </a:ln>
                <a:solidFill>
                  <a:srgbClr val="2323DC"/>
                </a:solidFill>
                <a:uFillTx/>
                <a:latin typeface="Arial" pitchFamily="34"/>
                <a:ea typeface="Arial Unicode MS" pitchFamily="2"/>
                <a:cs typeface="Tahoma" pitchFamily="2"/>
                <a:hlinkClick r:id="rId3"/>
              </a:rPr>
              <a:t>http://www.oracle.com/technetwork/java/javase/downloads/index.html</a:t>
            </a:r>
          </a:p>
          <a:p>
            <a:pPr marL="0" marR="0" lvl="0" indent="369719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>
                <a:latin typeface="Arial" pitchFamily="34"/>
                <a:cs typeface="Times New Roman" pitchFamily="18"/>
              </a:defRPr>
            </a:pPr>
            <a:endParaRPr lang="en-US" sz="1800" b="0" i="0" u="none" strike="noStrike" kern="1200" dirty="0">
              <a:ln>
                <a:noFill/>
              </a:ln>
              <a:latin typeface="Arial" pitchFamily="34"/>
              <a:ea typeface="Arial Unicode MS" pitchFamily="2"/>
              <a:cs typeface="Times New Roman" pitchFamily="18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latin typeface="Arial" pitchFamily="34"/>
              </a:defRPr>
            </a:pPr>
            <a:r>
              <a:rPr lang="en-US" sz="1800" b="0" i="0" u="none" strike="noStrike" kern="1200" dirty="0">
                <a:ln>
                  <a:noFill/>
                </a:ln>
                <a:latin typeface="Arial" pitchFamily="34"/>
                <a:ea typeface="Arial Unicode MS" pitchFamily="2"/>
                <a:cs typeface="Tahoma" pitchFamily="2"/>
              </a:rPr>
              <a:t>Eclipse installation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latin typeface="Arial" pitchFamily="34"/>
              </a:defRPr>
            </a:pPr>
            <a:endParaRPr lang="en-US" sz="1800" b="0" i="0" u="none" strike="noStrike" kern="1200" dirty="0">
              <a:ln>
                <a:noFill/>
              </a:ln>
              <a:latin typeface="Arial" pitchFamily="34"/>
              <a:ea typeface="Arial Unicode MS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latin typeface="Arial" pitchFamily="34"/>
              </a:defRPr>
            </a:pPr>
            <a:r>
              <a:rPr lang="en-US" sz="1800" b="0" i="0" u="none" strike="noStrike" kern="1200" dirty="0">
                <a:ln>
                  <a:noFill/>
                </a:ln>
                <a:latin typeface="Arial" pitchFamily="34"/>
                <a:ea typeface="Arial Unicode MS" pitchFamily="2"/>
                <a:cs typeface="Tahoma" pitchFamily="2"/>
              </a:rPr>
              <a:t>	</a:t>
            </a:r>
            <a:r>
              <a:rPr lang="en-US" sz="1800" b="0" i="0" u="sng" strike="noStrike" kern="1200" dirty="0">
                <a:ln>
                  <a:noFill/>
                </a:ln>
                <a:solidFill>
                  <a:srgbClr val="2323DC"/>
                </a:solidFill>
                <a:uFillTx/>
                <a:latin typeface="Arial" pitchFamily="34"/>
                <a:ea typeface="Arial Unicode MS" pitchFamily="2"/>
                <a:cs typeface="Tahoma" pitchFamily="2"/>
                <a:hlinkClick r:id="rId4"/>
              </a:rPr>
              <a:t>http://www.eclipse.org/downloads</a:t>
            </a:r>
          </a:p>
          <a:p>
            <a:pPr marL="0" marR="0" lvl="0" indent="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u="sng">
                <a:solidFill>
                  <a:srgbClr val="6B9F25"/>
                </a:solidFill>
                <a:uFillTx/>
                <a:latin typeface="Arial" pitchFamily="34"/>
                <a:cs typeface="Times New Roman" pitchFamily="18"/>
              </a:defRPr>
            </a:pPr>
            <a:endParaRPr lang="en-US" sz="1800" b="0" i="0" u="sng" strike="noStrike" kern="1200" dirty="0">
              <a:ln>
                <a:noFill/>
              </a:ln>
              <a:solidFill>
                <a:srgbClr val="6B9F25"/>
              </a:solidFill>
              <a:uFillTx/>
              <a:latin typeface="Arial" pitchFamily="34"/>
              <a:ea typeface="Arial Unicode MS" pitchFamily="2"/>
              <a:cs typeface="Times New Roman" pitchFamily="18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latin typeface="Arial" pitchFamily="34"/>
              </a:defRPr>
            </a:pPr>
            <a:r>
              <a:rPr lang="en-US" sz="1800" b="0" i="0" u="none" strike="noStrike" kern="1200" dirty="0">
                <a:ln>
                  <a:noFill/>
                </a:ln>
                <a:latin typeface="Arial" pitchFamily="34"/>
                <a:ea typeface="Arial Unicode MS" pitchFamily="2"/>
                <a:cs typeface="Tahoma" pitchFamily="2"/>
              </a:rPr>
              <a:t>Download Android SDK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latin typeface="Arial" pitchFamily="34"/>
              </a:defRPr>
            </a:pPr>
            <a:endParaRPr lang="en-US" sz="1800" b="0" i="0" u="none" strike="noStrike" kern="1200" dirty="0">
              <a:ln>
                <a:noFill/>
              </a:ln>
              <a:latin typeface="Arial" pitchFamily="34"/>
              <a:ea typeface="Arial Unicode MS" pitchFamily="2"/>
              <a:cs typeface="Times New Roman" pitchFamily="18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latin typeface="Arial" pitchFamily="34"/>
              </a:defRPr>
            </a:pPr>
            <a:r>
              <a:rPr lang="en-US" sz="1800" b="0" i="0" u="none" strike="noStrike" kern="1200" dirty="0">
                <a:ln>
                  <a:noFill/>
                </a:ln>
                <a:latin typeface="Arial" pitchFamily="34"/>
                <a:ea typeface="Arial Unicode MS" pitchFamily="2"/>
                <a:cs typeface="Times New Roman" pitchFamily="18"/>
              </a:rPr>
              <a:t>	</a:t>
            </a:r>
            <a:r>
              <a:rPr lang="en-US" sz="1800" b="0" i="0" u="sng" strike="noStrike" kern="1200" dirty="0">
                <a:ln>
                  <a:noFill/>
                </a:ln>
                <a:solidFill>
                  <a:srgbClr val="2300DC"/>
                </a:solidFill>
                <a:uFillTx/>
                <a:latin typeface="Arial" pitchFamily="34"/>
                <a:ea typeface="Arial Unicode MS" pitchFamily="2"/>
                <a:cs typeface="Times New Roman" pitchFamily="18"/>
              </a:rPr>
              <a:t>http://developer.android.com/sdk/index.html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 txBox="1">
            <a:spLocks noGrp="1"/>
          </p:cNvSpPr>
          <p:nvPr>
            <p:ph type="body" idx="4294967295"/>
          </p:nvPr>
        </p:nvSpPr>
        <p:spPr>
          <a:xfrm>
            <a:off x="304920" y="743040"/>
            <a:ext cx="8461440" cy="3809520"/>
          </a:xfrm>
        </p:spPr>
        <p:txBody>
          <a:bodyPr/>
          <a:lstStyle>
            <a:def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29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defPPr>
            <a:lvl1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29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1pPr>
            <a:lvl2pPr marL="86400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3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2pPr>
            <a:lvl3pPr marL="1295999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3pPr>
            <a:lvl4pPr marL="172800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4pPr>
            <a:lvl5pPr marL="216000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5pPr>
            <a:lvl6pPr marL="259200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6pPr>
            <a:lvl7pPr marL="302400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7pPr>
            <a:lvl8pPr marL="345600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8pPr>
            <a:lvl9pPr marL="3887999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000000"/>
                </a:solidFill>
                <a:latin typeface="Helvetica"/>
                <a:ea typeface="Arial Unicode MS" pitchFamily="2"/>
                <a:cs typeface="Tahoma" pitchFamily="2"/>
              </a:defRPr>
            </a:lvl9pPr>
          </a:lstStyle>
          <a:p>
            <a:pPr marL="0" lvl="0" indent="0" algn="just">
              <a:spcBef>
                <a:spcPts val="700"/>
              </a:spcBef>
              <a:buNone/>
            </a:pPr>
            <a:r>
              <a:rPr lang="en-US" sz="1800" dirty="0">
                <a:latin typeface="Helvetica" pitchFamily="18"/>
              </a:rPr>
              <a:t> </a:t>
            </a:r>
            <a:r>
              <a:rPr lang="en-US" sz="1800" dirty="0">
                <a:latin typeface="Arial" pitchFamily="34"/>
                <a:cs typeface="Arial" pitchFamily="34"/>
              </a:rPr>
              <a:t>SDK Installation and Device Setup</a:t>
            </a:r>
          </a:p>
          <a:p>
            <a:pPr lvl="0">
              <a:buNone/>
            </a:pPr>
            <a:endParaRPr lang="en-US" sz="1400" dirty="0">
              <a:latin typeface="Helvetica" pitchFamily="18"/>
              <a:cs typeface="Arial" pitchFamily="34"/>
            </a:endParaRPr>
          </a:p>
          <a:p>
            <a:pPr lvl="0">
              <a:buNone/>
            </a:pPr>
            <a:endParaRPr lang="en-US" sz="1400" dirty="0">
              <a:latin typeface="Helvetica" pitchFamily="18"/>
              <a:cs typeface="Arial" pitchFamily="34"/>
            </a:endParaRPr>
          </a:p>
          <a:p>
            <a:pPr marL="0" lvl="0" indent="0" algn="just">
              <a:spcBef>
                <a:spcPts val="700"/>
              </a:spcBef>
              <a:buNone/>
            </a:pPr>
            <a:endParaRPr lang="en-US" sz="1200" dirty="0">
              <a:latin typeface="Helvetica" pitchFamily="18"/>
            </a:endParaRPr>
          </a:p>
        </p:txBody>
      </p:sp>
      <p:sp>
        <p:nvSpPr>
          <p:cNvPr id="3" name="Title 6"/>
          <p:cNvSpPr txBox="1">
            <a:spLocks noGrp="1"/>
          </p:cNvSpPr>
          <p:nvPr>
            <p:ph type="title" idx="4294967295"/>
          </p:nvPr>
        </p:nvSpPr>
        <p:spPr>
          <a:xfrm>
            <a:off x="152280" y="360"/>
            <a:ext cx="8762760" cy="761759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200" b="0" dirty="0">
                <a:solidFill>
                  <a:srgbClr val="464646"/>
                </a:solidFill>
                <a:latin typeface="Arial" pitchFamily="34"/>
              </a:rPr>
              <a:t>Environment Setup</a:t>
            </a:r>
          </a:p>
        </p:txBody>
      </p:sp>
      <p:pic>
        <p:nvPicPr>
          <p:cNvPr id="6" name="Picture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2637" y="1200150"/>
            <a:ext cx="5038725" cy="3171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>
            <a:spLocks noGrp="1"/>
          </p:cNvSpPr>
          <p:nvPr>
            <p:ph type="title" idx="4294967295"/>
          </p:nvPr>
        </p:nvSpPr>
        <p:spPr>
          <a:xfrm>
            <a:off x="152640" y="-75960"/>
            <a:ext cx="8762760" cy="761759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spcBef>
                <a:spcPts val="700"/>
              </a:spcBef>
              <a:spcAft>
                <a:spcPts val="1417"/>
              </a:spcAft>
              <a:buNone/>
            </a:pPr>
            <a:r>
              <a:rPr lang="en-US" sz="1800" b="0">
                <a:solidFill>
                  <a:srgbClr val="000000"/>
                </a:solidFill>
                <a:cs typeface="Arial" pitchFamily="34"/>
              </a:rPr>
              <a:t>SDK Installation-(Contd)</a:t>
            </a:r>
          </a:p>
        </p:txBody>
      </p:sp>
      <p:sp>
        <p:nvSpPr>
          <p:cNvPr id="4" name="Title 6"/>
          <p:cNvSpPr txBox="1">
            <a:spLocks noGrp="1"/>
          </p:cNvSpPr>
          <p:nvPr>
            <p:ph type="title" idx="4294967295"/>
          </p:nvPr>
        </p:nvSpPr>
        <p:spPr>
          <a:xfrm>
            <a:off x="152640" y="4114800"/>
            <a:ext cx="8762760" cy="761759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1200">
                <a:solidFill>
                  <a:srgbClr val="000000"/>
                </a:solidFill>
                <a:latin typeface="Arial" pitchFamily="34"/>
                <a:cs typeface="Arial" pitchFamily="34"/>
              </a:rPr>
              <a:t/>
            </a:r>
            <a:br>
              <a:rPr lang="en-US" sz="1200">
                <a:solidFill>
                  <a:srgbClr val="000000"/>
                </a:solidFill>
                <a:latin typeface="Arial" pitchFamily="34"/>
                <a:cs typeface="Arial" pitchFamily="34"/>
              </a:rPr>
            </a:br>
            <a:r>
              <a:rPr lang="en-US" sz="1200">
                <a:solidFill>
                  <a:srgbClr val="000000"/>
                </a:solidFill>
                <a:latin typeface="Arial" pitchFamily="34"/>
                <a:cs typeface="Arial" pitchFamily="34"/>
              </a:rPr>
              <a:t>Note: </a:t>
            </a:r>
            <a:r>
              <a:rPr lang="en-US" sz="1200" b="0">
                <a:solidFill>
                  <a:srgbClr val="000000"/>
                </a:solidFill>
                <a:latin typeface="Arial" pitchFamily="34"/>
                <a:cs typeface="Arial" pitchFamily="34"/>
              </a:rPr>
              <a:t>Latest version of  SDK and AVD can also be installed from eclipse.</a:t>
            </a:r>
          </a:p>
        </p:txBody>
      </p:sp>
      <p:sp>
        <p:nvSpPr>
          <p:cNvPr id="5" name="Title 6"/>
          <p:cNvSpPr txBox="1">
            <a:spLocks noGrp="1"/>
          </p:cNvSpPr>
          <p:nvPr>
            <p:ph type="title" idx="4294967295"/>
          </p:nvPr>
        </p:nvSpPr>
        <p:spPr>
          <a:xfrm>
            <a:off x="153000" y="-75960"/>
            <a:ext cx="8762760" cy="761759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spcBef>
                <a:spcPts val="700"/>
              </a:spcBef>
              <a:spcAft>
                <a:spcPts val="1417"/>
              </a:spcAft>
              <a:buNone/>
            </a:pPr>
            <a:r>
              <a:rPr lang="en-US" sz="1800" b="0" dirty="0">
                <a:solidFill>
                  <a:srgbClr val="000000"/>
                </a:solidFill>
                <a:cs typeface="Arial" pitchFamily="34"/>
              </a:rPr>
              <a:t>SDK Installation-(</a:t>
            </a:r>
            <a:r>
              <a:rPr lang="en-US" sz="1800" b="0" dirty="0" err="1">
                <a:solidFill>
                  <a:srgbClr val="000000"/>
                </a:solidFill>
                <a:cs typeface="Arial" pitchFamily="34"/>
              </a:rPr>
              <a:t>Contd</a:t>
            </a:r>
            <a:r>
              <a:rPr lang="en-US" sz="1800" b="0" dirty="0">
                <a:solidFill>
                  <a:srgbClr val="000000"/>
                </a:solidFill>
                <a:cs typeface="Arial" pitchFamily="34"/>
              </a:rPr>
              <a:t>)</a:t>
            </a:r>
          </a:p>
        </p:txBody>
      </p:sp>
      <p:pic>
        <p:nvPicPr>
          <p:cNvPr id="6" name="Picture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14537" y="842962"/>
            <a:ext cx="5114925" cy="3457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efault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Default 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783</Words>
  <Application>Microsoft Office PowerPoint</Application>
  <PresentationFormat>On-screen Show (16:9)</PresentationFormat>
  <Paragraphs>136</Paragraphs>
  <Slides>33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Default</vt:lpstr>
      <vt:lpstr>Default 1</vt:lpstr>
      <vt:lpstr>Default 2</vt:lpstr>
      <vt:lpstr>Default 3</vt:lpstr>
      <vt:lpstr>Phresco Testing Framework</vt:lpstr>
      <vt:lpstr>Agenda</vt:lpstr>
      <vt:lpstr>What is Robotium?</vt:lpstr>
      <vt:lpstr>Supported Versions/Languages/OS</vt:lpstr>
      <vt:lpstr>Advantages of using Robotium</vt:lpstr>
      <vt:lpstr>Pre-requisites</vt:lpstr>
      <vt:lpstr>Download Location</vt:lpstr>
      <vt:lpstr>Environment Setup</vt:lpstr>
      <vt:lpstr>SDK Installation-(Contd)</vt:lpstr>
      <vt:lpstr>Device Setup</vt:lpstr>
      <vt:lpstr>Device Setup-Contd</vt:lpstr>
      <vt:lpstr>Eclipse Setup</vt:lpstr>
      <vt:lpstr>Eclipse Setup-Contd</vt:lpstr>
      <vt:lpstr>Eclipse Setup-Contd</vt:lpstr>
      <vt:lpstr>Steps to Write a Test</vt:lpstr>
      <vt:lpstr>Importing Source code into Eclipse</vt:lpstr>
      <vt:lpstr>Deploying Application to device</vt:lpstr>
      <vt:lpstr>Create a Test Project</vt:lpstr>
      <vt:lpstr>Create a Test Project-Contd</vt:lpstr>
      <vt:lpstr>Creating a new Class</vt:lpstr>
      <vt:lpstr>Functional test folder structure</vt:lpstr>
      <vt:lpstr>Steps to create Robotium test cases</vt:lpstr>
      <vt:lpstr>How to add Robotium jar?</vt:lpstr>
      <vt:lpstr>Sample Test case</vt:lpstr>
      <vt:lpstr>PowerPoint Presentation</vt:lpstr>
      <vt:lpstr>Report Generation in Phresco- Success Report</vt:lpstr>
      <vt:lpstr>Success Report - Continued</vt:lpstr>
      <vt:lpstr>Performance Test in Phresco</vt:lpstr>
      <vt:lpstr>Performance Test- Cont’d</vt:lpstr>
      <vt:lpstr>Performance Report</vt:lpstr>
      <vt:lpstr>Achievements and Road Map</vt:lpstr>
      <vt:lpstr>PowerPoint Presentation</vt:lpstr>
      <vt:lpstr>Q &amp; A For queries, contact phresco-support@photoninfotech.net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Phresco Testing Framework</dc:title>
  <dc:creator>DellOne</dc:creator>
  <cp:lastModifiedBy>DellOne</cp:lastModifiedBy>
  <cp:revision>84</cp:revision>
  <dcterms:modified xsi:type="dcterms:W3CDTF">2012-12-24T10:25:12Z</dcterms:modified>
</cp:coreProperties>
</file>