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83" r:id="rId5"/>
    <p:sldId id="274" r:id="rId6"/>
    <p:sldId id="275" r:id="rId7"/>
    <p:sldId id="276" r:id="rId8"/>
    <p:sldId id="277" r:id="rId9"/>
    <p:sldId id="278" r:id="rId10"/>
    <p:sldId id="279" r:id="rId11"/>
    <p:sldId id="280" r:id="rId12"/>
    <p:sldId id="281" r:id="rId13"/>
    <p:sldId id="28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3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jsrem.com/submit-research-paper-onlin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9787" y="997384"/>
            <a:ext cx="10363200" cy="1470025"/>
          </a:xfrm>
        </p:spPr>
        <p:txBody>
          <a:bodyPr/>
          <a:lstStyle/>
          <a:p>
            <a:r>
              <a:rPr lang="en-GB" u="sng" dirty="0"/>
              <a:t>PROJECT TITLE</a:t>
            </a:r>
            <a:r>
              <a:rPr lang="en-GB" dirty="0"/>
              <a:t>: Kronos – Interactive voice 			                                   assistant for desktop</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26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03772090"/>
              </p:ext>
            </p:extLst>
          </p:nvPr>
        </p:nvGraphicFramePr>
        <p:xfrm>
          <a:off x="630904" y="3274141"/>
          <a:ext cx="5418666" cy="33172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indent="0" algn="ctr">
                        <a:buNone/>
                      </a:pPr>
                      <a:r>
                        <a:rPr lang="en-GB" sz="1600" dirty="0"/>
                        <a:t>1.20201CDV0025            </a:t>
                      </a:r>
                    </a:p>
                    <a:p>
                      <a:pPr marL="0" indent="0" algn="ctr">
                        <a:buNone/>
                      </a:pPr>
                      <a:r>
                        <a:rPr lang="en-GB" sz="1600" dirty="0"/>
                        <a:t>2.20201CDV0013</a:t>
                      </a:r>
                    </a:p>
                    <a:p>
                      <a:pPr marL="0" indent="0" algn="ctr">
                        <a:buNone/>
                      </a:pPr>
                      <a:r>
                        <a:rPr lang="en-GB" sz="1600" dirty="0"/>
                        <a:t>3.20201CDV0010</a:t>
                      </a:r>
                    </a:p>
                    <a:p>
                      <a:pPr marL="0" indent="0" algn="ctr">
                        <a:buNone/>
                      </a:pPr>
                      <a:r>
                        <a:rPr lang="en-GB" sz="1600" dirty="0"/>
                        <a:t>4.20201CDV0018</a:t>
                      </a:r>
                    </a:p>
                    <a:p>
                      <a:pPr marL="0" indent="0" algn="ctr">
                        <a:buNone/>
                      </a:pPr>
                      <a:r>
                        <a:rPr lang="en-GB" sz="1600" dirty="0"/>
                        <a:t>5.20201CDV0019</a:t>
                      </a:r>
                      <a:endParaRPr lang="en-GB" sz="140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Rohit </a:t>
                      </a:r>
                      <a:r>
                        <a:rPr lang="en-GB" dirty="0" err="1"/>
                        <a:t>Jayaraj</a:t>
                      </a:r>
                      <a:endParaRPr lang="en-GB" dirty="0"/>
                    </a:p>
                    <a:p>
                      <a:pPr algn="ctr"/>
                      <a:r>
                        <a:rPr lang="en-GB" dirty="0" err="1"/>
                        <a:t>D.Sai</a:t>
                      </a:r>
                      <a:r>
                        <a:rPr lang="en-GB" dirty="0"/>
                        <a:t> Shashank</a:t>
                      </a:r>
                    </a:p>
                    <a:p>
                      <a:pPr algn="ctr"/>
                      <a:r>
                        <a:rPr lang="en-GB" dirty="0"/>
                        <a:t>Mohammed </a:t>
                      </a:r>
                      <a:r>
                        <a:rPr lang="en-GB" dirty="0" err="1"/>
                        <a:t>Rinshad</a:t>
                      </a:r>
                      <a:endParaRPr lang="en-GB" dirty="0"/>
                    </a:p>
                    <a:p>
                      <a:pPr algn="ctr"/>
                      <a:r>
                        <a:rPr lang="en-GB" dirty="0"/>
                        <a:t>Arun Philip </a:t>
                      </a:r>
                      <a:r>
                        <a:rPr lang="en-GB" dirty="0" err="1"/>
                        <a:t>Sigeon</a:t>
                      </a:r>
                      <a:endParaRPr lang="en-GB" dirty="0"/>
                    </a:p>
                    <a:p>
                      <a:pPr algn="ctr"/>
                      <a:r>
                        <a:rPr lang="en-GB" dirty="0" err="1"/>
                        <a:t>Chaithra</a:t>
                      </a:r>
                      <a:r>
                        <a:rPr lang="en-GB" dirty="0"/>
                        <a:t>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107094"/>
            <a:ext cx="5514292" cy="26005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r>
              <a:rPr lang="en-GB" sz="1700" dirty="0"/>
              <a:t>Ms. </a:t>
            </a:r>
            <a:r>
              <a:rPr lang="en-GB" sz="1700" dirty="0" err="1"/>
              <a:t>B.Parkavi</a:t>
            </a:r>
            <a:endParaRPr lang="en-GB" sz="1700" dirty="0"/>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 Results Obtained</a:t>
            </a:r>
          </a:p>
        </p:txBody>
      </p:sp>
      <p:sp>
        <p:nvSpPr>
          <p:cNvPr id="3" name="Content Placeholder 2"/>
          <p:cNvSpPr>
            <a:spLocks noGrp="1"/>
          </p:cNvSpPr>
          <p:nvPr>
            <p:ph idx="1"/>
          </p:nvPr>
        </p:nvSpPr>
        <p:spPr/>
        <p:txBody>
          <a:bodyPr>
            <a:normAutofit fontScale="92500" lnSpcReduction="10000"/>
          </a:bodyPr>
          <a:lstStyle/>
          <a:p>
            <a:r>
              <a:rPr lang="en-US" b="1" dirty="0"/>
              <a:t>Voice Recognition and Interaction</a:t>
            </a:r>
            <a:r>
              <a:rPr lang="en-US" dirty="0"/>
              <a:t>:  Utilizes the `</a:t>
            </a:r>
            <a:r>
              <a:rPr lang="en-US" dirty="0" err="1"/>
              <a:t>speech_recognition</a:t>
            </a:r>
            <a:r>
              <a:rPr lang="en-US" dirty="0"/>
              <a:t>` library for voice recognition, allowing users to interact with the assistant through spoken commands. </a:t>
            </a:r>
          </a:p>
          <a:p>
            <a:r>
              <a:rPr lang="en-US" b="1" dirty="0"/>
              <a:t> Text-to-Speech (TTS) Engine</a:t>
            </a:r>
            <a:r>
              <a:rPr lang="en-US" dirty="0"/>
              <a:t>:  Implements the `pyttsx3` library for text-to-speech conversion, providing audible responses to user queries. </a:t>
            </a:r>
          </a:p>
          <a:p>
            <a:r>
              <a:rPr lang="en-US" b="1" dirty="0"/>
              <a:t>Functionality</a:t>
            </a:r>
            <a:r>
              <a:rPr lang="en-US" dirty="0"/>
              <a:t>: Performs various tasks such as summarizing information from Wikipedia, opening web browsers, searching Google, playing music, sending emails, providing the current time, telling jokes, accessing news headlines, and more.</a:t>
            </a:r>
          </a:p>
          <a:p>
            <a:r>
              <a:rPr lang="en-US" dirty="0"/>
              <a:t> </a:t>
            </a:r>
            <a:r>
              <a:rPr lang="en-US" b="1" dirty="0"/>
              <a:t>Task Automation</a:t>
            </a:r>
            <a:r>
              <a:rPr lang="en-US" dirty="0"/>
              <a:t>: Automates tasks like opening PowerPoint, emptying the recycle bin, taking photos with the camera, writing and displaying notes, and managing system operations (shutdown, restart, hibernate, log off)</a:t>
            </a:r>
          </a:p>
        </p:txBody>
      </p:sp>
    </p:spTree>
    <p:extLst>
      <p:ext uri="{BB962C8B-B14F-4D97-AF65-F5344CB8AC3E}">
        <p14:creationId xmlns:p14="http://schemas.microsoft.com/office/powerpoint/2010/main" val="58148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b="1" dirty="0"/>
              <a:t>Python and Flutter Significance:</a:t>
            </a:r>
            <a:r>
              <a:rPr lang="en-US" dirty="0"/>
              <a:t>  The project showcases the importance of Python and Flutter's capabilities in cross-platform development, emphasizing their potential for creating versatile and engaging applications.</a:t>
            </a:r>
          </a:p>
          <a:p>
            <a:r>
              <a:rPr lang="en-US" b="1" dirty="0"/>
              <a:t>Human-Computer Interaction Evolution:</a:t>
            </a:r>
            <a:r>
              <a:rPr lang="en-US" dirty="0"/>
              <a:t> The project acknowledges the evolving landscape of human-computer interaction, driven by ongoing developments in machine learning and artificial intelligence. </a:t>
            </a:r>
          </a:p>
          <a:p>
            <a:r>
              <a:rPr lang="en-US" b="1" dirty="0"/>
              <a:t>Digital Environment Harmony:</a:t>
            </a:r>
            <a:r>
              <a:rPr lang="en-US" dirty="0"/>
              <a:t>  We anticipate the contribution of these advancements to the creation of a cohesive and harmonious digital environment, where voice assistants play a key role in facilitating immersive interactions and user engagement.</a:t>
            </a:r>
          </a:p>
          <a:p>
            <a:endParaRPr lang="en-US" dirty="0"/>
          </a:p>
        </p:txBody>
      </p:sp>
    </p:spTree>
    <p:extLst>
      <p:ext uri="{BB962C8B-B14F-4D97-AF65-F5344CB8AC3E}">
        <p14:creationId xmlns:p14="http://schemas.microsoft.com/office/powerpoint/2010/main" val="284002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b="1" dirty="0"/>
              <a:t>J. </a:t>
            </a:r>
            <a:r>
              <a:rPr lang="en-US" b="1" dirty="0" err="1"/>
              <a:t>Weizenbaum</a:t>
            </a:r>
            <a:r>
              <a:rPr lang="en-US" dirty="0"/>
              <a:t>, "ELIZA-a computer program for the study of natural language communication between man and machine," </a:t>
            </a:r>
            <a:r>
              <a:rPr lang="en-US" dirty="0" err="1"/>
              <a:t>Commumications</a:t>
            </a:r>
            <a:r>
              <a:rPr lang="en-US" dirty="0"/>
              <a:t> of the ACM, vol. 9, no. I, pp. 36-45, 1966. </a:t>
            </a:r>
          </a:p>
          <a:p>
            <a:r>
              <a:rPr lang="en-US" b="1" dirty="0"/>
              <a:t>K. M. Colby</a:t>
            </a:r>
            <a:r>
              <a:rPr lang="en-US" dirty="0"/>
              <a:t>, Artificial Paranoia: A Computer Simulation of Paranoid Process, </a:t>
            </a:r>
            <a:r>
              <a:rPr lang="en-US" dirty="0" err="1"/>
              <a:t>Pergamon</a:t>
            </a:r>
            <a:r>
              <a:rPr lang="en-US" dirty="0"/>
              <a:t> Press. Oxford, UK, 1975 </a:t>
            </a:r>
          </a:p>
          <a:p>
            <a:r>
              <a:rPr lang="en-US" b="1" dirty="0"/>
              <a:t>R. Dale</a:t>
            </a:r>
            <a:r>
              <a:rPr lang="en-US" dirty="0"/>
              <a:t>, "The return of the </a:t>
            </a:r>
            <a:r>
              <a:rPr lang="en-US" dirty="0" err="1"/>
              <a:t>chatbots</a:t>
            </a:r>
            <a:r>
              <a:rPr lang="en-US" dirty="0"/>
              <a:t>," Natural Language Engineering, vol. 22, no. 5, pp. 811-817, 2016 </a:t>
            </a:r>
          </a:p>
          <a:p>
            <a:r>
              <a:rPr lang="en-US" b="1" dirty="0"/>
              <a:t>Mittal, A. Agrawal</a:t>
            </a:r>
            <a:r>
              <a:rPr lang="en-US" dirty="0"/>
              <a:t>, A. </a:t>
            </a:r>
            <a:r>
              <a:rPr lang="en-US" dirty="0" err="1"/>
              <a:t>Chouksey</a:t>
            </a:r>
            <a:r>
              <a:rPr lang="en-US" dirty="0"/>
              <a:t>, R. </a:t>
            </a:r>
            <a:r>
              <a:rPr lang="en-US" dirty="0" err="1"/>
              <a:t>Shriwas</a:t>
            </a:r>
            <a:r>
              <a:rPr lang="en-US" dirty="0"/>
              <a:t>, and S. Agrawal, "A comparative study of </a:t>
            </a:r>
            <a:r>
              <a:rPr lang="en-US" dirty="0" err="1"/>
              <a:t>chatbots</a:t>
            </a:r>
            <a:r>
              <a:rPr lang="en-US" dirty="0"/>
              <a:t> and humans," Situations, vol. 2. p. 2, 2016. 5) D. A. </a:t>
            </a:r>
            <a:r>
              <a:rPr lang="en-US" dirty="0" err="1"/>
              <a:t>Ferrucci</a:t>
            </a:r>
            <a:r>
              <a:rPr lang="en-US" dirty="0"/>
              <a:t>, "Introduction to "this is </a:t>
            </a:r>
            <a:r>
              <a:rPr lang="en-US" dirty="0" err="1"/>
              <a:t>watson</a:t>
            </a:r>
            <a:r>
              <a:rPr lang="en-US" dirty="0"/>
              <a:t>"," IBM Journal of Research and Development, vol. 56, no. 3.4, pp. I-15, 2012. </a:t>
            </a:r>
          </a:p>
        </p:txBody>
      </p:sp>
    </p:spTree>
    <p:extLst>
      <p:ext uri="{BB962C8B-B14F-4D97-AF65-F5344CB8AC3E}">
        <p14:creationId xmlns:p14="http://schemas.microsoft.com/office/powerpoint/2010/main" val="70470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Details</a:t>
            </a:r>
          </a:p>
        </p:txBody>
      </p:sp>
      <p:sp>
        <p:nvSpPr>
          <p:cNvPr id="3" name="Content Placeholder 2"/>
          <p:cNvSpPr>
            <a:spLocks noGrp="1"/>
          </p:cNvSpPr>
          <p:nvPr>
            <p:ph idx="1"/>
          </p:nvPr>
        </p:nvSpPr>
        <p:spPr/>
        <p:txBody>
          <a:bodyPr/>
          <a:lstStyle/>
          <a:p>
            <a:r>
              <a:rPr lang="en-US" dirty="0"/>
              <a:t>Research Paper ID : IJSREM28022</a:t>
            </a:r>
          </a:p>
          <a:p>
            <a:r>
              <a:rPr lang="en-US" dirty="0"/>
              <a:t>Published site : </a:t>
            </a:r>
            <a:r>
              <a:rPr lang="en-US" dirty="0">
                <a:hlinkClick r:id="rId2"/>
              </a:rPr>
              <a:t>https://ijsrem.com/submit-research-paper-online/</a:t>
            </a:r>
            <a:endParaRPr lang="en-US" dirty="0"/>
          </a:p>
          <a:p>
            <a:endParaRPr lang="en-US" dirty="0"/>
          </a:p>
        </p:txBody>
      </p:sp>
      <p:pic>
        <p:nvPicPr>
          <p:cNvPr id="5" name="Picture 4"/>
          <p:cNvPicPr>
            <a:picLocks noChangeAspect="1"/>
          </p:cNvPicPr>
          <p:nvPr/>
        </p:nvPicPr>
        <p:blipFill>
          <a:blip r:embed="rId3"/>
          <a:stretch>
            <a:fillRect/>
          </a:stretch>
        </p:blipFill>
        <p:spPr>
          <a:xfrm>
            <a:off x="3359726" y="2263436"/>
            <a:ext cx="5886295" cy="3721329"/>
          </a:xfrm>
          <a:prstGeom prst="rect">
            <a:avLst/>
          </a:prstGeom>
        </p:spPr>
      </p:pic>
    </p:spTree>
    <p:extLst>
      <p:ext uri="{BB962C8B-B14F-4D97-AF65-F5344CB8AC3E}">
        <p14:creationId xmlns:p14="http://schemas.microsoft.com/office/powerpoint/2010/main" val="276091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2000" dirty="0"/>
              <a:t>Kronos is a python based personal assistant that can be used to do daily tasks on  the system using voice commands. It simplifies the interface between the user and the system.</a:t>
            </a:r>
          </a:p>
          <a:p>
            <a:pPr marL="0" indent="0">
              <a:buNone/>
            </a:pPr>
            <a:r>
              <a:rPr lang="en-US" sz="2000" b="1" dirty="0"/>
              <a:t>PROBLEM: </a:t>
            </a:r>
          </a:p>
          <a:p>
            <a:r>
              <a:rPr lang="en-US" sz="2000" dirty="0"/>
              <a:t>Currently, there are existing voice assistants for MacOS (Siri) and Android. The voice assistant for Windows called Cortana failed to achieve success. There are many manual tasks that are recurrent and tedious that can easily be automated.</a:t>
            </a:r>
            <a:endParaRPr lang="en-US" sz="2000" b="1" dirty="0"/>
          </a:p>
          <a:p>
            <a:pPr marL="0" indent="0">
              <a:buNone/>
            </a:pPr>
            <a:r>
              <a:rPr lang="en-US" sz="2000" b="1" dirty="0"/>
              <a:t>SOLUTION:</a:t>
            </a:r>
          </a:p>
          <a:p>
            <a:r>
              <a:rPr lang="en-US" sz="2000" dirty="0"/>
              <a:t>We aim to develop a voice assistant that can run on multiple operating systems and make everyday tasks simple.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Autofit/>
          </a:bodyPr>
          <a:lstStyle/>
          <a:p>
            <a:r>
              <a:rPr lang="en-US" b="1" dirty="0"/>
              <a:t>Natural Language Processing (NLP):</a:t>
            </a:r>
            <a:r>
              <a:rPr lang="en-US" dirty="0"/>
              <a:t> The literature emphasizes the pivotal role of Natural Language Processing (NLP) in enhancing voice assistants' accuracy and comprehension. Python’s several NLP libraries have been used significantly.</a:t>
            </a:r>
          </a:p>
          <a:p>
            <a:pPr marL="0" indent="0">
              <a:buNone/>
            </a:pPr>
            <a:endParaRPr lang="en-US" dirty="0"/>
          </a:p>
          <a:p>
            <a:pPr marL="0" indent="0">
              <a:buNone/>
            </a:pPr>
            <a:endParaRPr lang="en-US" dirty="0"/>
          </a:p>
          <a:p>
            <a:r>
              <a:rPr lang="en-US" b="1" dirty="0"/>
              <a:t>Python Libraries for Voice Recognition:</a:t>
            </a:r>
            <a:r>
              <a:rPr lang="en-US" dirty="0"/>
              <a:t> Python libraries like </a:t>
            </a:r>
            <a:r>
              <a:rPr lang="en-US" dirty="0" err="1"/>
              <a:t>SpeechRecognition</a:t>
            </a:r>
            <a:r>
              <a:rPr lang="en-US" dirty="0"/>
              <a:t> and </a:t>
            </a:r>
            <a:r>
              <a:rPr lang="en-US" dirty="0" err="1"/>
              <a:t>PyAudio</a:t>
            </a:r>
            <a:r>
              <a:rPr lang="en-US" dirty="0"/>
              <a:t> play a crucial role in efficient audio input capture and processing, contributing to the development of robust voice recognition systems (Clark, 2016).</a:t>
            </a:r>
          </a:p>
          <a:p>
            <a:pPr marL="0" indent="0">
              <a:buNone/>
            </a:pPr>
            <a:endParaRPr lang="en-US" dirty="0"/>
          </a:p>
        </p:txBody>
      </p:sp>
    </p:spTree>
    <p:extLst>
      <p:ext uri="{BB962C8B-B14F-4D97-AF65-F5344CB8AC3E}">
        <p14:creationId xmlns:p14="http://schemas.microsoft.com/office/powerpoint/2010/main" val="80219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Autofit/>
          </a:bodyPr>
          <a:lstStyle/>
          <a:p>
            <a:r>
              <a:rPr lang="en-US" b="1" dirty="0"/>
              <a:t>Integration with Text-to-Speech (TTS) Engines:</a:t>
            </a:r>
            <a:r>
              <a:rPr lang="en-US" dirty="0"/>
              <a:t> The literature highlights the significance of Text-to-Speech (TTS) engines, such as pyttsx3 and </a:t>
            </a:r>
            <a:r>
              <a:rPr lang="en-US" dirty="0" err="1"/>
              <a:t>gTTS</a:t>
            </a:r>
            <a:r>
              <a:rPr lang="en-US" dirty="0"/>
              <a:t> in Python, for enhancing user experience by converting text into natural-sounding speech (Johnson, 2020).</a:t>
            </a:r>
          </a:p>
          <a:p>
            <a:pPr marL="0" indent="0">
              <a:buNone/>
            </a:pPr>
            <a:endParaRPr lang="en-US" dirty="0"/>
          </a:p>
          <a:p>
            <a:r>
              <a:rPr lang="en-US" b="1" dirty="0"/>
              <a:t>Cloud-Based Services and Multimodal Interaction:</a:t>
            </a:r>
            <a:r>
              <a:rPr lang="en-US" dirty="0"/>
              <a:t> Recent developments explore the integration of Python-based voice assistants with cloud platforms (AWS, Google Cloud), offloading computational demands and enhancing scalability (Gupta et al., 2021). Additionally, Python's adaptability supports multimodal interaction, combining voice commands with gestures and traditional inputs for improved accessibility (Chen et al., 2022).</a:t>
            </a:r>
          </a:p>
          <a:p>
            <a:pPr marL="0" indent="0">
              <a:buNone/>
            </a:pPr>
            <a:endParaRPr lang="en-US" dirty="0"/>
          </a:p>
        </p:txBody>
      </p:sp>
    </p:spTree>
    <p:extLst>
      <p:ext uri="{BB962C8B-B14F-4D97-AF65-F5344CB8AC3E}">
        <p14:creationId xmlns:p14="http://schemas.microsoft.com/office/powerpoint/2010/main" val="126638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864" y="274638"/>
            <a:ext cx="10668000" cy="487362"/>
          </a:xfrm>
        </p:spPr>
        <p:txBody>
          <a:bodyPr/>
          <a:lstStyle/>
          <a:p>
            <a:r>
              <a:rPr lang="en-US" dirty="0"/>
              <a:t>Research Gaps Identified</a:t>
            </a:r>
          </a:p>
        </p:txBody>
      </p:sp>
      <p:sp>
        <p:nvSpPr>
          <p:cNvPr id="3" name="Content Placeholder 2"/>
          <p:cNvSpPr>
            <a:spLocks noGrp="1"/>
          </p:cNvSpPr>
          <p:nvPr>
            <p:ph idx="1"/>
          </p:nvPr>
        </p:nvSpPr>
        <p:spPr/>
        <p:txBody>
          <a:bodyPr>
            <a:normAutofit lnSpcReduction="10000"/>
          </a:bodyPr>
          <a:lstStyle/>
          <a:p>
            <a:r>
              <a:rPr lang="en-US" b="1" dirty="0"/>
              <a:t>NLP Advancements:</a:t>
            </a:r>
            <a:r>
              <a:rPr lang="en-US" dirty="0"/>
              <a:t> Despite progress in voice recognition, there's a research gap in NLP for voice assistants. Improvements are needed for better understanding of diverse linguistic patterns, especially for complex queries and idiomatic expressions.</a:t>
            </a:r>
          </a:p>
          <a:p>
            <a:r>
              <a:rPr lang="en-US" b="1" dirty="0"/>
              <a:t>Privacy and Security Concerns:</a:t>
            </a:r>
            <a:r>
              <a:rPr lang="en-US" dirty="0"/>
              <a:t> A critical gap exists in voice assistant research regarding privacy and security. Focus must be given on developing robust solutions, including secure communication protocols and privacy-preserving mechanisms, to address data privacy and security vulnerabilities.</a:t>
            </a:r>
          </a:p>
          <a:p>
            <a:r>
              <a:rPr lang="en-US" b="1" dirty="0"/>
              <a:t>Interoperability Challenges:</a:t>
            </a:r>
            <a:r>
              <a:rPr lang="en-US" dirty="0"/>
              <a:t> Interoperability and cross-platform compatibility are significant gaps in voice assistant research. Solutions are often platform-specific, causing fragmentation in user experience. </a:t>
            </a:r>
          </a:p>
        </p:txBody>
      </p:sp>
    </p:spTree>
    <p:extLst>
      <p:ext uri="{BB962C8B-B14F-4D97-AF65-F5344CB8AC3E}">
        <p14:creationId xmlns:p14="http://schemas.microsoft.com/office/powerpoint/2010/main" val="78625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p>
        </p:txBody>
      </p:sp>
      <p:sp>
        <p:nvSpPr>
          <p:cNvPr id="3" name="Content Placeholder 2"/>
          <p:cNvSpPr>
            <a:spLocks noGrp="1"/>
          </p:cNvSpPr>
          <p:nvPr>
            <p:ph idx="1"/>
          </p:nvPr>
        </p:nvSpPr>
        <p:spPr/>
        <p:txBody>
          <a:bodyPr>
            <a:normAutofit lnSpcReduction="10000"/>
          </a:bodyPr>
          <a:lstStyle/>
          <a:p>
            <a:r>
              <a:rPr lang="en-US" b="1" dirty="0"/>
              <a:t>Requirements Analysis:</a:t>
            </a:r>
            <a:r>
              <a:rPr lang="en-US" dirty="0"/>
              <a:t> Define Kronos's functionalities, features, and target platforms based on user expectations.</a:t>
            </a:r>
          </a:p>
          <a:p>
            <a:r>
              <a:rPr lang="en-US" b="1" dirty="0"/>
              <a:t>Data Collection and Preparation:</a:t>
            </a:r>
            <a:r>
              <a:rPr lang="en-US" dirty="0"/>
              <a:t> Gather diverse datasets for training machine learning models, annotating and preprocessing data to align with Kronos's use cases.</a:t>
            </a:r>
          </a:p>
          <a:p>
            <a:r>
              <a:rPr lang="en-US" b="1" dirty="0"/>
              <a:t>Speech Recognition Implementation:</a:t>
            </a:r>
            <a:r>
              <a:rPr lang="en-US" dirty="0"/>
              <a:t> Integrate state-of-the-art algorithms for accurate conversion of spoken language to text, exploring noise reduction techniques for adaptability in different environments.	</a:t>
            </a:r>
          </a:p>
          <a:p>
            <a:r>
              <a:rPr lang="en-US" b="1" dirty="0"/>
              <a:t>Adaptability to Platforms:</a:t>
            </a:r>
            <a:r>
              <a:rPr lang="en-US" dirty="0"/>
              <a:t> Develop Kronos to seamlessly integrate with various platforms, including smart speakers, TVs, desktops, and smartphones, providing a consistent user experience across different devices.</a:t>
            </a:r>
          </a:p>
          <a:p>
            <a:endParaRPr lang="en-US" dirty="0"/>
          </a:p>
        </p:txBody>
      </p:sp>
    </p:spTree>
    <p:extLst>
      <p:ext uri="{BB962C8B-B14F-4D97-AF65-F5344CB8AC3E}">
        <p14:creationId xmlns:p14="http://schemas.microsoft.com/office/powerpoint/2010/main" val="201973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b="1" dirty="0"/>
              <a:t>Improved Interaction with the System</a:t>
            </a:r>
            <a:r>
              <a:rPr lang="en-US" dirty="0"/>
              <a:t>: Develop an advanced voice assistant that allows users to perform various tasks with ease. </a:t>
            </a:r>
          </a:p>
          <a:p>
            <a:r>
              <a:rPr lang="en-US" b="1" dirty="0"/>
              <a:t> Language Understanding</a:t>
            </a:r>
            <a:r>
              <a:rPr lang="en-US" dirty="0"/>
              <a:t>: Implement sophisticated natural language processing (NLP) algorithms to enhance the system's comprehension of user commands. </a:t>
            </a:r>
          </a:p>
          <a:p>
            <a:r>
              <a:rPr lang="en-US" dirty="0"/>
              <a:t> </a:t>
            </a:r>
            <a:r>
              <a:rPr lang="en-US" b="1" dirty="0"/>
              <a:t>Accessing the Internet for Information</a:t>
            </a:r>
            <a:r>
              <a:rPr lang="en-US" dirty="0"/>
              <a:t>: Enable Kronos to retrieve and provide information from the internet, expanding its capabilities beyond local system tasks. </a:t>
            </a:r>
          </a:p>
          <a:p>
            <a:r>
              <a:rPr lang="en-US" b="1" dirty="0"/>
              <a:t>User Interface Enhancement with Flutter </a:t>
            </a:r>
            <a:r>
              <a:rPr lang="en-US" dirty="0"/>
              <a:t>: Integrate Flutter to enhance the user interface, ensuring an intuitive and visually appealing design. </a:t>
            </a:r>
          </a:p>
        </p:txBody>
      </p:sp>
    </p:spTree>
    <p:extLst>
      <p:ext uri="{BB962C8B-B14F-4D97-AF65-F5344CB8AC3E}">
        <p14:creationId xmlns:p14="http://schemas.microsoft.com/office/powerpoint/2010/main" val="273165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and Implementation</a:t>
            </a:r>
          </a:p>
        </p:txBody>
      </p:sp>
      <p:pic>
        <p:nvPicPr>
          <p:cNvPr id="6" name="Content Placeholder 5"/>
          <p:cNvPicPr>
            <a:picLocks noGrp="1" noChangeAspect="1"/>
          </p:cNvPicPr>
          <p:nvPr>
            <p:ph idx="1"/>
          </p:nvPr>
        </p:nvPicPr>
        <p:blipFill>
          <a:blip r:embed="rId2"/>
          <a:stretch>
            <a:fillRect/>
          </a:stretch>
        </p:blipFill>
        <p:spPr>
          <a:xfrm>
            <a:off x="1578925" y="1237302"/>
            <a:ext cx="9135750" cy="4056593"/>
          </a:xfrm>
          <a:prstGeom prst="rect">
            <a:avLst/>
          </a:prstGeom>
        </p:spPr>
      </p:pic>
    </p:spTree>
    <p:extLst>
      <p:ext uri="{BB962C8B-B14F-4D97-AF65-F5344CB8AC3E}">
        <p14:creationId xmlns:p14="http://schemas.microsoft.com/office/powerpoint/2010/main" val="9517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of the Project</a:t>
            </a:r>
          </a:p>
        </p:txBody>
      </p:sp>
      <p:pic>
        <p:nvPicPr>
          <p:cNvPr id="4" name="Content Placeholder 3"/>
          <p:cNvPicPr>
            <a:picLocks noGrp="1" noChangeAspect="1"/>
          </p:cNvPicPr>
          <p:nvPr>
            <p:ph idx="1"/>
          </p:nvPr>
        </p:nvPicPr>
        <p:blipFill>
          <a:blip r:embed="rId2"/>
          <a:stretch>
            <a:fillRect/>
          </a:stretch>
        </p:blipFill>
        <p:spPr>
          <a:xfrm>
            <a:off x="1612232" y="1143000"/>
            <a:ext cx="9553073" cy="4953000"/>
          </a:xfrm>
          <a:prstGeom prst="rect">
            <a:avLst/>
          </a:prstGeom>
        </p:spPr>
      </p:pic>
    </p:spTree>
    <p:extLst>
      <p:ext uri="{BB962C8B-B14F-4D97-AF65-F5344CB8AC3E}">
        <p14:creationId xmlns:p14="http://schemas.microsoft.com/office/powerpoint/2010/main" val="274069397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342</TotalTime>
  <Words>1084</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Verdana</vt:lpstr>
      <vt:lpstr>Bioinformatics</vt:lpstr>
      <vt:lpstr>PROJECT TITLE: Kronos – Interactive voice                                       assistant for desktop</vt:lpstr>
      <vt:lpstr>Introduction</vt:lpstr>
      <vt:lpstr>Literature Review</vt:lpstr>
      <vt:lpstr>Literature Review</vt:lpstr>
      <vt:lpstr>Research Gaps Identified</vt:lpstr>
      <vt:lpstr>Proposed Methodology</vt:lpstr>
      <vt:lpstr>Objectives</vt:lpstr>
      <vt:lpstr>System Design and Implementation</vt:lpstr>
      <vt:lpstr>Timeline of the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59</cp:revision>
  <dcterms:created xsi:type="dcterms:W3CDTF">2023-03-16T03:26:27Z</dcterms:created>
  <dcterms:modified xsi:type="dcterms:W3CDTF">2024-01-12T07:00:33Z</dcterms:modified>
</cp:coreProperties>
</file>