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5" d="100"/>
          <a:sy n="85" d="100"/>
        </p:scale>
        <p:origin x="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9/27/2018</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github.com/" TargetMode="External"/><Relationship Id="rId2" Type="http://schemas.openxmlformats.org/officeDocument/2006/relationships/hyperlink" Target="https://www.opengl.org/resources/libraries/glut" TargetMode="External"/><Relationship Id="rId1" Type="http://schemas.openxmlformats.org/officeDocument/2006/relationships/slideLayout" Target="../slideLayouts/slideLayout2.xml"/><Relationship Id="rId4" Type="http://schemas.openxmlformats.org/officeDocument/2006/relationships/hyperlink" Target="https://www.khronos.org/registry/OpenGL-Refpages/gl2.1/xhtml/glOrtho.x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9CA1A-D2B1-4168-B30A-DAB57330BF00}"/>
              </a:ext>
            </a:extLst>
          </p:cNvPr>
          <p:cNvSpPr>
            <a:spLocks noGrp="1"/>
          </p:cNvSpPr>
          <p:nvPr>
            <p:ph type="ctrTitle"/>
          </p:nvPr>
        </p:nvSpPr>
        <p:spPr>
          <a:xfrm>
            <a:off x="1595269" y="57326"/>
            <a:ext cx="9001462" cy="2387600"/>
          </a:xfrm>
        </p:spPr>
        <p:txBody>
          <a:bodyPr/>
          <a:lstStyle/>
          <a:p>
            <a:r>
              <a:rPr lang="en-IN" dirty="0"/>
              <a:t>2d SNAKE GAME</a:t>
            </a:r>
          </a:p>
        </p:txBody>
      </p:sp>
      <p:sp>
        <p:nvSpPr>
          <p:cNvPr id="3" name="Subtitle 2">
            <a:extLst>
              <a:ext uri="{FF2B5EF4-FFF2-40B4-BE49-F238E27FC236}">
                <a16:creationId xmlns:a16="http://schemas.microsoft.com/office/drawing/2014/main" id="{F25B6FE9-DDA3-414E-A573-DD0DE0E720B0}"/>
              </a:ext>
            </a:extLst>
          </p:cNvPr>
          <p:cNvSpPr>
            <a:spLocks noGrp="1"/>
          </p:cNvSpPr>
          <p:nvPr>
            <p:ph type="subTitle" idx="1"/>
          </p:nvPr>
        </p:nvSpPr>
        <p:spPr>
          <a:xfrm>
            <a:off x="3190538" y="4413075"/>
            <a:ext cx="9001462" cy="1655762"/>
          </a:xfrm>
        </p:spPr>
        <p:txBody>
          <a:bodyPr>
            <a:normAutofit fontScale="92500"/>
          </a:bodyPr>
          <a:lstStyle/>
          <a:p>
            <a:r>
              <a:rPr lang="en-IN" dirty="0"/>
              <a:t>            By  </a:t>
            </a:r>
          </a:p>
          <a:p>
            <a:r>
              <a:rPr lang="en-IN" dirty="0"/>
              <a:t>                                                           - K.Shirisha (2451-16-733-052)</a:t>
            </a:r>
          </a:p>
          <a:p>
            <a:r>
              <a:rPr lang="en-IN" dirty="0"/>
              <a:t>                                                                 - S.Saishashank(2451-16-733-301)</a:t>
            </a:r>
          </a:p>
        </p:txBody>
      </p:sp>
    </p:spTree>
    <p:extLst>
      <p:ext uri="{BB962C8B-B14F-4D97-AF65-F5344CB8AC3E}">
        <p14:creationId xmlns:p14="http://schemas.microsoft.com/office/powerpoint/2010/main" val="3605762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79A2A-336C-47D1-BF5A-496B857AB301}"/>
              </a:ext>
            </a:extLst>
          </p:cNvPr>
          <p:cNvSpPr>
            <a:spLocks noGrp="1"/>
          </p:cNvSpPr>
          <p:nvPr>
            <p:ph type="title"/>
          </p:nvPr>
        </p:nvSpPr>
        <p:spPr>
          <a:xfrm>
            <a:off x="919119" y="1264356"/>
            <a:ext cx="10353761" cy="1326321"/>
          </a:xfrm>
        </p:spPr>
        <p:txBody>
          <a:bodyPr/>
          <a:lstStyle/>
          <a:p>
            <a:r>
              <a:rPr lang="en-IN" dirty="0"/>
              <a:t>Abstract</a:t>
            </a:r>
          </a:p>
        </p:txBody>
      </p:sp>
      <p:sp>
        <p:nvSpPr>
          <p:cNvPr id="3" name="Content Placeholder 2">
            <a:extLst>
              <a:ext uri="{FF2B5EF4-FFF2-40B4-BE49-F238E27FC236}">
                <a16:creationId xmlns:a16="http://schemas.microsoft.com/office/drawing/2014/main" id="{C1AE3206-50E5-4F2C-A62C-239A5F1E74D4}"/>
              </a:ext>
            </a:extLst>
          </p:cNvPr>
          <p:cNvSpPr>
            <a:spLocks noGrp="1"/>
          </p:cNvSpPr>
          <p:nvPr>
            <p:ph idx="1"/>
          </p:nvPr>
        </p:nvSpPr>
        <p:spPr>
          <a:xfrm>
            <a:off x="1004106" y="3074512"/>
            <a:ext cx="10353762" cy="3695136"/>
          </a:xfrm>
        </p:spPr>
        <p:txBody>
          <a:bodyPr/>
          <a:lstStyle/>
          <a:p>
            <a:r>
              <a:rPr lang="en-IN" dirty="0">
                <a:effectLst/>
              </a:rPr>
              <a:t>The project’s aim was to create a 2D snake game. This snake keeps on growing with the consumption of feed. The game ends with the snake either colliding with itself or with the window. This game is implemented in C language including standard glut library. </a:t>
            </a:r>
          </a:p>
          <a:p>
            <a:endParaRPr lang="en-IN" dirty="0"/>
          </a:p>
        </p:txBody>
      </p:sp>
    </p:spTree>
    <p:extLst>
      <p:ext uri="{BB962C8B-B14F-4D97-AF65-F5344CB8AC3E}">
        <p14:creationId xmlns:p14="http://schemas.microsoft.com/office/powerpoint/2010/main" val="2870152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42F8-A8F9-49D0-AA82-4C45EB67740F}"/>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16D20AA1-22BB-4904-81F0-212F9C7B428E}"/>
              </a:ext>
            </a:extLst>
          </p:cNvPr>
          <p:cNvSpPr>
            <a:spLocks noGrp="1"/>
          </p:cNvSpPr>
          <p:nvPr>
            <p:ph idx="1"/>
          </p:nvPr>
        </p:nvSpPr>
        <p:spPr/>
        <p:txBody>
          <a:bodyPr>
            <a:normAutofit fontScale="92500" lnSpcReduction="10000"/>
          </a:bodyPr>
          <a:lstStyle/>
          <a:p>
            <a:r>
              <a:rPr lang="en-IN" dirty="0">
                <a:effectLst/>
              </a:rPr>
              <a:t>The following is an example game written in C using glut based on the game called ‘snake’ which has been re-emerged in recent years on mobile phones. It isn’t the greatest game, but it does give you an idea of what you can achieve with OpenGL, and perhaps the basis by which to extend the principles and create more interesting games of your own.</a:t>
            </a:r>
          </a:p>
          <a:p>
            <a:r>
              <a:rPr lang="en-IN" dirty="0">
                <a:effectLst/>
              </a:rPr>
              <a:t>Let’s  talk about game and its controls to move the snake use</a:t>
            </a:r>
          </a:p>
          <a:p>
            <a:pPr lvl="0"/>
            <a:r>
              <a:rPr lang="en-IN" dirty="0">
                <a:effectLst/>
              </a:rPr>
              <a:t>‘UP ARROW’ for UP,</a:t>
            </a:r>
          </a:p>
          <a:p>
            <a:pPr lvl="0"/>
            <a:r>
              <a:rPr lang="en-IN" dirty="0">
                <a:effectLst/>
              </a:rPr>
              <a:t>‘DOWN ARROW’ for DOWN,</a:t>
            </a:r>
          </a:p>
          <a:p>
            <a:pPr lvl="0"/>
            <a:r>
              <a:rPr lang="en-IN" dirty="0">
                <a:effectLst/>
              </a:rPr>
              <a:t>‘LEFT ARROW’ for LEFT,</a:t>
            </a:r>
          </a:p>
          <a:p>
            <a:pPr lvl="0"/>
            <a:r>
              <a:rPr lang="en-IN" dirty="0">
                <a:effectLst/>
              </a:rPr>
              <a:t>‘RIGHT ARROW’ for RIGHT.</a:t>
            </a:r>
          </a:p>
          <a:p>
            <a:endParaRPr lang="en-IN" dirty="0"/>
          </a:p>
        </p:txBody>
      </p:sp>
    </p:spTree>
    <p:extLst>
      <p:ext uri="{BB962C8B-B14F-4D97-AF65-F5344CB8AC3E}">
        <p14:creationId xmlns:p14="http://schemas.microsoft.com/office/powerpoint/2010/main" val="3405582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BEBE2-1F75-4882-9089-C1A84C25ADA5}"/>
              </a:ext>
            </a:extLst>
          </p:cNvPr>
          <p:cNvSpPr>
            <a:spLocks noGrp="1"/>
          </p:cNvSpPr>
          <p:nvPr>
            <p:ph type="title"/>
          </p:nvPr>
        </p:nvSpPr>
        <p:spPr/>
        <p:txBody>
          <a:bodyPr/>
          <a:lstStyle/>
          <a:p>
            <a:r>
              <a:rPr lang="en-IN" dirty="0"/>
              <a:t>Flow chart</a:t>
            </a:r>
          </a:p>
        </p:txBody>
      </p:sp>
      <p:pic>
        <p:nvPicPr>
          <p:cNvPr id="4" name="Content Placeholder 3">
            <a:extLst>
              <a:ext uri="{FF2B5EF4-FFF2-40B4-BE49-F238E27FC236}">
                <a16:creationId xmlns:a16="http://schemas.microsoft.com/office/drawing/2014/main" id="{CF6190C1-1158-40AC-9653-DB0671FA6AA6}"/>
              </a:ext>
            </a:extLst>
          </p:cNvPr>
          <p:cNvPicPr>
            <a:picLocks noGrp="1" noChangeAspect="1"/>
          </p:cNvPicPr>
          <p:nvPr>
            <p:ph idx="1"/>
          </p:nvPr>
        </p:nvPicPr>
        <p:blipFill rotWithShape="1">
          <a:blip r:embed="rId2"/>
          <a:srcRect l="2726" t="20875" r="52574" b="7953"/>
          <a:stretch/>
        </p:blipFill>
        <p:spPr>
          <a:xfrm>
            <a:off x="3115733" y="2184276"/>
            <a:ext cx="5960534" cy="3747911"/>
          </a:xfrm>
          <a:prstGeom prst="rect">
            <a:avLst/>
          </a:prstGeom>
        </p:spPr>
      </p:pic>
    </p:spTree>
    <p:extLst>
      <p:ext uri="{BB962C8B-B14F-4D97-AF65-F5344CB8AC3E}">
        <p14:creationId xmlns:p14="http://schemas.microsoft.com/office/powerpoint/2010/main" val="3657235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400AB-B8D4-4392-84BD-D15C0B7C5EA5}"/>
              </a:ext>
            </a:extLst>
          </p:cNvPr>
          <p:cNvSpPr>
            <a:spLocks noGrp="1"/>
          </p:cNvSpPr>
          <p:nvPr>
            <p:ph type="title"/>
          </p:nvPr>
        </p:nvSpPr>
        <p:spPr/>
        <p:txBody>
          <a:bodyPr/>
          <a:lstStyle/>
          <a:p>
            <a:r>
              <a:rPr lang="en-IN" dirty="0"/>
              <a:t>Screen shots</a:t>
            </a:r>
          </a:p>
        </p:txBody>
      </p:sp>
      <p:sp>
        <p:nvSpPr>
          <p:cNvPr id="3" name="Content Placeholder 2">
            <a:extLst>
              <a:ext uri="{FF2B5EF4-FFF2-40B4-BE49-F238E27FC236}">
                <a16:creationId xmlns:a16="http://schemas.microsoft.com/office/drawing/2014/main" id="{98060C15-86CB-4C1E-8BD1-E9C273CEBD39}"/>
              </a:ext>
            </a:extLst>
          </p:cNvPr>
          <p:cNvSpPr>
            <a:spLocks noGrp="1"/>
          </p:cNvSpPr>
          <p:nvPr>
            <p:ph idx="1"/>
          </p:nvPr>
        </p:nvSpPr>
        <p:spPr>
          <a:xfrm>
            <a:off x="1060550" y="2248464"/>
            <a:ext cx="10353762" cy="3695136"/>
          </a:xfrm>
        </p:spPr>
        <p:txBody>
          <a:bodyPr/>
          <a:lstStyle/>
          <a:p>
            <a:pPr marL="0" indent="0">
              <a:buNone/>
            </a:pPr>
            <a:endParaRPr lang="en-IN" dirty="0"/>
          </a:p>
        </p:txBody>
      </p:sp>
      <p:pic>
        <p:nvPicPr>
          <p:cNvPr id="1026" name="Picture 11">
            <a:extLst>
              <a:ext uri="{FF2B5EF4-FFF2-40B4-BE49-F238E27FC236}">
                <a16:creationId xmlns:a16="http://schemas.microsoft.com/office/drawing/2014/main" id="{513075BE-3A49-4E3A-8B66-8D1953C3F7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321" t="7094" r="52304" b="11626"/>
          <a:stretch>
            <a:fillRect/>
          </a:stretch>
        </p:blipFill>
        <p:spPr bwMode="auto">
          <a:xfrm>
            <a:off x="2275592" y="2786342"/>
            <a:ext cx="3154364" cy="2619375"/>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2">
            <a:extLst>
              <a:ext uri="{FF2B5EF4-FFF2-40B4-BE49-F238E27FC236}">
                <a16:creationId xmlns:a16="http://schemas.microsoft.com/office/drawing/2014/main" id="{B2B93D4E-88CC-4A8B-A6A9-E94D54F9DA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488" t="7684" r="51474" b="11035"/>
          <a:stretch>
            <a:fillRect/>
          </a:stretch>
        </p:blipFill>
        <p:spPr bwMode="auto">
          <a:xfrm>
            <a:off x="6931378" y="2774893"/>
            <a:ext cx="3246613" cy="26193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2778381-3A94-47AB-9733-3A5F2CF3E4AA}"/>
              </a:ext>
            </a:extLst>
          </p:cNvPr>
          <p:cNvSpPr>
            <a:spLocks noChangeArrowheads="1"/>
          </p:cNvSpPr>
          <p:nvPr/>
        </p:nvSpPr>
        <p:spPr bwMode="auto">
          <a:xfrm>
            <a:off x="146755"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4">
            <a:extLst>
              <a:ext uri="{FF2B5EF4-FFF2-40B4-BE49-F238E27FC236}">
                <a16:creationId xmlns:a16="http://schemas.microsoft.com/office/drawing/2014/main" id="{BDD2A367-BBB2-430C-A1ED-471B340798A3}"/>
              </a:ext>
            </a:extLst>
          </p:cNvPr>
          <p:cNvSpPr>
            <a:spLocks noChangeArrowheads="1"/>
          </p:cNvSpPr>
          <p:nvPr/>
        </p:nvSpPr>
        <p:spPr bwMode="auto">
          <a:xfrm>
            <a:off x="2390379" y="5236335"/>
            <a:ext cx="2554867" cy="907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Start of the game and Welcome screen</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D4114776-E5BC-4451-89EE-7A8763EC17D0}"/>
              </a:ext>
            </a:extLst>
          </p:cNvPr>
          <p:cNvSpPr>
            <a:spLocks noChangeArrowheads="1"/>
          </p:cNvSpPr>
          <p:nvPr/>
        </p:nvSpPr>
        <p:spPr bwMode="auto">
          <a:xfrm>
            <a:off x="7963783" y="5551805"/>
            <a:ext cx="210064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View of the game after starting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480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AACE0-3D83-461E-A178-AD20CDEB6E96}"/>
              </a:ext>
            </a:extLst>
          </p:cNvPr>
          <p:cNvSpPr>
            <a:spLocks noGrp="1"/>
          </p:cNvSpPr>
          <p:nvPr>
            <p:ph type="title"/>
          </p:nvPr>
        </p:nvSpPr>
        <p:spPr>
          <a:xfrm>
            <a:off x="913795" y="609601"/>
            <a:ext cx="2366615" cy="190494"/>
          </a:xfrm>
        </p:spPr>
        <p:txBody>
          <a:bodyPr>
            <a:normAutofit fontScale="90000"/>
          </a:bodyPr>
          <a:lstStyle/>
          <a:p>
            <a:endParaRPr lang="en-IN" dirty="0"/>
          </a:p>
        </p:txBody>
      </p:sp>
      <p:sp>
        <p:nvSpPr>
          <p:cNvPr id="9" name="Rectangle 10">
            <a:extLst>
              <a:ext uri="{FF2B5EF4-FFF2-40B4-BE49-F238E27FC236}">
                <a16:creationId xmlns:a16="http://schemas.microsoft.com/office/drawing/2014/main" id="{FDB22819-0A7E-47A0-B6A6-1CB81CAA38B7}"/>
              </a:ext>
            </a:extLst>
          </p:cNvPr>
          <p:cNvSpPr>
            <a:spLocks noChangeArrowheads="1"/>
          </p:cNvSpPr>
          <p:nvPr/>
        </p:nvSpPr>
        <p:spPr bwMode="auto">
          <a:xfrm>
            <a:off x="1613465" y="24222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57" name="Picture 13">
            <a:extLst>
              <a:ext uri="{FF2B5EF4-FFF2-40B4-BE49-F238E27FC236}">
                <a16:creationId xmlns:a16="http://schemas.microsoft.com/office/drawing/2014/main" id="{CB405E6C-5E07-4810-97B7-49693C7812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310" t="10345" r="47485" b="6599"/>
          <a:stretch>
            <a:fillRect/>
          </a:stretch>
        </p:blipFill>
        <p:spPr bwMode="auto">
          <a:xfrm>
            <a:off x="1613464" y="1987868"/>
            <a:ext cx="3301435" cy="267652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1">
            <a:extLst>
              <a:ext uri="{FF2B5EF4-FFF2-40B4-BE49-F238E27FC236}">
                <a16:creationId xmlns:a16="http://schemas.microsoft.com/office/drawing/2014/main" id="{F5847306-42AE-4EC7-B78E-8798F89C92A6}"/>
              </a:ext>
            </a:extLst>
          </p:cNvPr>
          <p:cNvSpPr>
            <a:spLocks noChangeArrowheads="1"/>
          </p:cNvSpPr>
          <p:nvPr/>
        </p:nvSpPr>
        <p:spPr bwMode="auto">
          <a:xfrm>
            <a:off x="1613465" y="555593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5" name="Picture 14">
            <a:extLst>
              <a:ext uri="{FF2B5EF4-FFF2-40B4-BE49-F238E27FC236}">
                <a16:creationId xmlns:a16="http://schemas.microsoft.com/office/drawing/2014/main" id="{DF6C3AA0-C2E9-499A-B137-F940A4C2C6E2}"/>
              </a:ext>
            </a:extLst>
          </p:cNvPr>
          <p:cNvPicPr/>
          <p:nvPr/>
        </p:nvPicPr>
        <p:blipFill rotWithShape="1">
          <a:blip r:embed="rId3"/>
          <a:srcRect l="11966" t="7980" r="44161" b="9261"/>
          <a:stretch/>
        </p:blipFill>
        <p:spPr bwMode="auto">
          <a:xfrm>
            <a:off x="7456170" y="1997393"/>
            <a:ext cx="3482340" cy="2667000"/>
          </a:xfrm>
          <a:prstGeom prst="rect">
            <a:avLst/>
          </a:prstGeom>
          <a:ln>
            <a:noFill/>
          </a:ln>
          <a:extLst>
            <a:ext uri="{53640926-AAD7-44D8-BBD7-CCE9431645EC}">
              <a14:shadowObscured xmlns:a14="http://schemas.microsoft.com/office/drawing/2010/main"/>
            </a:ext>
          </a:extLst>
        </p:spPr>
      </p:pic>
      <p:sp>
        <p:nvSpPr>
          <p:cNvPr id="11" name="TextBox 10">
            <a:extLst>
              <a:ext uri="{FF2B5EF4-FFF2-40B4-BE49-F238E27FC236}">
                <a16:creationId xmlns:a16="http://schemas.microsoft.com/office/drawing/2014/main" id="{E23E75D8-35A1-4121-B158-A0AA30699779}"/>
              </a:ext>
            </a:extLst>
          </p:cNvPr>
          <p:cNvSpPr txBox="1"/>
          <p:nvPr/>
        </p:nvSpPr>
        <p:spPr>
          <a:xfrm>
            <a:off x="3577590" y="5920740"/>
            <a:ext cx="6846570" cy="369332"/>
          </a:xfrm>
          <a:prstGeom prst="rect">
            <a:avLst/>
          </a:prstGeom>
          <a:noFill/>
        </p:spPr>
        <p:txBody>
          <a:bodyPr wrap="square" rtlCol="0">
            <a:spAutoFit/>
          </a:bodyPr>
          <a:lstStyle/>
          <a:p>
            <a:r>
              <a:rPr lang="en-IN" dirty="0"/>
              <a:t>Size of snake increases by consuming food  </a:t>
            </a:r>
          </a:p>
        </p:txBody>
      </p:sp>
    </p:spTree>
    <p:extLst>
      <p:ext uri="{BB962C8B-B14F-4D97-AF65-F5344CB8AC3E}">
        <p14:creationId xmlns:p14="http://schemas.microsoft.com/office/powerpoint/2010/main" val="155563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96A91D8-1650-41EA-B677-B71AB9ECFE08}"/>
              </a:ext>
            </a:extLst>
          </p:cNvPr>
          <p:cNvSpPr>
            <a:spLocks noChangeArrowheads="1"/>
          </p:cNvSpPr>
          <p:nvPr/>
        </p:nvSpPr>
        <p:spPr bwMode="auto">
          <a:xfrm>
            <a:off x="643465" y="1174045"/>
            <a:ext cx="194542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3078" name="Picture 15">
            <a:extLst>
              <a:ext uri="{FF2B5EF4-FFF2-40B4-BE49-F238E27FC236}">
                <a16:creationId xmlns:a16="http://schemas.microsoft.com/office/drawing/2014/main" id="{2BD202E2-15BA-4EB2-AF03-7367246028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800" t="16846" r="43996" b="5420"/>
          <a:stretch>
            <a:fillRect/>
          </a:stretch>
        </p:blipFill>
        <p:spPr bwMode="auto">
          <a:xfrm>
            <a:off x="643466" y="1062990"/>
            <a:ext cx="4042834" cy="365759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5C0D4D4-7FF5-44F2-988B-6622A520913C}"/>
              </a:ext>
            </a:extLst>
          </p:cNvPr>
          <p:cNvSpPr>
            <a:spLocks noChangeArrowheads="1"/>
          </p:cNvSpPr>
          <p:nvPr/>
        </p:nvSpPr>
        <p:spPr bwMode="auto">
          <a:xfrm>
            <a:off x="643465" y="4136320"/>
            <a:ext cx="194542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13" name="Picture 12">
            <a:extLst>
              <a:ext uri="{FF2B5EF4-FFF2-40B4-BE49-F238E27FC236}">
                <a16:creationId xmlns:a16="http://schemas.microsoft.com/office/drawing/2014/main" id="{583139A0-1693-47E9-9E17-A3397A54BFEF}"/>
              </a:ext>
            </a:extLst>
          </p:cNvPr>
          <p:cNvPicPr/>
          <p:nvPr/>
        </p:nvPicPr>
        <p:blipFill rotWithShape="1">
          <a:blip r:embed="rId3"/>
          <a:srcRect l="4653" t="6503" r="51806" b="11625"/>
          <a:stretch/>
        </p:blipFill>
        <p:spPr bwMode="auto">
          <a:xfrm>
            <a:off x="7147561" y="1062990"/>
            <a:ext cx="4244338" cy="3657599"/>
          </a:xfrm>
          <a:prstGeom prst="rect">
            <a:avLst/>
          </a:prstGeom>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1BDCD9C9-BF77-428F-81C7-EC20B6F02E3D}"/>
              </a:ext>
            </a:extLst>
          </p:cNvPr>
          <p:cNvSpPr txBox="1"/>
          <p:nvPr/>
        </p:nvSpPr>
        <p:spPr>
          <a:xfrm>
            <a:off x="643465" y="5486400"/>
            <a:ext cx="4042834" cy="369332"/>
          </a:xfrm>
          <a:prstGeom prst="rect">
            <a:avLst/>
          </a:prstGeom>
          <a:noFill/>
        </p:spPr>
        <p:txBody>
          <a:bodyPr wrap="square" rtlCol="0">
            <a:spAutoFit/>
          </a:bodyPr>
          <a:lstStyle/>
          <a:p>
            <a:r>
              <a:rPr lang="en-IN" dirty="0"/>
              <a:t>Snake colliding itself and Game over</a:t>
            </a:r>
          </a:p>
        </p:txBody>
      </p:sp>
      <p:sp>
        <p:nvSpPr>
          <p:cNvPr id="11" name="TextBox 10">
            <a:extLst>
              <a:ext uri="{FF2B5EF4-FFF2-40B4-BE49-F238E27FC236}">
                <a16:creationId xmlns:a16="http://schemas.microsoft.com/office/drawing/2014/main" id="{9FD7CDBB-A9C2-4A5F-9933-58436CAE2F6B}"/>
              </a:ext>
            </a:extLst>
          </p:cNvPr>
          <p:cNvSpPr txBox="1"/>
          <p:nvPr/>
        </p:nvSpPr>
        <p:spPr>
          <a:xfrm>
            <a:off x="6789420" y="5486400"/>
            <a:ext cx="4960620" cy="369332"/>
          </a:xfrm>
          <a:prstGeom prst="rect">
            <a:avLst/>
          </a:prstGeom>
          <a:noFill/>
        </p:spPr>
        <p:txBody>
          <a:bodyPr wrap="square" rtlCol="0">
            <a:spAutoFit/>
          </a:bodyPr>
          <a:lstStyle/>
          <a:p>
            <a:r>
              <a:rPr lang="en-IN" dirty="0"/>
              <a:t>Snake colliding with window and Game over</a:t>
            </a:r>
          </a:p>
        </p:txBody>
      </p:sp>
    </p:spTree>
    <p:extLst>
      <p:ext uri="{BB962C8B-B14F-4D97-AF65-F5344CB8AC3E}">
        <p14:creationId xmlns:p14="http://schemas.microsoft.com/office/powerpoint/2010/main" val="2574986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24358-0D5F-40E3-9A3A-912FAE01698D}"/>
              </a:ext>
            </a:extLst>
          </p:cNvPr>
          <p:cNvSpPr>
            <a:spLocks noGrp="1"/>
          </p:cNvSpPr>
          <p:nvPr>
            <p:ph type="title"/>
          </p:nvPr>
        </p:nvSpPr>
        <p:spPr/>
        <p:txBody>
          <a:bodyPr/>
          <a:lstStyle/>
          <a:p>
            <a:r>
              <a:rPr lang="en-IN" dirty="0"/>
              <a:t>References </a:t>
            </a:r>
          </a:p>
        </p:txBody>
      </p:sp>
      <p:sp>
        <p:nvSpPr>
          <p:cNvPr id="3" name="Content Placeholder 2">
            <a:extLst>
              <a:ext uri="{FF2B5EF4-FFF2-40B4-BE49-F238E27FC236}">
                <a16:creationId xmlns:a16="http://schemas.microsoft.com/office/drawing/2014/main" id="{6C312293-CF5D-4C8D-B9D3-3CD073FB8209}"/>
              </a:ext>
            </a:extLst>
          </p:cNvPr>
          <p:cNvSpPr>
            <a:spLocks noGrp="1"/>
          </p:cNvSpPr>
          <p:nvPr>
            <p:ph idx="1"/>
          </p:nvPr>
        </p:nvSpPr>
        <p:spPr/>
        <p:txBody>
          <a:bodyPr/>
          <a:lstStyle/>
          <a:p>
            <a:endParaRPr lang="en-IN" u="sng" dirty="0">
              <a:effectLst/>
              <a:hlinkClick r:id="rId2"/>
            </a:endParaRPr>
          </a:p>
          <a:p>
            <a:endParaRPr lang="en-IN" u="sng" dirty="0">
              <a:effectLst/>
              <a:hlinkClick r:id="rId2"/>
            </a:endParaRPr>
          </a:p>
          <a:p>
            <a:r>
              <a:rPr lang="en-IN" u="sng" dirty="0">
                <a:effectLst/>
                <a:hlinkClick r:id="rId2"/>
              </a:rPr>
              <a:t>https://www.opengl.org/resources/libraries/glut</a:t>
            </a:r>
            <a:endParaRPr lang="en-IN" dirty="0">
              <a:effectLst/>
            </a:endParaRPr>
          </a:p>
          <a:p>
            <a:r>
              <a:rPr lang="en-IN" u="sng" dirty="0">
                <a:effectLst/>
                <a:hlinkClick r:id="rId3"/>
              </a:rPr>
              <a:t>https://www.github.com</a:t>
            </a:r>
            <a:endParaRPr lang="en-IN" dirty="0">
              <a:effectLst/>
            </a:endParaRPr>
          </a:p>
          <a:p>
            <a:r>
              <a:rPr lang="en-IN" u="sng" dirty="0">
                <a:effectLst/>
                <a:hlinkClick r:id="rId4"/>
              </a:rPr>
              <a:t>https://www.khronos.org/registry/OpenGL-Refpages/gl2.1/xhtml/glOrtho.xml</a:t>
            </a:r>
            <a:endParaRPr lang="en-IN" dirty="0">
              <a:effectLst/>
            </a:endParaRPr>
          </a:p>
          <a:p>
            <a:endParaRPr lang="en-IN" dirty="0"/>
          </a:p>
        </p:txBody>
      </p:sp>
    </p:spTree>
    <p:extLst>
      <p:ext uri="{BB962C8B-B14F-4D97-AF65-F5344CB8AC3E}">
        <p14:creationId xmlns:p14="http://schemas.microsoft.com/office/powerpoint/2010/main" val="1473453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21867-026F-4352-BBDB-1422A96DEA33}"/>
              </a:ext>
            </a:extLst>
          </p:cNvPr>
          <p:cNvSpPr>
            <a:spLocks noGrp="1"/>
          </p:cNvSpPr>
          <p:nvPr>
            <p:ph type="title"/>
          </p:nvPr>
        </p:nvSpPr>
        <p:spPr>
          <a:xfrm>
            <a:off x="-169333" y="2023110"/>
            <a:ext cx="12474222" cy="2823209"/>
          </a:xfrm>
        </p:spPr>
        <p:txBody>
          <a:bodyPr/>
          <a:lstStyle/>
          <a:p>
            <a:r>
              <a:rPr lang="en-IN" dirty="0"/>
              <a:t>Thank you</a:t>
            </a:r>
          </a:p>
        </p:txBody>
      </p:sp>
    </p:spTree>
    <p:extLst>
      <p:ext uri="{BB962C8B-B14F-4D97-AF65-F5344CB8AC3E}">
        <p14:creationId xmlns:p14="http://schemas.microsoft.com/office/powerpoint/2010/main" val="6479115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6D8C60"/>
      </a:dk2>
      <a:lt2>
        <a:srgbClr val="B1D7A1"/>
      </a:lt2>
      <a:accent1>
        <a:srgbClr val="81B992"/>
      </a:accent1>
      <a:accent2>
        <a:srgbClr val="9ABC65"/>
      </a:accent2>
      <a:accent3>
        <a:srgbClr val="BDB564"/>
      </a:accent3>
      <a:accent4>
        <a:srgbClr val="BD8964"/>
      </a:accent4>
      <a:accent5>
        <a:srgbClr val="BD6466"/>
      </a:accent5>
      <a:accent6>
        <a:srgbClr val="64A4BD"/>
      </a:accent6>
      <a:hlink>
        <a:srgbClr val="8CCC71"/>
      </a:hlink>
      <a:folHlink>
        <a:srgbClr val="A4C795"/>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4539428D-6454-4FE6-B992-2D59F0AC2F89}"/>
    </a:ext>
  </a:extLst>
</a:theme>
</file>

<file path=docProps/app.xml><?xml version="1.0" encoding="utf-8"?>
<Properties xmlns="http://schemas.openxmlformats.org/officeDocument/2006/extended-properties" xmlns:vt="http://schemas.openxmlformats.org/officeDocument/2006/docPropsVTypes">
  <Template>Damask</Template>
  <TotalTime>25</TotalTime>
  <Words>255</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Bookman Old Style</vt:lpstr>
      <vt:lpstr>Calibri</vt:lpstr>
      <vt:lpstr>Rockwell</vt:lpstr>
      <vt:lpstr>Times New Roman</vt:lpstr>
      <vt:lpstr>Damask</vt:lpstr>
      <vt:lpstr>2d SNAKE GAME</vt:lpstr>
      <vt:lpstr>Abstract</vt:lpstr>
      <vt:lpstr>introduction</vt:lpstr>
      <vt:lpstr>Flow chart</vt:lpstr>
      <vt:lpstr>Screen shots</vt:lpstr>
      <vt:lpstr>PowerPoint Presentation</vt:lpstr>
      <vt:lpstr>PowerPoint Presentation</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2d SNAKE GAME</dc:title>
  <dc:creator>saishashank sayannagari</dc:creator>
  <cp:lastModifiedBy>saishashank sayannagari</cp:lastModifiedBy>
  <cp:revision>3</cp:revision>
  <dcterms:created xsi:type="dcterms:W3CDTF">2018-09-27T05:29:39Z</dcterms:created>
  <dcterms:modified xsi:type="dcterms:W3CDTF">2018-09-27T05:54:58Z</dcterms:modified>
</cp:coreProperties>
</file>