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69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038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68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094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84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068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08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1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810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70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5768-5796-42FE-A7CF-4A30CEDC4D32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26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SBA-JAVA AWS-S2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Karthik Rajendran</a:t>
            </a:r>
          </a:p>
          <a:p>
            <a:r>
              <a:rPr lang="en-US" dirty="0" smtClean="0"/>
              <a:t>454988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117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Microservice API Details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Authentication API</a:t>
            </a:r>
          </a:p>
          <a:p>
            <a:r>
              <a:rPr lang="en-US" dirty="0" smtClean="0"/>
              <a:t>Outreach Management API</a:t>
            </a:r>
          </a:p>
          <a:p>
            <a:r>
              <a:rPr lang="en-US" dirty="0" smtClean="0"/>
              <a:t>Notification service APS</a:t>
            </a:r>
          </a:p>
          <a:p>
            <a:r>
              <a:rPr lang="en-US" dirty="0" smtClean="0"/>
              <a:t>Service Discovery –Registry</a:t>
            </a:r>
          </a:p>
          <a:p>
            <a:r>
              <a:rPr lang="en-US" dirty="0" smtClean="0"/>
              <a:t>Service API Gateway</a:t>
            </a:r>
          </a:p>
          <a:p>
            <a:r>
              <a:rPr lang="en-US" dirty="0" smtClean="0"/>
              <a:t>Service Config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25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213360" y="45390"/>
            <a:ext cx="11817531" cy="6551353"/>
            <a:chOff x="213360" y="71516"/>
            <a:chExt cx="11817531" cy="6551353"/>
          </a:xfrm>
        </p:grpSpPr>
        <p:sp>
          <p:nvSpPr>
            <p:cNvPr id="72" name="Rectangle 71"/>
            <p:cNvSpPr/>
            <p:nvPr/>
          </p:nvSpPr>
          <p:spPr>
            <a:xfrm>
              <a:off x="213360" y="1481972"/>
              <a:ext cx="11817531" cy="514089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052452" y="71516"/>
              <a:ext cx="9733553" cy="6240779"/>
              <a:chOff x="2052452" y="71516"/>
              <a:chExt cx="9733553" cy="6240779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052452" y="71516"/>
                <a:ext cx="8747174" cy="6240779"/>
                <a:chOff x="2052452" y="71516"/>
                <a:chExt cx="8747174" cy="6240779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052452" y="71516"/>
                  <a:ext cx="8747174" cy="6240779"/>
                  <a:chOff x="2052452" y="71516"/>
                  <a:chExt cx="8747174" cy="6240779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052452" y="71516"/>
                    <a:ext cx="8747174" cy="3304902"/>
                    <a:chOff x="2052452" y="71516"/>
                    <a:chExt cx="8747174" cy="3304902"/>
                  </a:xfrm>
                </p:grpSpPr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H="1">
                      <a:off x="10795269" y="2821247"/>
                      <a:ext cx="4357" cy="538842"/>
                    </a:xfrm>
                    <a:prstGeom prst="straightConnector1">
                      <a:avLst/>
                    </a:prstGeom>
                    <a:ln>
                      <a:solidFill>
                        <a:schemeClr val="tx2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052452" y="71516"/>
                      <a:ext cx="8733611" cy="3304902"/>
                      <a:chOff x="2052452" y="71516"/>
                      <a:chExt cx="8733611" cy="3304902"/>
                    </a:xfrm>
                  </p:grpSpPr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8332046" y="2821247"/>
                        <a:ext cx="7926" cy="55517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2">
                            <a:lumMod val="1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2" name="Group 81"/>
                      <p:cNvGrpSpPr/>
                      <p:nvPr/>
                    </p:nvGrpSpPr>
                    <p:grpSpPr>
                      <a:xfrm>
                        <a:off x="2052452" y="71516"/>
                        <a:ext cx="8733611" cy="3304902"/>
                        <a:chOff x="2052452" y="71516"/>
                        <a:chExt cx="8733611" cy="3304902"/>
                      </a:xfrm>
                    </p:grpSpPr>
                    <p:cxnSp>
                      <p:nvCxnSpPr>
                        <p:cNvPr id="60" name="Straight Arrow Connector 59"/>
                        <p:cNvCxnSpPr/>
                        <p:nvPr/>
                      </p:nvCxnSpPr>
                      <p:spPr>
                        <a:xfrm flipH="1">
                          <a:off x="5013368" y="2837576"/>
                          <a:ext cx="4357" cy="53884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1" name="Group 80"/>
                        <p:cNvGrpSpPr/>
                        <p:nvPr/>
                      </p:nvGrpSpPr>
                      <p:grpSpPr>
                        <a:xfrm>
                          <a:off x="2052452" y="71516"/>
                          <a:ext cx="8733611" cy="3301635"/>
                          <a:chOff x="2052452" y="71516"/>
                          <a:chExt cx="8733611" cy="3301635"/>
                        </a:xfrm>
                      </p:grpSpPr>
                      <p:grpSp>
                        <p:nvGrpSpPr>
                          <p:cNvPr id="80" name="Group 79"/>
                          <p:cNvGrpSpPr/>
                          <p:nvPr/>
                        </p:nvGrpSpPr>
                        <p:grpSpPr>
                          <a:xfrm>
                            <a:off x="2052455" y="71516"/>
                            <a:ext cx="8733608" cy="2766060"/>
                            <a:chOff x="2052455" y="71516"/>
                            <a:chExt cx="8733608" cy="2766060"/>
                          </a:xfrm>
                        </p:grpSpPr>
                        <p:cxnSp>
                          <p:nvCxnSpPr>
                            <p:cNvPr id="64" name="Straight Connector 63"/>
                            <p:cNvCxnSpPr/>
                            <p:nvPr/>
                          </p:nvCxnSpPr>
                          <p:spPr>
                            <a:xfrm>
                              <a:off x="2052455" y="2808185"/>
                              <a:ext cx="8733608" cy="29391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79" name="Group 78"/>
                            <p:cNvGrpSpPr/>
                            <p:nvPr/>
                          </p:nvGrpSpPr>
                          <p:grpSpPr>
                            <a:xfrm>
                              <a:off x="3465419" y="71516"/>
                              <a:ext cx="5421086" cy="2749731"/>
                              <a:chOff x="3465419" y="71516"/>
                              <a:chExt cx="5421086" cy="2749731"/>
                            </a:xfrm>
                          </p:grpSpPr>
                          <p:cxnSp>
                            <p:nvCxnSpPr>
                              <p:cNvPr id="66" name="Straight Arrow Connector 65"/>
                              <p:cNvCxnSpPr/>
                              <p:nvPr/>
                            </p:nvCxnSpPr>
                            <p:spPr>
                              <a:xfrm>
                                <a:off x="5925588" y="2442424"/>
                                <a:ext cx="0" cy="378823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78" name="Group 77"/>
                              <p:cNvGrpSpPr/>
                              <p:nvPr/>
                            </p:nvGrpSpPr>
                            <p:grpSpPr>
                              <a:xfrm>
                                <a:off x="3465419" y="71516"/>
                                <a:ext cx="5421086" cy="2397033"/>
                                <a:chOff x="3465419" y="71516"/>
                                <a:chExt cx="5421086" cy="2397033"/>
                              </a:xfrm>
                            </p:grpSpPr>
                            <p:sp>
                              <p:nvSpPr>
                                <p:cNvPr id="70" name="Rectangle 69"/>
                                <p:cNvSpPr/>
                                <p:nvPr/>
                              </p:nvSpPr>
                              <p:spPr>
                                <a:xfrm>
                                  <a:off x="3465419" y="1723966"/>
                                  <a:ext cx="5421086" cy="744583"/>
                                </a:xfrm>
                                <a:prstGeom prst="rect">
                                  <a:avLst/>
                                </a:prstGeom>
                              </p:spPr>
                              <p:style>
                                <a:lnRef idx="2">
                                  <a:schemeClr val="accent6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 err="1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a:t>Api</a:t>
                                  </a:r>
                                  <a:r>
                                    <a:rPr lang="en-US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a:t> Gateway</a:t>
                                  </a:r>
                                  <a:endParaRPr lang="en-US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77" name="Group 76"/>
                                <p:cNvGrpSpPr/>
                                <p:nvPr/>
                              </p:nvGrpSpPr>
                              <p:grpSpPr>
                                <a:xfrm>
                                  <a:off x="4633421" y="71516"/>
                                  <a:ext cx="2541775" cy="1626325"/>
                                  <a:chOff x="4633421" y="71516"/>
                                  <a:chExt cx="2541775" cy="1626325"/>
                                </a:xfrm>
                              </p:grpSpPr>
                              <p:cxnSp>
                                <p:nvCxnSpPr>
                                  <p:cNvPr id="68" name="Straight Arrow Connector 67"/>
                                  <p:cNvCxnSpPr/>
                                  <p:nvPr/>
                                </p:nvCxnSpPr>
                                <p:spPr>
                                  <a:xfrm>
                                    <a:off x="5925588" y="1227578"/>
                                    <a:ext cx="2" cy="47026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71" name="Cloud Callout 70"/>
                                  <p:cNvSpPr/>
                                  <p:nvPr/>
                                </p:nvSpPr>
                                <p:spPr>
                                  <a:xfrm>
                                    <a:off x="4633421" y="71516"/>
                                    <a:ext cx="2541775" cy="1240970"/>
                                  </a:xfrm>
                                  <a:prstGeom prst="cloudCallou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6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accent6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sz="12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Travel </a:t>
                                    </a:r>
                                    <a:r>
                                      <a:rPr lang="en-US" sz="1200" dirty="0" err="1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Mgmt.System</a:t>
                                    </a:r>
                                    <a:r>
                                      <a:rPr lang="en-US" sz="1200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-Web </a:t>
                                    </a:r>
                                    <a:r>
                                      <a:rPr lang="en-US" sz="12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App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cxnSp>
                        <p:nvCxnSpPr>
                          <p:cNvPr id="63" name="Straight Arrow Connector 62"/>
                          <p:cNvCxnSpPr/>
                          <p:nvPr/>
                        </p:nvCxnSpPr>
                        <p:spPr>
                          <a:xfrm flipH="1">
                            <a:off x="2052452" y="2808185"/>
                            <a:ext cx="1" cy="564966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bg2">
                                <a:lumMod val="10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936331" y="3360089"/>
                    <a:ext cx="2265356" cy="2952206"/>
                    <a:chOff x="3936331" y="3360089"/>
                    <a:chExt cx="2265356" cy="2952206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3936331" y="3360089"/>
                      <a:ext cx="2265356" cy="2952206"/>
                      <a:chOff x="8637711" y="1876696"/>
                      <a:chExt cx="2265356" cy="2952206"/>
                    </a:xfrm>
                  </p:grpSpPr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8637711" y="1876696"/>
                        <a:ext cx="2265356" cy="295220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Customer service</a:t>
                        </a:r>
                        <a:endPara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>
                        <a:off x="8729698" y="3703319"/>
                        <a:ext cx="2073284" cy="720093"/>
                        <a:chOff x="1132114" y="5181600"/>
                        <a:chExt cx="2382362" cy="914400"/>
                      </a:xfrm>
                    </p:grpSpPr>
                    <p:grpSp>
                      <p:nvGrpSpPr>
                        <p:cNvPr id="36" name="Group 35"/>
                        <p:cNvGrpSpPr/>
                        <p:nvPr/>
                      </p:nvGrpSpPr>
                      <p:grpSpPr>
                        <a:xfrm>
                          <a:off x="1132114" y="5181600"/>
                          <a:ext cx="1383152" cy="914400"/>
                          <a:chOff x="1132114" y="5181600"/>
                          <a:chExt cx="1383152" cy="914400"/>
                        </a:xfrm>
                      </p:grpSpPr>
                      <p:grpSp>
                        <p:nvGrpSpPr>
                          <p:cNvPr id="38" name="Group 37"/>
                          <p:cNvGrpSpPr/>
                          <p:nvPr/>
                        </p:nvGrpSpPr>
                        <p:grpSpPr>
                          <a:xfrm>
                            <a:off x="1132114" y="5181600"/>
                            <a:ext cx="1295194" cy="914400"/>
                            <a:chOff x="979714" y="5029200"/>
                            <a:chExt cx="1295194" cy="914400"/>
                          </a:xfrm>
                        </p:grpSpPr>
                        <p:sp>
                          <p:nvSpPr>
                            <p:cNvPr id="40" name="Rectangle 39"/>
                            <p:cNvSpPr/>
                            <p:nvPr/>
                          </p:nvSpPr>
                          <p:spPr>
                            <a:xfrm>
                              <a:off x="1095461" y="5133702"/>
                              <a:ext cx="1179447" cy="75764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5">
                                <a:shade val="50000"/>
                              </a:schemeClr>
                            </a:lnRef>
                            <a:fillRef idx="1">
                              <a:schemeClr val="accent5"/>
                            </a:fillRef>
                            <a:effectRef idx="0">
                              <a:schemeClr val="accent5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1" name="Group 40"/>
                            <p:cNvGrpSpPr/>
                            <p:nvPr/>
                          </p:nvGrpSpPr>
                          <p:grpSpPr>
                            <a:xfrm>
                              <a:off x="979714" y="5029200"/>
                              <a:ext cx="1284445" cy="914400"/>
                              <a:chOff x="979714" y="5029200"/>
                              <a:chExt cx="1284445" cy="914400"/>
                            </a:xfrm>
                          </p:grpSpPr>
                          <p:sp>
                            <p:nvSpPr>
                              <p:cNvPr id="42" name="Left Bracket 41"/>
                              <p:cNvSpPr/>
                              <p:nvPr/>
                            </p:nvSpPr>
                            <p:spPr>
                              <a:xfrm>
                                <a:off x="979714" y="5029200"/>
                                <a:ext cx="115747" cy="914400"/>
                              </a:xfrm>
                              <a:prstGeom prst="leftBracket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3" name="Hexagon 42"/>
                              <p:cNvSpPr/>
                              <p:nvPr/>
                            </p:nvSpPr>
                            <p:spPr>
                              <a:xfrm>
                                <a:off x="1203455" y="5217523"/>
                                <a:ext cx="1060704" cy="582386"/>
                              </a:xfrm>
                              <a:prstGeom prst="hexagon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100" dirty="0" err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RestAPi</a:t>
                                </a:r>
                                <a:endParaRPr lang="en-US" sz="11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39" name="Left Bracket 38"/>
                          <p:cNvSpPr/>
                          <p:nvPr/>
                        </p:nvSpPr>
                        <p:spPr>
                          <a:xfrm flipH="1">
                            <a:off x="2375703" y="5217522"/>
                            <a:ext cx="139563" cy="878477"/>
                          </a:xfrm>
                          <a:prstGeom prst="leftBracke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7" name="Can 36"/>
                        <p:cNvSpPr/>
                        <p:nvPr/>
                      </p:nvSpPr>
                      <p:spPr>
                        <a:xfrm>
                          <a:off x="2802549" y="5377543"/>
                          <a:ext cx="711927" cy="574766"/>
                        </a:xfrm>
                        <a:prstGeom prst="can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DB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4351775" y="4933511"/>
                      <a:ext cx="98877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US" sz="1000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RestApi</a:t>
                      </a:r>
                      <a:endParaRPr lang="en-US" sz="1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6845960" y="3309305"/>
                  <a:ext cx="2265356" cy="2952206"/>
                  <a:chOff x="6845960" y="3309305"/>
                  <a:chExt cx="2265356" cy="2952206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6845960" y="3309305"/>
                    <a:ext cx="2265356" cy="2952206"/>
                    <a:chOff x="8586427" y="1812850"/>
                    <a:chExt cx="2265356" cy="2952206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586427" y="1812850"/>
                      <a:ext cx="2265356" cy="29522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Employer Service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8729698" y="3703319"/>
                      <a:ext cx="2073284" cy="720093"/>
                      <a:chOff x="1132114" y="5181600"/>
                      <a:chExt cx="2382362" cy="914400"/>
                    </a:xfrm>
                  </p:grpSpPr>
                  <p:grpSp>
                    <p:nvGrpSpPr>
                      <p:cNvPr id="24" name="Group 23"/>
                      <p:cNvGrpSpPr/>
                      <p:nvPr/>
                    </p:nvGrpSpPr>
                    <p:grpSpPr>
                      <a:xfrm>
                        <a:off x="1132114" y="5181600"/>
                        <a:ext cx="1383152" cy="914400"/>
                        <a:chOff x="1132114" y="5181600"/>
                        <a:chExt cx="1383152" cy="914400"/>
                      </a:xfrm>
                    </p:grpSpPr>
                    <p:grpSp>
                      <p:nvGrpSpPr>
                        <p:cNvPr id="26" name="Group 25"/>
                        <p:cNvGrpSpPr/>
                        <p:nvPr/>
                      </p:nvGrpSpPr>
                      <p:grpSpPr>
                        <a:xfrm>
                          <a:off x="1132114" y="5181600"/>
                          <a:ext cx="1295194" cy="914400"/>
                          <a:chOff x="979714" y="5029200"/>
                          <a:chExt cx="1295194" cy="914400"/>
                        </a:xfrm>
                      </p:grpSpPr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1095461" y="5133702"/>
                            <a:ext cx="1179447" cy="75764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5">
                              <a:shade val="50000"/>
                            </a:schemeClr>
                          </a:lnRef>
                          <a:fillRef idx="1">
                            <a:schemeClr val="accent5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29" name="Group 28"/>
                          <p:cNvGrpSpPr/>
                          <p:nvPr/>
                        </p:nvGrpSpPr>
                        <p:grpSpPr>
                          <a:xfrm>
                            <a:off x="979714" y="5029200"/>
                            <a:ext cx="1284445" cy="914400"/>
                            <a:chOff x="979714" y="5029200"/>
                            <a:chExt cx="1284445" cy="914400"/>
                          </a:xfrm>
                        </p:grpSpPr>
                        <p:sp>
                          <p:nvSpPr>
                            <p:cNvPr id="30" name="Left Bracket 29"/>
                            <p:cNvSpPr/>
                            <p:nvPr/>
                          </p:nvSpPr>
                          <p:spPr>
                            <a:xfrm>
                              <a:off x="979714" y="5029200"/>
                              <a:ext cx="115747" cy="914400"/>
                            </a:xfrm>
                            <a:prstGeom prst="leftBracket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1" name="Hexagon 30"/>
                            <p:cNvSpPr/>
                            <p:nvPr/>
                          </p:nvSpPr>
                          <p:spPr>
                            <a:xfrm>
                              <a:off x="1203455" y="5217523"/>
                              <a:ext cx="1060704" cy="582386"/>
                            </a:xfrm>
                            <a:prstGeom prst="hexagon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100" dirty="0" err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RestApi</a:t>
                              </a:r>
                              <a:endParaRPr lang="en-US" sz="1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7" name="Left Bracket 26"/>
                        <p:cNvSpPr/>
                        <p:nvPr/>
                      </p:nvSpPr>
                      <p:spPr>
                        <a:xfrm flipH="1">
                          <a:off x="2375703" y="5217522"/>
                          <a:ext cx="139563" cy="878477"/>
                        </a:xfrm>
                        <a:prstGeom prst="leftBracket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5" name="Can 24"/>
                      <p:cNvSpPr/>
                      <p:nvPr/>
                    </p:nvSpPr>
                    <p:spPr>
                      <a:xfrm>
                        <a:off x="2802549" y="5377543"/>
                        <a:ext cx="711927" cy="574766"/>
                      </a:xfrm>
                      <a:prstGeom prst="can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DB</a:t>
                        </a:r>
                        <a:endPara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231751" y="4935664"/>
                    <a:ext cx="98508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CC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Employer </a:t>
                    </a:r>
                    <a:r>
                      <a:rPr lang="en-US" sz="1000" dirty="0" err="1" smtClean="0">
                        <a:solidFill>
                          <a:srgbClr val="CC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WebApi</a:t>
                    </a:r>
                    <a:endParaRPr lang="en-US" sz="1000" dirty="0">
                      <a:solidFill>
                        <a:srgbClr val="CC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9520649" y="3360089"/>
                <a:ext cx="2265356" cy="2952206"/>
                <a:chOff x="9520649" y="3360089"/>
                <a:chExt cx="2265356" cy="295220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9520649" y="3360089"/>
                  <a:ext cx="2265356" cy="2952206"/>
                  <a:chOff x="8668255" y="1876696"/>
                  <a:chExt cx="2265356" cy="2952206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8668255" y="1876696"/>
                    <a:ext cx="2265356" cy="2952206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Admin Service</a:t>
                    </a:r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8729698" y="3703319"/>
                    <a:ext cx="2073284" cy="720093"/>
                    <a:chOff x="1132114" y="5181600"/>
                    <a:chExt cx="2382362" cy="914400"/>
                  </a:xfrm>
                </p:grpSpPr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1132114" y="5181600"/>
                      <a:ext cx="1383152" cy="914400"/>
                      <a:chOff x="1132114" y="5181600"/>
                      <a:chExt cx="1383152" cy="914400"/>
                    </a:xfrm>
                  </p:grpSpPr>
                  <p:grpSp>
                    <p:nvGrpSpPr>
                      <p:cNvPr id="14" name="Group 13"/>
                      <p:cNvGrpSpPr/>
                      <p:nvPr/>
                    </p:nvGrpSpPr>
                    <p:grpSpPr>
                      <a:xfrm>
                        <a:off x="1132114" y="5181600"/>
                        <a:ext cx="1295194" cy="914400"/>
                        <a:chOff x="979714" y="5029200"/>
                        <a:chExt cx="1295194" cy="914400"/>
                      </a:xfrm>
                    </p:grpSpPr>
                    <p:sp>
                      <p:nvSpPr>
                        <p:cNvPr id="16" name="Rectangle 15"/>
                        <p:cNvSpPr/>
                        <p:nvPr/>
                      </p:nvSpPr>
                      <p:spPr>
                        <a:xfrm>
                          <a:off x="1095461" y="5133702"/>
                          <a:ext cx="1179447" cy="75764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979714" y="5029200"/>
                          <a:ext cx="1284445" cy="914400"/>
                          <a:chOff x="979714" y="5029200"/>
                          <a:chExt cx="1284445" cy="914400"/>
                        </a:xfrm>
                      </p:grpSpPr>
                      <p:sp>
                        <p:nvSpPr>
                          <p:cNvPr id="18" name="Left Bracket 17"/>
                          <p:cNvSpPr/>
                          <p:nvPr/>
                        </p:nvSpPr>
                        <p:spPr>
                          <a:xfrm>
                            <a:off x="979714" y="5029200"/>
                            <a:ext cx="115747" cy="914400"/>
                          </a:xfrm>
                          <a:prstGeom prst="leftBracke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" name="Hexagon 18"/>
                          <p:cNvSpPr/>
                          <p:nvPr/>
                        </p:nvSpPr>
                        <p:spPr>
                          <a:xfrm>
                            <a:off x="1203455" y="5217523"/>
                            <a:ext cx="1060704" cy="582386"/>
                          </a:xfrm>
                          <a:prstGeom prst="hexagon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100" dirty="0" err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RestApi</a:t>
                            </a:r>
                            <a:endPara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5" name="Left Bracket 14"/>
                      <p:cNvSpPr/>
                      <p:nvPr/>
                    </p:nvSpPr>
                    <p:spPr>
                      <a:xfrm flipH="1">
                        <a:off x="2375703" y="5217522"/>
                        <a:ext cx="139563" cy="878477"/>
                      </a:xfrm>
                      <a:prstGeom prst="leftBracke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" name="Can 12"/>
                    <p:cNvSpPr/>
                    <p:nvPr/>
                  </p:nvSpPr>
                  <p:spPr>
                    <a:xfrm>
                      <a:off x="2802549" y="5377543"/>
                      <a:ext cx="711927" cy="574766"/>
                    </a:xfrm>
                    <a:prstGeom prst="can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9877247" y="4934907"/>
                  <a:ext cx="10820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Admin </a:t>
                  </a:r>
                  <a:r>
                    <a:rPr lang="en-US" sz="1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RestAPi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cxnSp>
        <p:nvCxnSpPr>
          <p:cNvPr id="74" name="Straight Arrow Connector 73"/>
          <p:cNvCxnSpPr/>
          <p:nvPr/>
        </p:nvCxnSpPr>
        <p:spPr>
          <a:xfrm>
            <a:off x="5237152" y="5570750"/>
            <a:ext cx="250013" cy="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207477" y="5584577"/>
            <a:ext cx="250013" cy="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797447" y="5602809"/>
            <a:ext cx="250013" cy="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75" y="3373151"/>
            <a:ext cx="1152525" cy="819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228" y="4163789"/>
            <a:ext cx="1254272" cy="8096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96" y="3372028"/>
            <a:ext cx="1371600" cy="19335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35" y="4880852"/>
            <a:ext cx="1305708" cy="899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" y="248194"/>
            <a:ext cx="11699966" cy="63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12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–I(Jenkins, Docker, Chef Pipeline)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70" y="1825625"/>
            <a:ext cx="9370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940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DevOps-2  - AWS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9" y="1580606"/>
            <a:ext cx="8569234" cy="45963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95600" y="3154680"/>
            <a:ext cx="123444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818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AWS -Services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AWS EC2</a:t>
            </a:r>
          </a:p>
          <a:p>
            <a:r>
              <a:rPr lang="en-US" b="1" dirty="0" smtClean="0"/>
              <a:t>S3</a:t>
            </a:r>
          </a:p>
          <a:p>
            <a:r>
              <a:rPr lang="en-US" b="1" dirty="0" smtClean="0"/>
              <a:t>AWS Code Pipeline(code commit/Code build/Code deploy)</a:t>
            </a:r>
          </a:p>
          <a:p>
            <a:r>
              <a:rPr lang="en-US" b="1" dirty="0" smtClean="0"/>
              <a:t>AWS ECR(container registry</a:t>
            </a:r>
          </a:p>
          <a:p>
            <a:r>
              <a:rPr lang="en-US" b="1" dirty="0" smtClean="0"/>
              <a:t>Route53</a:t>
            </a:r>
            <a:endParaRPr lang="en-US" b="1" dirty="0"/>
          </a:p>
          <a:p>
            <a:r>
              <a:rPr lang="en-US" b="1" dirty="0" smtClean="0"/>
              <a:t>Load Balancer</a:t>
            </a:r>
          </a:p>
          <a:p>
            <a:r>
              <a:rPr lang="en-US" b="1" dirty="0" smtClean="0"/>
              <a:t>Auto Scaling</a:t>
            </a:r>
          </a:p>
          <a:p>
            <a:r>
              <a:rPr lang="en-US" b="1" dirty="0" smtClean="0"/>
              <a:t>API GATEWAY</a:t>
            </a:r>
          </a:p>
          <a:p>
            <a:r>
              <a:rPr lang="en-US" dirty="0"/>
              <a:t>VPC &amp; </a:t>
            </a:r>
            <a:r>
              <a:rPr lang="en-US" dirty="0" smtClean="0"/>
              <a:t>Subnets</a:t>
            </a:r>
          </a:p>
          <a:p>
            <a:r>
              <a:rPr lang="en-US" dirty="0"/>
              <a:t>Security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IAM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627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93</Words>
  <Application>Microsoft Office PowerPoint</Application>
  <PresentationFormat>Custom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FINAL SBA-JAVA AWS-S2</vt:lpstr>
      <vt:lpstr>Microservice API Details</vt:lpstr>
      <vt:lpstr>Slide 3</vt:lpstr>
      <vt:lpstr>DevOps –I(Jenkins, Docker, Chef Pipeline)</vt:lpstr>
      <vt:lpstr>DevOps-2  - AWS DevOps</vt:lpstr>
      <vt:lpstr>AWS -Services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Rajendran, Karthik (Cognizant)</dc:creator>
  <cp:lastModifiedBy>Admin</cp:lastModifiedBy>
  <cp:revision>38</cp:revision>
  <dcterms:created xsi:type="dcterms:W3CDTF">2019-09-18T12:31:02Z</dcterms:created>
  <dcterms:modified xsi:type="dcterms:W3CDTF">2019-12-20T09:33:32Z</dcterms:modified>
</cp:coreProperties>
</file>