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0" r:id="rId3"/>
    <p:sldId id="271" r:id="rId4"/>
    <p:sldId id="266" r:id="rId5"/>
    <p:sldId id="267" r:id="rId6"/>
    <p:sldId id="272" r:id="rId7"/>
    <p:sldId id="268"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E95768-5796-42FE-A7CF-4A30CEDC4D32}"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4184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95768-5796-42FE-A7CF-4A30CEDC4D32}"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372038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95768-5796-42FE-A7CF-4A30CEDC4D32}"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7132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E95768-5796-42FE-A7CF-4A30CEDC4D32}"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221568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E95768-5796-42FE-A7CF-4A30CEDC4D32}" type="datetimeFigureOut">
              <a:rPr lang="en-US" smtClean="0"/>
              <a:pPr/>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85094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E95768-5796-42FE-A7CF-4A30CEDC4D32}"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200984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E95768-5796-42FE-A7CF-4A30CEDC4D32}" type="datetimeFigureOut">
              <a:rPr lang="en-US" smtClean="0"/>
              <a:pPr/>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373068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E95768-5796-42FE-A7CF-4A30CEDC4D32}" type="datetimeFigureOut">
              <a:rPr lang="en-US" smtClean="0"/>
              <a:pPr/>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70908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95768-5796-42FE-A7CF-4A30CEDC4D32}" type="datetimeFigureOut">
              <a:rPr lang="en-US" smtClean="0"/>
              <a:pPr/>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195818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E95768-5796-42FE-A7CF-4A30CEDC4D32}"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87810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E95768-5796-42FE-A7CF-4A30CEDC4D32}" type="datetimeFigureOut">
              <a:rPr lang="en-US" smtClean="0"/>
              <a:pPr/>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630A87-F2D5-4EDB-8751-73C58005467C}" type="slidenum">
              <a:rPr lang="en-US" smtClean="0"/>
              <a:pPr/>
              <a:t>‹#›</a:t>
            </a:fld>
            <a:endParaRPr lang="en-US"/>
          </a:p>
        </p:txBody>
      </p:sp>
    </p:spTree>
    <p:extLst>
      <p:ext uri="{BB962C8B-B14F-4D97-AF65-F5344CB8AC3E}">
        <p14:creationId xmlns:p14="http://schemas.microsoft.com/office/powerpoint/2010/main" val="185270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95768-5796-42FE-A7CF-4A30CEDC4D32}" type="datetimeFigureOut">
              <a:rPr lang="en-US" smtClean="0"/>
              <a:pPr/>
              <a:t>7/13/2020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30A87-F2D5-4EDB-8751-73C58005467C}" type="slidenum">
              <a:rPr lang="en-US" smtClean="0"/>
              <a:pPr/>
              <a:t>‹#›</a:t>
            </a:fld>
            <a:endParaRPr lang="en-US"/>
          </a:p>
        </p:txBody>
      </p:sp>
    </p:spTree>
    <p:extLst>
      <p:ext uri="{BB962C8B-B14F-4D97-AF65-F5344CB8AC3E}">
        <p14:creationId xmlns:p14="http://schemas.microsoft.com/office/powerpoint/2010/main" val="2032265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12factor.net/dependencies" TargetMode="External"/><Relationship Id="rId2" Type="http://schemas.openxmlformats.org/officeDocument/2006/relationships/hyperlink" Target="https://12factor.net/codebase" TargetMode="External"/><Relationship Id="rId1" Type="http://schemas.openxmlformats.org/officeDocument/2006/relationships/slideLayout" Target="../slideLayouts/slideLayout2.xml"/><Relationship Id="rId6" Type="http://schemas.openxmlformats.org/officeDocument/2006/relationships/hyperlink" Target="https://12factor.net/build-release-run" TargetMode="External"/><Relationship Id="rId5" Type="http://schemas.openxmlformats.org/officeDocument/2006/relationships/hyperlink" Target="https://12factor.net/backing-services" TargetMode="External"/><Relationship Id="rId4" Type="http://schemas.openxmlformats.org/officeDocument/2006/relationships/hyperlink" Target="https://12factor.net/confi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SBA-JAVA AWS-S2</a:t>
            </a:r>
            <a:endParaRPr lang="en-US" dirty="0"/>
          </a:p>
        </p:txBody>
      </p:sp>
      <p:sp>
        <p:nvSpPr>
          <p:cNvPr id="3" name="Subtitle 2"/>
          <p:cNvSpPr>
            <a:spLocks noGrp="1"/>
          </p:cNvSpPr>
          <p:nvPr>
            <p:ph type="subTitle" idx="1"/>
          </p:nvPr>
        </p:nvSpPr>
        <p:spPr/>
        <p:txBody>
          <a:bodyPr/>
          <a:lstStyle/>
          <a:p>
            <a:r>
              <a:rPr lang="en-US" dirty="0" smtClean="0"/>
              <a:t>Karthik Rajendran</a:t>
            </a:r>
          </a:p>
          <a:p>
            <a:r>
              <a:rPr lang="en-US" dirty="0" smtClean="0"/>
              <a:t>454988</a:t>
            </a:r>
            <a:endParaRPr lang="en-US" dirty="0"/>
          </a:p>
        </p:txBody>
      </p:sp>
    </p:spTree>
    <p:extLst>
      <p:ext uri="{BB962C8B-B14F-4D97-AF65-F5344CB8AC3E}">
        <p14:creationId xmlns:p14="http://schemas.microsoft.com/office/powerpoint/2010/main" val="46117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DevOps-2  - AWS DevOps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53589" y="1580606"/>
            <a:ext cx="8569234" cy="4596357"/>
          </a:xfrm>
          <a:prstGeom prst="rect">
            <a:avLst/>
          </a:prstGeom>
        </p:spPr>
      </p:pic>
      <p:sp>
        <p:nvSpPr>
          <p:cNvPr id="5" name="Oval 4"/>
          <p:cNvSpPr/>
          <p:nvPr/>
        </p:nvSpPr>
        <p:spPr>
          <a:xfrm>
            <a:off x="2895600" y="3154680"/>
            <a:ext cx="1234440" cy="472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Jenkins</a:t>
            </a:r>
            <a:endParaRPr lang="en-IN" dirty="0"/>
          </a:p>
        </p:txBody>
      </p:sp>
    </p:spTree>
    <p:extLst>
      <p:ext uri="{BB962C8B-B14F-4D97-AF65-F5344CB8AC3E}">
        <p14:creationId xmlns:p14="http://schemas.microsoft.com/office/powerpoint/2010/main" val="316818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Problem Statement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Design and develop the cloud native application to solve the given problem. Associates are free to use any tools and techniques for performing the functionalities like scripts for loading and manipulating data, data modeling etc.</a:t>
            </a:r>
          </a:p>
          <a:p>
            <a:r>
              <a:rPr lang="en-US" dirty="0"/>
              <a:t>Associates have to design and develop the application using any one of the stack given below.</a:t>
            </a:r>
          </a:p>
          <a:p>
            <a:r>
              <a:rPr lang="en-US" dirty="0"/>
              <a:t>· Java – Spring Boot</a:t>
            </a:r>
          </a:p>
          <a:p>
            <a:pPr marL="0" indent="0">
              <a:buNone/>
            </a:pPr>
            <a:r>
              <a:rPr lang="en-US" b="1" dirty="0" smtClean="0"/>
              <a:t>Problem </a:t>
            </a:r>
            <a:r>
              <a:rPr lang="en-US" b="1" dirty="0"/>
              <a:t>Statement</a:t>
            </a:r>
            <a:r>
              <a:rPr lang="en-US" dirty="0"/>
              <a:t>:</a:t>
            </a:r>
          </a:p>
          <a:p>
            <a:r>
              <a:rPr lang="en-US" dirty="0"/>
              <a:t>Cognizant Outreach Volunteer Management System will allow the users (Cognizant Associates) to register and volunteer for the social events. Develop the online application to track the volunteer activities.</a:t>
            </a:r>
          </a:p>
          <a:p>
            <a:r>
              <a:rPr lang="en-US" dirty="0"/>
              <a:t>Cognizant Outreach team will create the social events and users can register and volunteer for the events.</a:t>
            </a:r>
          </a:p>
          <a:p>
            <a:r>
              <a:rPr lang="en-US" dirty="0"/>
              <a:t>This system should manage the below functionalities</a:t>
            </a:r>
          </a:p>
          <a:p>
            <a:endParaRPr lang="en-US" dirty="0"/>
          </a:p>
        </p:txBody>
      </p:sp>
    </p:spTree>
    <p:extLst>
      <p:ext uri="{BB962C8B-B14F-4D97-AF65-F5344CB8AC3E}">
        <p14:creationId xmlns:p14="http://schemas.microsoft.com/office/powerpoint/2010/main" val="320306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Problem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Admin will be able to do the below functionalities </a:t>
            </a:r>
            <a:r>
              <a:rPr lang="en-US" dirty="0" smtClean="0"/>
              <a:t>:</a:t>
            </a:r>
          </a:p>
          <a:p>
            <a:pPr marL="0" indent="0">
              <a:buNone/>
            </a:pPr>
            <a:r>
              <a:rPr lang="en-US" dirty="0" smtClean="0"/>
              <a:t>	Create the event in the system</a:t>
            </a:r>
          </a:p>
          <a:p>
            <a:pPr marL="0" indent="0">
              <a:buNone/>
            </a:pPr>
            <a:r>
              <a:rPr lang="en-US" dirty="0"/>
              <a:t>	</a:t>
            </a:r>
            <a:r>
              <a:rPr lang="en-US" dirty="0" smtClean="0"/>
              <a:t>Trigger </a:t>
            </a:r>
            <a:r>
              <a:rPr lang="en-US" dirty="0"/>
              <a:t>email to the users for the created events</a:t>
            </a:r>
          </a:p>
          <a:p>
            <a:pPr marL="0" indent="0">
              <a:buNone/>
            </a:pPr>
            <a:r>
              <a:rPr lang="en-US" dirty="0"/>
              <a:t>	</a:t>
            </a:r>
            <a:r>
              <a:rPr lang="en-US" dirty="0" smtClean="0"/>
              <a:t>View </a:t>
            </a:r>
            <a:r>
              <a:rPr lang="en-US" dirty="0"/>
              <a:t>all the created event details</a:t>
            </a:r>
          </a:p>
          <a:p>
            <a:pPr marL="0" indent="0">
              <a:buNone/>
            </a:pPr>
            <a:r>
              <a:rPr lang="en-US" dirty="0"/>
              <a:t>	</a:t>
            </a:r>
            <a:r>
              <a:rPr lang="en-US" dirty="0" smtClean="0"/>
              <a:t>View </a:t>
            </a:r>
            <a:r>
              <a:rPr lang="en-US" dirty="0"/>
              <a:t>user details who have registered for the events</a:t>
            </a:r>
          </a:p>
          <a:p>
            <a:pPr marL="0" indent="0">
              <a:buNone/>
            </a:pPr>
            <a:r>
              <a:rPr lang="en-US" dirty="0"/>
              <a:t>	</a:t>
            </a:r>
            <a:r>
              <a:rPr lang="en-US" dirty="0" smtClean="0"/>
              <a:t>View </a:t>
            </a:r>
            <a:r>
              <a:rPr lang="en-US" dirty="0"/>
              <a:t>the reports and dashboards of all the events</a:t>
            </a:r>
          </a:p>
          <a:p>
            <a:pPr marL="0" indent="0">
              <a:buNone/>
            </a:pPr>
            <a:r>
              <a:rPr lang="en-US" dirty="0"/>
              <a:t>	</a:t>
            </a:r>
            <a:r>
              <a:rPr lang="en-US" dirty="0" smtClean="0"/>
              <a:t>Email </a:t>
            </a:r>
            <a:r>
              <a:rPr lang="en-US" dirty="0"/>
              <a:t>should be triggered to admin with reports </a:t>
            </a:r>
            <a:r>
              <a:rPr lang="en-US" dirty="0" smtClean="0"/>
              <a:t>insights</a:t>
            </a:r>
          </a:p>
          <a:p>
            <a:pPr marL="0" indent="0">
              <a:buNone/>
            </a:pPr>
            <a:r>
              <a:rPr lang="en-US" dirty="0" smtClean="0"/>
              <a:t>Users should be able to do the below functionalities</a:t>
            </a:r>
          </a:p>
          <a:p>
            <a:pPr marL="0" indent="0">
              <a:buNone/>
            </a:pPr>
            <a:r>
              <a:rPr lang="en-US" dirty="0"/>
              <a:t>	</a:t>
            </a:r>
            <a:r>
              <a:rPr lang="en-US" dirty="0" smtClean="0"/>
              <a:t>Register </a:t>
            </a:r>
            <a:r>
              <a:rPr lang="en-US" dirty="0"/>
              <a:t>to the events</a:t>
            </a:r>
          </a:p>
          <a:p>
            <a:pPr marL="0" indent="0">
              <a:buNone/>
            </a:pPr>
            <a:r>
              <a:rPr lang="en-US" dirty="0"/>
              <a:t>	</a:t>
            </a:r>
            <a:r>
              <a:rPr lang="en-US" dirty="0" smtClean="0"/>
              <a:t>View </a:t>
            </a:r>
            <a:r>
              <a:rPr lang="en-US" dirty="0"/>
              <a:t>the registered event details</a:t>
            </a:r>
          </a:p>
          <a:p>
            <a:r>
              <a:rPr lang="en-US" dirty="0"/>
              <a:t>· Admin will manage the entire process of the application</a:t>
            </a:r>
          </a:p>
          <a:p>
            <a:endParaRPr lang="en-US" dirty="0"/>
          </a:p>
        </p:txBody>
      </p:sp>
    </p:spTree>
    <p:extLst>
      <p:ext uri="{BB962C8B-B14F-4D97-AF65-F5344CB8AC3E}">
        <p14:creationId xmlns:p14="http://schemas.microsoft.com/office/powerpoint/2010/main" val="197380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Twelve Factors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hlinkClick r:id="rId2"/>
              </a:rPr>
              <a:t>Codebase</a:t>
            </a:r>
            <a:endParaRPr lang="en-US" b="1" dirty="0"/>
          </a:p>
          <a:p>
            <a:r>
              <a:rPr lang="en-US" dirty="0"/>
              <a:t>One codebase tracked in revision control, many deploys</a:t>
            </a:r>
          </a:p>
          <a:p>
            <a:r>
              <a:rPr lang="en-US" b="1" dirty="0" smtClean="0">
                <a:hlinkClick r:id="rId3"/>
              </a:rPr>
              <a:t>Dependencies</a:t>
            </a:r>
            <a:endParaRPr lang="en-US" b="1" dirty="0"/>
          </a:p>
          <a:p>
            <a:r>
              <a:rPr lang="en-US" dirty="0"/>
              <a:t>Explicitly declare and isolate dependencies</a:t>
            </a:r>
          </a:p>
          <a:p>
            <a:r>
              <a:rPr lang="en-US" b="1" dirty="0" smtClean="0">
                <a:hlinkClick r:id="rId4"/>
              </a:rPr>
              <a:t>Config</a:t>
            </a:r>
            <a:endParaRPr lang="en-US" b="1" dirty="0"/>
          </a:p>
          <a:p>
            <a:r>
              <a:rPr lang="en-US" dirty="0"/>
              <a:t>Store config in the environment</a:t>
            </a:r>
          </a:p>
          <a:p>
            <a:r>
              <a:rPr lang="en-US" b="1" dirty="0" smtClean="0">
                <a:hlinkClick r:id="rId5"/>
              </a:rPr>
              <a:t>Backing </a:t>
            </a:r>
            <a:r>
              <a:rPr lang="en-US" b="1" dirty="0">
                <a:hlinkClick r:id="rId5"/>
              </a:rPr>
              <a:t>services</a:t>
            </a:r>
            <a:endParaRPr lang="en-US" b="1" dirty="0"/>
          </a:p>
          <a:p>
            <a:r>
              <a:rPr lang="en-US" dirty="0"/>
              <a:t>Treat backing services as attached resources</a:t>
            </a:r>
          </a:p>
          <a:p>
            <a:r>
              <a:rPr lang="en-US" b="1" dirty="0" smtClean="0">
                <a:hlinkClick r:id="rId6"/>
              </a:rPr>
              <a:t>Build</a:t>
            </a:r>
            <a:r>
              <a:rPr lang="en-US" b="1" dirty="0">
                <a:hlinkClick r:id="rId6"/>
              </a:rPr>
              <a:t>, release, run</a:t>
            </a:r>
            <a:endParaRPr lang="en-US" b="1" dirty="0"/>
          </a:p>
          <a:p>
            <a:r>
              <a:rPr lang="en-US" dirty="0"/>
              <a:t>Strictly separate build and run stages</a:t>
            </a:r>
          </a:p>
          <a:p>
            <a:endParaRPr lang="en-US" dirty="0"/>
          </a:p>
        </p:txBody>
      </p:sp>
    </p:spTree>
    <p:extLst>
      <p:ext uri="{BB962C8B-B14F-4D97-AF65-F5344CB8AC3E}">
        <p14:creationId xmlns:p14="http://schemas.microsoft.com/office/powerpoint/2010/main" val="55104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Stack</a:t>
            </a:r>
            <a:endParaRPr lang="en-US" b="1" dirty="0"/>
          </a:p>
        </p:txBody>
      </p:sp>
      <p:sp>
        <p:nvSpPr>
          <p:cNvPr id="3" name="Content Placeholder 2"/>
          <p:cNvSpPr>
            <a:spLocks noGrp="1"/>
          </p:cNvSpPr>
          <p:nvPr>
            <p:ph idx="1"/>
          </p:nvPr>
        </p:nvSpPr>
        <p:spPr/>
        <p:txBody>
          <a:bodyPr/>
          <a:lstStyle/>
          <a:p>
            <a:r>
              <a:rPr lang="en-US" dirty="0" smtClean="0"/>
              <a:t>Java 8</a:t>
            </a:r>
          </a:p>
          <a:p>
            <a:r>
              <a:rPr lang="en-US" dirty="0" smtClean="0"/>
              <a:t>Spring /Spring Boot 2/Spring Cloud</a:t>
            </a:r>
          </a:p>
          <a:p>
            <a:r>
              <a:rPr lang="en-US" dirty="0" smtClean="0"/>
              <a:t>AWS-Cloud</a:t>
            </a:r>
          </a:p>
          <a:p>
            <a:r>
              <a:rPr lang="en-US" dirty="0" smtClean="0"/>
              <a:t>Mongo DB</a:t>
            </a:r>
          </a:p>
          <a:p>
            <a:r>
              <a:rPr lang="en-US" dirty="0" smtClean="0"/>
              <a:t>Junit</a:t>
            </a:r>
          </a:p>
          <a:p>
            <a:r>
              <a:rPr lang="en-US" dirty="0" smtClean="0"/>
              <a:t>Angular 6s</a:t>
            </a:r>
          </a:p>
          <a:p>
            <a:r>
              <a:rPr lang="en-US" dirty="0" smtClean="0"/>
              <a:t>Karma/Jasmine</a:t>
            </a:r>
            <a:endParaRPr lang="en-US" dirty="0"/>
          </a:p>
        </p:txBody>
      </p:sp>
    </p:spTree>
    <p:extLst>
      <p:ext uri="{BB962C8B-B14F-4D97-AF65-F5344CB8AC3E}">
        <p14:creationId xmlns:p14="http://schemas.microsoft.com/office/powerpoint/2010/main" val="81109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Tools</a:t>
            </a:r>
            <a:endParaRPr lang="en-US" dirty="0"/>
          </a:p>
        </p:txBody>
      </p:sp>
      <p:sp>
        <p:nvSpPr>
          <p:cNvPr id="3" name="Content Placeholder 2"/>
          <p:cNvSpPr>
            <a:spLocks noGrp="1"/>
          </p:cNvSpPr>
          <p:nvPr>
            <p:ph idx="1"/>
          </p:nvPr>
        </p:nvSpPr>
        <p:spPr/>
        <p:txBody>
          <a:bodyPr/>
          <a:lstStyle/>
          <a:p>
            <a:r>
              <a:rPr lang="en-US" dirty="0" smtClean="0"/>
              <a:t>CI Pipeline tools</a:t>
            </a:r>
          </a:p>
          <a:p>
            <a:pPr lvl="1"/>
            <a:r>
              <a:rPr lang="en-US" dirty="0" smtClean="0"/>
              <a:t>Jmeter- Performance reports</a:t>
            </a:r>
          </a:p>
          <a:p>
            <a:pPr lvl="1"/>
            <a:r>
              <a:rPr lang="en-US" dirty="0" smtClean="0"/>
              <a:t>Jprofiler</a:t>
            </a:r>
          </a:p>
          <a:p>
            <a:pPr lvl="1"/>
            <a:r>
              <a:rPr lang="en-US" dirty="0"/>
              <a:t>Sonar </a:t>
            </a:r>
            <a:r>
              <a:rPr lang="en-US" dirty="0" smtClean="0"/>
              <a:t>qube</a:t>
            </a:r>
          </a:p>
          <a:p>
            <a:pPr lvl="1"/>
            <a:r>
              <a:rPr lang="en-US" dirty="0" smtClean="0"/>
              <a:t>Jenkins</a:t>
            </a:r>
          </a:p>
          <a:p>
            <a:pPr marL="228600" lvl="1">
              <a:spcBef>
                <a:spcPts val="1000"/>
              </a:spcBef>
            </a:pPr>
            <a:r>
              <a:rPr lang="en-US" sz="2800" dirty="0"/>
              <a:t>CD </a:t>
            </a:r>
            <a:r>
              <a:rPr lang="en-US" sz="2800" dirty="0"/>
              <a:t>Pipeline tools</a:t>
            </a:r>
          </a:p>
          <a:p>
            <a:pPr marL="457200" lvl="1" indent="0">
              <a:buNone/>
            </a:pPr>
            <a:r>
              <a:rPr lang="en-US" dirty="0" smtClean="0"/>
              <a:t>AWS Code Pipeline</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24443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AWS -Services</a:t>
            </a:r>
            <a:endParaRPr lang="en-US" b="1" dirty="0"/>
          </a:p>
        </p:txBody>
      </p:sp>
      <p:sp>
        <p:nvSpPr>
          <p:cNvPr id="3" name="Content Placeholder 2"/>
          <p:cNvSpPr>
            <a:spLocks noGrp="1"/>
          </p:cNvSpPr>
          <p:nvPr>
            <p:ph idx="1"/>
          </p:nvPr>
        </p:nvSpPr>
        <p:spPr/>
        <p:txBody>
          <a:bodyPr>
            <a:normAutofit fontScale="77500" lnSpcReduction="20000"/>
          </a:bodyPr>
          <a:lstStyle/>
          <a:p>
            <a:r>
              <a:rPr lang="en-US" b="1" dirty="0" smtClean="0"/>
              <a:t>S3</a:t>
            </a:r>
            <a:endParaRPr lang="en-US" b="1" dirty="0" smtClean="0"/>
          </a:p>
          <a:p>
            <a:r>
              <a:rPr lang="en-US" b="1" dirty="0" smtClean="0"/>
              <a:t>AWS Code Pipeline(code commit/Code build/Code deploy)</a:t>
            </a:r>
          </a:p>
          <a:p>
            <a:r>
              <a:rPr lang="en-US" b="1" dirty="0" smtClean="0"/>
              <a:t>AWS ECR(container </a:t>
            </a:r>
            <a:r>
              <a:rPr lang="en-US" b="1" dirty="0" smtClean="0"/>
              <a:t>registry/Container service)</a:t>
            </a:r>
          </a:p>
          <a:p>
            <a:r>
              <a:rPr lang="en-US" b="1" dirty="0"/>
              <a:t>AWS EC2</a:t>
            </a:r>
          </a:p>
          <a:p>
            <a:r>
              <a:rPr lang="en-US" b="1" dirty="0" smtClean="0"/>
              <a:t>Route53</a:t>
            </a:r>
            <a:endParaRPr lang="en-US" b="1" dirty="0"/>
          </a:p>
          <a:p>
            <a:r>
              <a:rPr lang="en-US" b="1" dirty="0" smtClean="0"/>
              <a:t>Load Balancer</a:t>
            </a:r>
          </a:p>
          <a:p>
            <a:r>
              <a:rPr lang="en-US" b="1" dirty="0" smtClean="0"/>
              <a:t>Auto Scaling</a:t>
            </a:r>
          </a:p>
          <a:p>
            <a:r>
              <a:rPr lang="en-US" b="1" dirty="0" smtClean="0"/>
              <a:t>API GATEWAY</a:t>
            </a:r>
          </a:p>
          <a:p>
            <a:r>
              <a:rPr lang="en-US" dirty="0"/>
              <a:t>VPC &amp; </a:t>
            </a:r>
            <a:r>
              <a:rPr lang="en-US" dirty="0" smtClean="0"/>
              <a:t>Subnets</a:t>
            </a:r>
          </a:p>
          <a:p>
            <a:r>
              <a:rPr lang="en-US" dirty="0"/>
              <a:t>Security </a:t>
            </a:r>
            <a:r>
              <a:rPr lang="en-US" dirty="0" smtClean="0"/>
              <a:t>Group</a:t>
            </a:r>
          </a:p>
          <a:p>
            <a:r>
              <a:rPr lang="en-US" dirty="0" smtClean="0"/>
              <a:t>IAM</a:t>
            </a:r>
            <a:r>
              <a:rPr lang="en-US" dirty="0"/>
              <a:t/>
            </a:r>
            <a:br>
              <a:rPr lang="en-US" dirty="0"/>
            </a:br>
            <a:endParaRPr lang="en-US" b="1" dirty="0"/>
          </a:p>
          <a:p>
            <a:endParaRPr lang="en-US" dirty="0"/>
          </a:p>
        </p:txBody>
      </p:sp>
    </p:spTree>
    <p:extLst>
      <p:ext uri="{BB962C8B-B14F-4D97-AF65-F5344CB8AC3E}">
        <p14:creationId xmlns:p14="http://schemas.microsoft.com/office/powerpoint/2010/main" val="33170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Microservice API Details</a:t>
            </a:r>
            <a:endParaRPr lang="en-US" b="1" dirty="0">
              <a:solidFill>
                <a:srgbClr val="7030A0"/>
              </a:solidFill>
            </a:endParaRPr>
          </a:p>
        </p:txBody>
      </p:sp>
      <p:sp>
        <p:nvSpPr>
          <p:cNvPr id="3" name="Content Placeholder 2"/>
          <p:cNvSpPr>
            <a:spLocks noGrp="1"/>
          </p:cNvSpPr>
          <p:nvPr>
            <p:ph idx="1"/>
          </p:nvPr>
        </p:nvSpPr>
        <p:spPr/>
        <p:txBody>
          <a:bodyPr/>
          <a:lstStyle/>
          <a:p>
            <a:endParaRPr lang="en-US" dirty="0" smtClean="0"/>
          </a:p>
          <a:p>
            <a:r>
              <a:rPr lang="en-US" dirty="0" smtClean="0"/>
              <a:t>Authentication API</a:t>
            </a:r>
          </a:p>
          <a:p>
            <a:r>
              <a:rPr lang="en-US" dirty="0" smtClean="0"/>
              <a:t>Outreach Management API</a:t>
            </a:r>
          </a:p>
          <a:p>
            <a:r>
              <a:rPr lang="en-US" dirty="0" smtClean="0"/>
              <a:t>Service Discovery –Registry</a:t>
            </a:r>
          </a:p>
          <a:p>
            <a:r>
              <a:rPr lang="en-US" dirty="0" smtClean="0"/>
              <a:t>Service API Gateway</a:t>
            </a:r>
          </a:p>
          <a:p>
            <a:r>
              <a:rPr lang="en-US" dirty="0" smtClean="0"/>
              <a:t>Service Config Server</a:t>
            </a:r>
            <a:endParaRPr lang="en-US" dirty="0"/>
          </a:p>
        </p:txBody>
      </p:sp>
    </p:spTree>
    <p:extLst>
      <p:ext uri="{BB962C8B-B14F-4D97-AF65-F5344CB8AC3E}">
        <p14:creationId xmlns:p14="http://schemas.microsoft.com/office/powerpoint/2010/main" val="269254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0050" y="276225"/>
            <a:ext cx="11391900" cy="6305550"/>
          </a:xfrm>
          <a:prstGeom prst="rect">
            <a:avLst/>
          </a:prstGeom>
        </p:spPr>
      </p:pic>
    </p:spTree>
    <p:extLst>
      <p:ext uri="{BB962C8B-B14F-4D97-AF65-F5344CB8AC3E}">
        <p14:creationId xmlns:p14="http://schemas.microsoft.com/office/powerpoint/2010/main" val="388662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360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FINAL SBA-JAVA AWS-S2</vt:lpstr>
      <vt:lpstr>Assignment Problem Statement</vt:lpstr>
      <vt:lpstr>Assignment Problem Statement</vt:lpstr>
      <vt:lpstr>Twelve Factors </vt:lpstr>
      <vt:lpstr>Technology Stack</vt:lpstr>
      <vt:lpstr>DevOps Tools</vt:lpstr>
      <vt:lpstr>AWS -Services</vt:lpstr>
      <vt:lpstr>Microservice API Details</vt:lpstr>
      <vt:lpstr>PowerPoint Presentation</vt:lpstr>
      <vt:lpstr>DevOps-2  - AWS DevOps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Rajendran, Karthik (Cognizant)</dc:creator>
  <cp:lastModifiedBy>Windows User</cp:lastModifiedBy>
  <cp:revision>54</cp:revision>
  <dcterms:created xsi:type="dcterms:W3CDTF">2019-09-18T12:31:02Z</dcterms:created>
  <dcterms:modified xsi:type="dcterms:W3CDTF">2020-07-13T06:04:16Z</dcterms:modified>
</cp:coreProperties>
</file>