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2"/>
  </p:notes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320BB-D111-4291-B90B-28015C0A7C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410793-EF9A-4D11-B12E-6F8107B045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Domain: Sports Education &amp; Fan Engagement</a:t>
          </a:r>
        </a:p>
      </dgm:t>
    </dgm:pt>
    <dgm:pt modelId="{FD1511BD-04F6-4414-9CBD-A04F79668473}" type="parTrans" cxnId="{F3B3E8F7-5351-4D3C-906A-BCA1220885F3}">
      <dgm:prSet/>
      <dgm:spPr/>
      <dgm:t>
        <a:bodyPr/>
        <a:lstStyle/>
        <a:p>
          <a:endParaRPr lang="en-US"/>
        </a:p>
      </dgm:t>
    </dgm:pt>
    <dgm:pt modelId="{0608D057-89AA-4051-BD09-3D4C084A075E}" type="sibTrans" cxnId="{F3B3E8F7-5351-4D3C-906A-BCA1220885F3}">
      <dgm:prSet/>
      <dgm:spPr/>
      <dgm:t>
        <a:bodyPr/>
        <a:lstStyle/>
        <a:p>
          <a:endParaRPr lang="en-US"/>
        </a:p>
      </dgm:t>
    </dgm:pt>
    <dgm:pt modelId="{555F2B5B-BBC1-4D9D-9673-F10E893289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Current Trends: </a:t>
          </a:r>
          <a:r>
            <a:rPr lang="en-GB"/>
            <a:t>Cricket audiences demand interactivity. </a:t>
          </a:r>
          <a:r>
            <a:rPr lang="en-US"/>
            <a:t>Fantasy sports and live stat apps are booming, but trivia is underused.</a:t>
          </a:r>
        </a:p>
      </dgm:t>
    </dgm:pt>
    <dgm:pt modelId="{DDC3C7FB-363C-4FA1-8510-C6A2D2325878}" type="parTrans" cxnId="{8DBFDA47-12C6-41F6-83EE-DF9A926B495D}">
      <dgm:prSet/>
      <dgm:spPr/>
      <dgm:t>
        <a:bodyPr/>
        <a:lstStyle/>
        <a:p>
          <a:endParaRPr lang="en-US"/>
        </a:p>
      </dgm:t>
    </dgm:pt>
    <dgm:pt modelId="{5C1F3D8C-A162-4F51-92B1-DDE393E26966}" type="sibTrans" cxnId="{8DBFDA47-12C6-41F6-83EE-DF9A926B495D}">
      <dgm:prSet/>
      <dgm:spPr/>
      <dgm:t>
        <a:bodyPr/>
        <a:lstStyle/>
        <a:p>
          <a:endParaRPr lang="en-US"/>
        </a:p>
      </dgm:t>
    </dgm:pt>
    <dgm:pt modelId="{1FC9F8BB-DA24-4CC4-925B-4A930D172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Value Chain: The app aims to create value across content, delivery, engagement and retention.</a:t>
          </a:r>
        </a:p>
      </dgm:t>
    </dgm:pt>
    <dgm:pt modelId="{17A974FD-82CC-48E2-8EF8-1F5F61394118}" type="parTrans" cxnId="{61034730-3749-4D35-BE28-5FB6C9187CC7}">
      <dgm:prSet/>
      <dgm:spPr/>
      <dgm:t>
        <a:bodyPr/>
        <a:lstStyle/>
        <a:p>
          <a:endParaRPr lang="en-US"/>
        </a:p>
      </dgm:t>
    </dgm:pt>
    <dgm:pt modelId="{B1FBC714-87A4-4307-B372-326FA1927BDA}" type="sibTrans" cxnId="{61034730-3749-4D35-BE28-5FB6C9187CC7}">
      <dgm:prSet/>
      <dgm:spPr/>
      <dgm:t>
        <a:bodyPr/>
        <a:lstStyle/>
        <a:p>
          <a:endParaRPr lang="en-US"/>
        </a:p>
      </dgm:t>
    </dgm:pt>
    <dgm:pt modelId="{82CB07AA-8D76-4B0B-92E9-134B8D146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Concepts: </a:t>
          </a:r>
          <a:r>
            <a:rPr lang="fr-FR"/>
            <a:t>Gamification, timed engagement, fan personalisation, score fairness.</a:t>
          </a:r>
          <a:endParaRPr lang="en-US"/>
        </a:p>
      </dgm:t>
    </dgm:pt>
    <dgm:pt modelId="{C22E82E9-A6EB-4B2E-82EC-E856DE63334D}" type="parTrans" cxnId="{B0B76F68-AD89-41D8-A51B-1B902E6A418D}">
      <dgm:prSet/>
      <dgm:spPr/>
      <dgm:t>
        <a:bodyPr/>
        <a:lstStyle/>
        <a:p>
          <a:endParaRPr lang="en-US"/>
        </a:p>
      </dgm:t>
    </dgm:pt>
    <dgm:pt modelId="{60BA2BDF-520D-4C0A-848C-74D11BAED8A6}" type="sibTrans" cxnId="{B0B76F68-AD89-41D8-A51B-1B902E6A418D}">
      <dgm:prSet/>
      <dgm:spPr/>
      <dgm:t>
        <a:bodyPr/>
        <a:lstStyle/>
        <a:p>
          <a:endParaRPr lang="en-US"/>
        </a:p>
      </dgm:t>
    </dgm:pt>
    <dgm:pt modelId="{603D20F7-B3B3-4A64-B357-2D1F5C0955D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Cross-Industry Fit: </a:t>
          </a:r>
          <a:r>
            <a:rPr lang="en-US"/>
            <a:t>Applies to football, education, onboarding, music trivia.</a:t>
          </a:r>
        </a:p>
      </dgm:t>
    </dgm:pt>
    <dgm:pt modelId="{35E33FFE-84CC-4BBB-A71D-7079F1CFA441}" type="parTrans" cxnId="{2F9F73DE-1587-435E-949E-10A00C81CE82}">
      <dgm:prSet/>
      <dgm:spPr/>
      <dgm:t>
        <a:bodyPr/>
        <a:lstStyle/>
        <a:p>
          <a:endParaRPr lang="en-US"/>
        </a:p>
      </dgm:t>
    </dgm:pt>
    <dgm:pt modelId="{17C5B568-797A-4E20-A384-1F139AA65E3C}" type="sibTrans" cxnId="{2F9F73DE-1587-435E-949E-10A00C81CE82}">
      <dgm:prSet/>
      <dgm:spPr/>
      <dgm:t>
        <a:bodyPr/>
        <a:lstStyle/>
        <a:p>
          <a:endParaRPr lang="en-US"/>
        </a:p>
      </dgm:t>
    </dgm:pt>
    <dgm:pt modelId="{0E0F7D1F-9ABC-4C7D-ADA2-EC40CD17228F}" type="pres">
      <dgm:prSet presAssocID="{A76320BB-D111-4291-B90B-28015C0A7C4F}" presName="root" presStyleCnt="0">
        <dgm:presLayoutVars>
          <dgm:dir/>
          <dgm:resizeHandles val="exact"/>
        </dgm:presLayoutVars>
      </dgm:prSet>
      <dgm:spPr/>
    </dgm:pt>
    <dgm:pt modelId="{E2C6579D-F8F0-4C1A-AB18-F31594DE5165}" type="pres">
      <dgm:prSet presAssocID="{CE410793-EF9A-4D11-B12E-6F8107B04501}" presName="compNode" presStyleCnt="0"/>
      <dgm:spPr/>
    </dgm:pt>
    <dgm:pt modelId="{183DBA54-1BC8-4262-8799-1830D3C5AC16}" type="pres">
      <dgm:prSet presAssocID="{CE410793-EF9A-4D11-B12E-6F8107B04501}" presName="bgRect" presStyleLbl="bgShp" presStyleIdx="0" presStyleCnt="5"/>
      <dgm:spPr/>
    </dgm:pt>
    <dgm:pt modelId="{E6D2AD85-E5FA-43FE-8A7E-7A771C53D12B}" type="pres">
      <dgm:prSet presAssocID="{CE410793-EF9A-4D11-B12E-6F8107B045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E77C6A4C-A422-4339-9E34-61D9797FA970}" type="pres">
      <dgm:prSet presAssocID="{CE410793-EF9A-4D11-B12E-6F8107B04501}" presName="spaceRect" presStyleCnt="0"/>
      <dgm:spPr/>
    </dgm:pt>
    <dgm:pt modelId="{37A548D6-5650-4E63-AF21-457B0BAEDE8D}" type="pres">
      <dgm:prSet presAssocID="{CE410793-EF9A-4D11-B12E-6F8107B04501}" presName="parTx" presStyleLbl="revTx" presStyleIdx="0" presStyleCnt="5">
        <dgm:presLayoutVars>
          <dgm:chMax val="0"/>
          <dgm:chPref val="0"/>
        </dgm:presLayoutVars>
      </dgm:prSet>
      <dgm:spPr/>
    </dgm:pt>
    <dgm:pt modelId="{5BD4EA79-47B2-4EE5-A540-70B76F14A6E9}" type="pres">
      <dgm:prSet presAssocID="{0608D057-89AA-4051-BD09-3D4C084A075E}" presName="sibTrans" presStyleCnt="0"/>
      <dgm:spPr/>
    </dgm:pt>
    <dgm:pt modelId="{259B1926-643B-42D6-B462-40AFFC0A67CA}" type="pres">
      <dgm:prSet presAssocID="{555F2B5B-BBC1-4D9D-9673-F10E893289B2}" presName="compNode" presStyleCnt="0"/>
      <dgm:spPr/>
    </dgm:pt>
    <dgm:pt modelId="{7068A9E4-35D9-47A5-A854-B2A8039430A6}" type="pres">
      <dgm:prSet presAssocID="{555F2B5B-BBC1-4D9D-9673-F10E893289B2}" presName="bgRect" presStyleLbl="bgShp" presStyleIdx="1" presStyleCnt="5"/>
      <dgm:spPr/>
    </dgm:pt>
    <dgm:pt modelId="{32CCC081-B734-45EC-94FD-395B7D750FD1}" type="pres">
      <dgm:prSet presAssocID="{555F2B5B-BBC1-4D9D-9673-F10E893289B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0CC13B50-4A8B-4F7B-88FA-5772A605399C}" type="pres">
      <dgm:prSet presAssocID="{555F2B5B-BBC1-4D9D-9673-F10E893289B2}" presName="spaceRect" presStyleCnt="0"/>
      <dgm:spPr/>
    </dgm:pt>
    <dgm:pt modelId="{B752E218-7A1C-4B78-9660-F8CC983F483B}" type="pres">
      <dgm:prSet presAssocID="{555F2B5B-BBC1-4D9D-9673-F10E893289B2}" presName="parTx" presStyleLbl="revTx" presStyleIdx="1" presStyleCnt="5">
        <dgm:presLayoutVars>
          <dgm:chMax val="0"/>
          <dgm:chPref val="0"/>
        </dgm:presLayoutVars>
      </dgm:prSet>
      <dgm:spPr/>
    </dgm:pt>
    <dgm:pt modelId="{4C60CB9C-66F1-4FF7-A176-F4AF3ABDBC26}" type="pres">
      <dgm:prSet presAssocID="{5C1F3D8C-A162-4F51-92B1-DDE393E26966}" presName="sibTrans" presStyleCnt="0"/>
      <dgm:spPr/>
    </dgm:pt>
    <dgm:pt modelId="{B81A6E5B-9AAB-4570-811C-0A32AABEEED5}" type="pres">
      <dgm:prSet presAssocID="{1FC9F8BB-DA24-4CC4-925B-4A930D17245E}" presName="compNode" presStyleCnt="0"/>
      <dgm:spPr/>
    </dgm:pt>
    <dgm:pt modelId="{8DEE8266-41AA-4D43-BB06-307E1834B9A9}" type="pres">
      <dgm:prSet presAssocID="{1FC9F8BB-DA24-4CC4-925B-4A930D17245E}" presName="bgRect" presStyleLbl="bgShp" presStyleIdx="2" presStyleCnt="5"/>
      <dgm:spPr/>
    </dgm:pt>
    <dgm:pt modelId="{F2C83294-61C4-4EAA-AF3D-1FA6AEEA07A3}" type="pres">
      <dgm:prSet presAssocID="{1FC9F8BB-DA24-4CC4-925B-4A930D17245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19BE3CB-2866-4DF6-9382-1694F8B63CCD}" type="pres">
      <dgm:prSet presAssocID="{1FC9F8BB-DA24-4CC4-925B-4A930D17245E}" presName="spaceRect" presStyleCnt="0"/>
      <dgm:spPr/>
    </dgm:pt>
    <dgm:pt modelId="{BC568874-8619-4728-BDC7-78C33003D1C4}" type="pres">
      <dgm:prSet presAssocID="{1FC9F8BB-DA24-4CC4-925B-4A930D17245E}" presName="parTx" presStyleLbl="revTx" presStyleIdx="2" presStyleCnt="5">
        <dgm:presLayoutVars>
          <dgm:chMax val="0"/>
          <dgm:chPref val="0"/>
        </dgm:presLayoutVars>
      </dgm:prSet>
      <dgm:spPr/>
    </dgm:pt>
    <dgm:pt modelId="{32C205CC-2AF5-4A66-97B9-EEAFF5BF89AE}" type="pres">
      <dgm:prSet presAssocID="{B1FBC714-87A4-4307-B372-326FA1927BDA}" presName="sibTrans" presStyleCnt="0"/>
      <dgm:spPr/>
    </dgm:pt>
    <dgm:pt modelId="{03115AD6-A76C-4657-88FB-4CD64B6F8267}" type="pres">
      <dgm:prSet presAssocID="{82CB07AA-8D76-4B0B-92E9-134B8D146541}" presName="compNode" presStyleCnt="0"/>
      <dgm:spPr/>
    </dgm:pt>
    <dgm:pt modelId="{FED8F6E4-4201-4126-AE10-9ECED548B5D5}" type="pres">
      <dgm:prSet presAssocID="{82CB07AA-8D76-4B0B-92E9-134B8D146541}" presName="bgRect" presStyleLbl="bgShp" presStyleIdx="3" presStyleCnt="5"/>
      <dgm:spPr/>
    </dgm:pt>
    <dgm:pt modelId="{37456D60-ED17-4D31-91D4-6B6E5C9E9386}" type="pres">
      <dgm:prSet presAssocID="{82CB07AA-8D76-4B0B-92E9-134B8D1465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646E652-967A-4355-A203-675F8614AF4C}" type="pres">
      <dgm:prSet presAssocID="{82CB07AA-8D76-4B0B-92E9-134B8D146541}" presName="spaceRect" presStyleCnt="0"/>
      <dgm:spPr/>
    </dgm:pt>
    <dgm:pt modelId="{2209ADE5-16DD-4761-B933-76E1289DAA0E}" type="pres">
      <dgm:prSet presAssocID="{82CB07AA-8D76-4B0B-92E9-134B8D146541}" presName="parTx" presStyleLbl="revTx" presStyleIdx="3" presStyleCnt="5">
        <dgm:presLayoutVars>
          <dgm:chMax val="0"/>
          <dgm:chPref val="0"/>
        </dgm:presLayoutVars>
      </dgm:prSet>
      <dgm:spPr/>
    </dgm:pt>
    <dgm:pt modelId="{C13979B1-DDDF-4327-932D-E1D1BBC445B0}" type="pres">
      <dgm:prSet presAssocID="{60BA2BDF-520D-4C0A-848C-74D11BAED8A6}" presName="sibTrans" presStyleCnt="0"/>
      <dgm:spPr/>
    </dgm:pt>
    <dgm:pt modelId="{B5002179-58ED-433B-8741-D277C09B90D4}" type="pres">
      <dgm:prSet presAssocID="{603D20F7-B3B3-4A64-B357-2D1F5C0955DE}" presName="compNode" presStyleCnt="0"/>
      <dgm:spPr/>
    </dgm:pt>
    <dgm:pt modelId="{0CDA5DD8-96C2-4B4B-90E2-D661FE8CCCF3}" type="pres">
      <dgm:prSet presAssocID="{603D20F7-B3B3-4A64-B357-2D1F5C0955DE}" presName="bgRect" presStyleLbl="bgShp" presStyleIdx="4" presStyleCnt="5"/>
      <dgm:spPr/>
    </dgm:pt>
    <dgm:pt modelId="{38396E0F-7E63-4BF5-AD09-3D77695797C0}" type="pres">
      <dgm:prSet presAssocID="{603D20F7-B3B3-4A64-B357-2D1F5C0955D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2DC24E60-CC94-4B52-B6A8-1939C2A4B9AE}" type="pres">
      <dgm:prSet presAssocID="{603D20F7-B3B3-4A64-B357-2D1F5C0955DE}" presName="spaceRect" presStyleCnt="0"/>
      <dgm:spPr/>
    </dgm:pt>
    <dgm:pt modelId="{97372F52-1635-4F51-B985-183BC58239E2}" type="pres">
      <dgm:prSet presAssocID="{603D20F7-B3B3-4A64-B357-2D1F5C0955D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587216-EC1F-4880-BFB0-B8C063B80F8C}" type="presOf" srcId="{1FC9F8BB-DA24-4CC4-925B-4A930D17245E}" destId="{BC568874-8619-4728-BDC7-78C33003D1C4}" srcOrd="0" destOrd="0" presId="urn:microsoft.com/office/officeart/2018/2/layout/IconVerticalSolidList"/>
    <dgm:cxn modelId="{6E9BB925-A019-4F2D-B4C7-6B047DA36987}" type="presOf" srcId="{A76320BB-D111-4291-B90B-28015C0A7C4F}" destId="{0E0F7D1F-9ABC-4C7D-ADA2-EC40CD17228F}" srcOrd="0" destOrd="0" presId="urn:microsoft.com/office/officeart/2018/2/layout/IconVerticalSolidList"/>
    <dgm:cxn modelId="{3C2C522F-ED35-4E4B-9BB5-5AE63F6C18EE}" type="presOf" srcId="{603D20F7-B3B3-4A64-B357-2D1F5C0955DE}" destId="{97372F52-1635-4F51-B985-183BC58239E2}" srcOrd="0" destOrd="0" presId="urn:microsoft.com/office/officeart/2018/2/layout/IconVerticalSolidList"/>
    <dgm:cxn modelId="{61034730-3749-4D35-BE28-5FB6C9187CC7}" srcId="{A76320BB-D111-4291-B90B-28015C0A7C4F}" destId="{1FC9F8BB-DA24-4CC4-925B-4A930D17245E}" srcOrd="2" destOrd="0" parTransId="{17A974FD-82CC-48E2-8EF8-1F5F61394118}" sibTransId="{B1FBC714-87A4-4307-B372-326FA1927BDA}"/>
    <dgm:cxn modelId="{8DBFDA47-12C6-41F6-83EE-DF9A926B495D}" srcId="{A76320BB-D111-4291-B90B-28015C0A7C4F}" destId="{555F2B5B-BBC1-4D9D-9673-F10E893289B2}" srcOrd="1" destOrd="0" parTransId="{DDC3C7FB-363C-4FA1-8510-C6A2D2325878}" sibTransId="{5C1F3D8C-A162-4F51-92B1-DDE393E26966}"/>
    <dgm:cxn modelId="{B0B76F68-AD89-41D8-A51B-1B902E6A418D}" srcId="{A76320BB-D111-4291-B90B-28015C0A7C4F}" destId="{82CB07AA-8D76-4B0B-92E9-134B8D146541}" srcOrd="3" destOrd="0" parTransId="{C22E82E9-A6EB-4B2E-82EC-E856DE63334D}" sibTransId="{60BA2BDF-520D-4C0A-848C-74D11BAED8A6}"/>
    <dgm:cxn modelId="{CACBA45A-6127-4449-98A9-E6F08ADA36C7}" type="presOf" srcId="{82CB07AA-8D76-4B0B-92E9-134B8D146541}" destId="{2209ADE5-16DD-4761-B933-76E1289DAA0E}" srcOrd="0" destOrd="0" presId="urn:microsoft.com/office/officeart/2018/2/layout/IconVerticalSolidList"/>
    <dgm:cxn modelId="{46A4F18C-13CA-4E2B-BB62-C79236286AF7}" type="presOf" srcId="{CE410793-EF9A-4D11-B12E-6F8107B04501}" destId="{37A548D6-5650-4E63-AF21-457B0BAEDE8D}" srcOrd="0" destOrd="0" presId="urn:microsoft.com/office/officeart/2018/2/layout/IconVerticalSolidList"/>
    <dgm:cxn modelId="{694FDDAA-95F1-40A5-B2BD-6C4243842F39}" type="presOf" srcId="{555F2B5B-BBC1-4D9D-9673-F10E893289B2}" destId="{B752E218-7A1C-4B78-9660-F8CC983F483B}" srcOrd="0" destOrd="0" presId="urn:microsoft.com/office/officeart/2018/2/layout/IconVerticalSolidList"/>
    <dgm:cxn modelId="{2F9F73DE-1587-435E-949E-10A00C81CE82}" srcId="{A76320BB-D111-4291-B90B-28015C0A7C4F}" destId="{603D20F7-B3B3-4A64-B357-2D1F5C0955DE}" srcOrd="4" destOrd="0" parTransId="{35E33FFE-84CC-4BBB-A71D-7079F1CFA441}" sibTransId="{17C5B568-797A-4E20-A384-1F139AA65E3C}"/>
    <dgm:cxn modelId="{F3B3E8F7-5351-4D3C-906A-BCA1220885F3}" srcId="{A76320BB-D111-4291-B90B-28015C0A7C4F}" destId="{CE410793-EF9A-4D11-B12E-6F8107B04501}" srcOrd="0" destOrd="0" parTransId="{FD1511BD-04F6-4414-9CBD-A04F79668473}" sibTransId="{0608D057-89AA-4051-BD09-3D4C084A075E}"/>
    <dgm:cxn modelId="{FA002D6A-FAB7-4902-898A-EBF19A9AD79F}" type="presParOf" srcId="{0E0F7D1F-9ABC-4C7D-ADA2-EC40CD17228F}" destId="{E2C6579D-F8F0-4C1A-AB18-F31594DE5165}" srcOrd="0" destOrd="0" presId="urn:microsoft.com/office/officeart/2018/2/layout/IconVerticalSolidList"/>
    <dgm:cxn modelId="{211B8F5E-604B-46BA-8ACE-33A178A482C1}" type="presParOf" srcId="{E2C6579D-F8F0-4C1A-AB18-F31594DE5165}" destId="{183DBA54-1BC8-4262-8799-1830D3C5AC16}" srcOrd="0" destOrd="0" presId="urn:microsoft.com/office/officeart/2018/2/layout/IconVerticalSolidList"/>
    <dgm:cxn modelId="{0DC9ED2D-4350-4744-82FB-824607CAE01E}" type="presParOf" srcId="{E2C6579D-F8F0-4C1A-AB18-F31594DE5165}" destId="{E6D2AD85-E5FA-43FE-8A7E-7A771C53D12B}" srcOrd="1" destOrd="0" presId="urn:microsoft.com/office/officeart/2018/2/layout/IconVerticalSolidList"/>
    <dgm:cxn modelId="{3DD1D384-4F26-451F-8C2E-1829E34863FE}" type="presParOf" srcId="{E2C6579D-F8F0-4C1A-AB18-F31594DE5165}" destId="{E77C6A4C-A422-4339-9E34-61D9797FA970}" srcOrd="2" destOrd="0" presId="urn:microsoft.com/office/officeart/2018/2/layout/IconVerticalSolidList"/>
    <dgm:cxn modelId="{6937E9B5-C590-48ED-9EE9-5D1FC4AA1F3C}" type="presParOf" srcId="{E2C6579D-F8F0-4C1A-AB18-F31594DE5165}" destId="{37A548D6-5650-4E63-AF21-457B0BAEDE8D}" srcOrd="3" destOrd="0" presId="urn:microsoft.com/office/officeart/2018/2/layout/IconVerticalSolidList"/>
    <dgm:cxn modelId="{BBF87EB2-8514-4F27-B589-3103A2FAD356}" type="presParOf" srcId="{0E0F7D1F-9ABC-4C7D-ADA2-EC40CD17228F}" destId="{5BD4EA79-47B2-4EE5-A540-70B76F14A6E9}" srcOrd="1" destOrd="0" presId="urn:microsoft.com/office/officeart/2018/2/layout/IconVerticalSolidList"/>
    <dgm:cxn modelId="{DC292AA6-F0C2-4ACF-BC01-338C2AA6F62F}" type="presParOf" srcId="{0E0F7D1F-9ABC-4C7D-ADA2-EC40CD17228F}" destId="{259B1926-643B-42D6-B462-40AFFC0A67CA}" srcOrd="2" destOrd="0" presId="urn:microsoft.com/office/officeart/2018/2/layout/IconVerticalSolidList"/>
    <dgm:cxn modelId="{F26B1178-F2C5-4B90-8580-19E58DB585DF}" type="presParOf" srcId="{259B1926-643B-42D6-B462-40AFFC0A67CA}" destId="{7068A9E4-35D9-47A5-A854-B2A8039430A6}" srcOrd="0" destOrd="0" presId="urn:microsoft.com/office/officeart/2018/2/layout/IconVerticalSolidList"/>
    <dgm:cxn modelId="{5EB1CB42-869F-4F37-B37C-AE2319A65E63}" type="presParOf" srcId="{259B1926-643B-42D6-B462-40AFFC0A67CA}" destId="{32CCC081-B734-45EC-94FD-395B7D750FD1}" srcOrd="1" destOrd="0" presId="urn:microsoft.com/office/officeart/2018/2/layout/IconVerticalSolidList"/>
    <dgm:cxn modelId="{34C1E4AC-AEA4-442D-8417-DA6467C30FCC}" type="presParOf" srcId="{259B1926-643B-42D6-B462-40AFFC0A67CA}" destId="{0CC13B50-4A8B-4F7B-88FA-5772A605399C}" srcOrd="2" destOrd="0" presId="urn:microsoft.com/office/officeart/2018/2/layout/IconVerticalSolidList"/>
    <dgm:cxn modelId="{FD196D48-001F-4D90-B146-D92EE8D9D16D}" type="presParOf" srcId="{259B1926-643B-42D6-B462-40AFFC0A67CA}" destId="{B752E218-7A1C-4B78-9660-F8CC983F483B}" srcOrd="3" destOrd="0" presId="urn:microsoft.com/office/officeart/2018/2/layout/IconVerticalSolidList"/>
    <dgm:cxn modelId="{99D2D316-CBB0-46B4-997F-F1770EF524AB}" type="presParOf" srcId="{0E0F7D1F-9ABC-4C7D-ADA2-EC40CD17228F}" destId="{4C60CB9C-66F1-4FF7-A176-F4AF3ABDBC26}" srcOrd="3" destOrd="0" presId="urn:microsoft.com/office/officeart/2018/2/layout/IconVerticalSolidList"/>
    <dgm:cxn modelId="{AA432955-9C4A-4A8B-AC16-A85A2537C35F}" type="presParOf" srcId="{0E0F7D1F-9ABC-4C7D-ADA2-EC40CD17228F}" destId="{B81A6E5B-9AAB-4570-811C-0A32AABEEED5}" srcOrd="4" destOrd="0" presId="urn:microsoft.com/office/officeart/2018/2/layout/IconVerticalSolidList"/>
    <dgm:cxn modelId="{23C02CF4-E894-47B4-916E-ECDF6AE3D38B}" type="presParOf" srcId="{B81A6E5B-9AAB-4570-811C-0A32AABEEED5}" destId="{8DEE8266-41AA-4D43-BB06-307E1834B9A9}" srcOrd="0" destOrd="0" presId="urn:microsoft.com/office/officeart/2018/2/layout/IconVerticalSolidList"/>
    <dgm:cxn modelId="{8B74933E-5405-4187-A309-7B379671AC58}" type="presParOf" srcId="{B81A6E5B-9AAB-4570-811C-0A32AABEEED5}" destId="{F2C83294-61C4-4EAA-AF3D-1FA6AEEA07A3}" srcOrd="1" destOrd="0" presId="urn:microsoft.com/office/officeart/2018/2/layout/IconVerticalSolidList"/>
    <dgm:cxn modelId="{0B89C1C8-517F-4706-BF1D-7C18BC8AF43C}" type="presParOf" srcId="{B81A6E5B-9AAB-4570-811C-0A32AABEEED5}" destId="{F19BE3CB-2866-4DF6-9382-1694F8B63CCD}" srcOrd="2" destOrd="0" presId="urn:microsoft.com/office/officeart/2018/2/layout/IconVerticalSolidList"/>
    <dgm:cxn modelId="{EC8C9AF5-7D81-49FC-8038-295E3AD55A0E}" type="presParOf" srcId="{B81A6E5B-9AAB-4570-811C-0A32AABEEED5}" destId="{BC568874-8619-4728-BDC7-78C33003D1C4}" srcOrd="3" destOrd="0" presId="urn:microsoft.com/office/officeart/2018/2/layout/IconVerticalSolidList"/>
    <dgm:cxn modelId="{15FC646B-65DF-4A56-BADD-9F19012BE434}" type="presParOf" srcId="{0E0F7D1F-9ABC-4C7D-ADA2-EC40CD17228F}" destId="{32C205CC-2AF5-4A66-97B9-EEAFF5BF89AE}" srcOrd="5" destOrd="0" presId="urn:microsoft.com/office/officeart/2018/2/layout/IconVerticalSolidList"/>
    <dgm:cxn modelId="{7259845A-91F3-4D73-A2D6-96BE69261321}" type="presParOf" srcId="{0E0F7D1F-9ABC-4C7D-ADA2-EC40CD17228F}" destId="{03115AD6-A76C-4657-88FB-4CD64B6F8267}" srcOrd="6" destOrd="0" presId="urn:microsoft.com/office/officeart/2018/2/layout/IconVerticalSolidList"/>
    <dgm:cxn modelId="{C7A7FCB5-738B-4536-9138-82BB5720984C}" type="presParOf" srcId="{03115AD6-A76C-4657-88FB-4CD64B6F8267}" destId="{FED8F6E4-4201-4126-AE10-9ECED548B5D5}" srcOrd="0" destOrd="0" presId="urn:microsoft.com/office/officeart/2018/2/layout/IconVerticalSolidList"/>
    <dgm:cxn modelId="{D1FF2EAB-6913-44B3-9D32-CAF0BB1E0923}" type="presParOf" srcId="{03115AD6-A76C-4657-88FB-4CD64B6F8267}" destId="{37456D60-ED17-4D31-91D4-6B6E5C9E9386}" srcOrd="1" destOrd="0" presId="urn:microsoft.com/office/officeart/2018/2/layout/IconVerticalSolidList"/>
    <dgm:cxn modelId="{357CE99A-0AE1-4592-A5BF-757FC2330DFE}" type="presParOf" srcId="{03115AD6-A76C-4657-88FB-4CD64B6F8267}" destId="{D646E652-967A-4355-A203-675F8614AF4C}" srcOrd="2" destOrd="0" presId="urn:microsoft.com/office/officeart/2018/2/layout/IconVerticalSolidList"/>
    <dgm:cxn modelId="{C62FECE8-2B45-4C99-8E2C-AC737A46AFC9}" type="presParOf" srcId="{03115AD6-A76C-4657-88FB-4CD64B6F8267}" destId="{2209ADE5-16DD-4761-B933-76E1289DAA0E}" srcOrd="3" destOrd="0" presId="urn:microsoft.com/office/officeart/2018/2/layout/IconVerticalSolidList"/>
    <dgm:cxn modelId="{57CB6539-75B8-466D-96E7-1C86F80B2662}" type="presParOf" srcId="{0E0F7D1F-9ABC-4C7D-ADA2-EC40CD17228F}" destId="{C13979B1-DDDF-4327-932D-E1D1BBC445B0}" srcOrd="7" destOrd="0" presId="urn:microsoft.com/office/officeart/2018/2/layout/IconVerticalSolidList"/>
    <dgm:cxn modelId="{B827CCC8-0849-44F2-99A5-61058BD43FC0}" type="presParOf" srcId="{0E0F7D1F-9ABC-4C7D-ADA2-EC40CD17228F}" destId="{B5002179-58ED-433B-8741-D277C09B90D4}" srcOrd="8" destOrd="0" presId="urn:microsoft.com/office/officeart/2018/2/layout/IconVerticalSolidList"/>
    <dgm:cxn modelId="{97579770-E430-4605-9590-8322CA20101D}" type="presParOf" srcId="{B5002179-58ED-433B-8741-D277C09B90D4}" destId="{0CDA5DD8-96C2-4B4B-90E2-D661FE8CCCF3}" srcOrd="0" destOrd="0" presId="urn:microsoft.com/office/officeart/2018/2/layout/IconVerticalSolidList"/>
    <dgm:cxn modelId="{41D7146E-567C-4714-B14D-6C34095FA28C}" type="presParOf" srcId="{B5002179-58ED-433B-8741-D277C09B90D4}" destId="{38396E0F-7E63-4BF5-AD09-3D77695797C0}" srcOrd="1" destOrd="0" presId="urn:microsoft.com/office/officeart/2018/2/layout/IconVerticalSolidList"/>
    <dgm:cxn modelId="{74ACD8B2-90A0-412B-9694-24F62A74ECB1}" type="presParOf" srcId="{B5002179-58ED-433B-8741-D277C09B90D4}" destId="{2DC24E60-CC94-4B52-B6A8-1939C2A4B9AE}" srcOrd="2" destOrd="0" presId="urn:microsoft.com/office/officeart/2018/2/layout/IconVerticalSolidList"/>
    <dgm:cxn modelId="{2C9F72FD-5BA7-4B5A-BE89-0D47D3509E51}" type="presParOf" srcId="{B5002179-58ED-433B-8741-D277C09B90D4}" destId="{97372F52-1635-4F51-B985-183BC58239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FAD37-3AFA-403F-94AF-955E86C603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425B43-2CC4-4275-8EF4-A38A15586349}">
      <dgm:prSet/>
      <dgm:spPr/>
      <dgm:t>
        <a:bodyPr/>
        <a:lstStyle/>
        <a:p>
          <a:r>
            <a:rPr lang="en-US"/>
            <a:t>Frontend (React + MUI): Homepage, Quiz, Score, Leaderboard</a:t>
          </a:r>
        </a:p>
      </dgm:t>
    </dgm:pt>
    <dgm:pt modelId="{B98F8350-2028-4233-97DF-DD6E0F263A57}" type="parTrans" cxnId="{1E4F44C4-994F-4B9B-A4D3-1DB0496F1CBE}">
      <dgm:prSet/>
      <dgm:spPr/>
      <dgm:t>
        <a:bodyPr/>
        <a:lstStyle/>
        <a:p>
          <a:endParaRPr lang="en-US"/>
        </a:p>
      </dgm:t>
    </dgm:pt>
    <dgm:pt modelId="{CE2D8C7F-6850-4EC4-8B42-F80987B6E09F}" type="sibTrans" cxnId="{1E4F44C4-994F-4B9B-A4D3-1DB0496F1CBE}">
      <dgm:prSet/>
      <dgm:spPr/>
      <dgm:t>
        <a:bodyPr/>
        <a:lstStyle/>
        <a:p>
          <a:endParaRPr lang="en-US"/>
        </a:p>
      </dgm:t>
    </dgm:pt>
    <dgm:pt modelId="{1F06004F-86E2-4923-96A5-6E69DF585CFD}">
      <dgm:prSet/>
      <dgm:spPr/>
      <dgm:t>
        <a:bodyPr/>
        <a:lstStyle/>
        <a:p>
          <a:r>
            <a:rPr lang="en-US"/>
            <a:t>Backend (Node.js + Express): API routes, rank logic, validation</a:t>
          </a:r>
        </a:p>
      </dgm:t>
    </dgm:pt>
    <dgm:pt modelId="{7DAA0873-6F2D-4A31-B071-BFD4F9D8EC54}" type="parTrans" cxnId="{F27A2B58-AC46-4097-B660-3D72A694F28D}">
      <dgm:prSet/>
      <dgm:spPr/>
      <dgm:t>
        <a:bodyPr/>
        <a:lstStyle/>
        <a:p>
          <a:endParaRPr lang="en-US"/>
        </a:p>
      </dgm:t>
    </dgm:pt>
    <dgm:pt modelId="{19C5B564-8D7C-46E5-9222-B03BB7663093}" type="sibTrans" cxnId="{F27A2B58-AC46-4097-B660-3D72A694F28D}">
      <dgm:prSet/>
      <dgm:spPr/>
      <dgm:t>
        <a:bodyPr/>
        <a:lstStyle/>
        <a:p>
          <a:endParaRPr lang="en-US"/>
        </a:p>
      </dgm:t>
    </dgm:pt>
    <dgm:pt modelId="{F2214CA5-A194-4A8E-8D5E-A6D820FA01D3}">
      <dgm:prSet/>
      <dgm:spPr/>
      <dgm:t>
        <a:bodyPr/>
        <a:lstStyle/>
        <a:p>
          <a:r>
            <a:rPr lang="en-US"/>
            <a:t>Database (MySQL): users, questions, user_scores</a:t>
          </a:r>
        </a:p>
      </dgm:t>
    </dgm:pt>
    <dgm:pt modelId="{07EBBCB9-23ED-4F95-8737-28F6D7D57B54}" type="parTrans" cxnId="{C8DF23C9-FC08-462D-9772-86F827DD32CF}">
      <dgm:prSet/>
      <dgm:spPr/>
      <dgm:t>
        <a:bodyPr/>
        <a:lstStyle/>
        <a:p>
          <a:endParaRPr lang="en-US"/>
        </a:p>
      </dgm:t>
    </dgm:pt>
    <dgm:pt modelId="{00DC80D9-39EF-45D5-B732-24AE8196C0DB}" type="sibTrans" cxnId="{C8DF23C9-FC08-462D-9772-86F827DD32CF}">
      <dgm:prSet/>
      <dgm:spPr/>
      <dgm:t>
        <a:bodyPr/>
        <a:lstStyle/>
        <a:p>
          <a:endParaRPr lang="en-US"/>
        </a:p>
      </dgm:t>
    </dgm:pt>
    <dgm:pt modelId="{D9F1CCFC-3D7E-40A6-A051-6798AF0820C8}">
      <dgm:prSet/>
      <dgm:spPr/>
      <dgm:t>
        <a:bodyPr/>
        <a:lstStyle/>
        <a:p>
          <a:r>
            <a:rPr lang="en-US"/>
            <a:t>API Docs: Available via Swagger at /api-docs</a:t>
          </a:r>
        </a:p>
      </dgm:t>
    </dgm:pt>
    <dgm:pt modelId="{6FB2FC5E-6521-4ECD-8349-7EE7128A3D7A}" type="parTrans" cxnId="{AE185079-7E14-49D2-8954-AFFEEB053384}">
      <dgm:prSet/>
      <dgm:spPr/>
      <dgm:t>
        <a:bodyPr/>
        <a:lstStyle/>
        <a:p>
          <a:endParaRPr lang="en-US"/>
        </a:p>
      </dgm:t>
    </dgm:pt>
    <dgm:pt modelId="{39E27ACE-6895-4D2A-BECA-3326EF025257}" type="sibTrans" cxnId="{AE185079-7E14-49D2-8954-AFFEEB053384}">
      <dgm:prSet/>
      <dgm:spPr/>
      <dgm:t>
        <a:bodyPr/>
        <a:lstStyle/>
        <a:p>
          <a:endParaRPr lang="en-US"/>
        </a:p>
      </dgm:t>
    </dgm:pt>
    <dgm:pt modelId="{1357F184-4118-4B0A-8F21-4060E446150A}" type="pres">
      <dgm:prSet presAssocID="{547FAD37-3AFA-403F-94AF-955E86C60335}" presName="linear" presStyleCnt="0">
        <dgm:presLayoutVars>
          <dgm:animLvl val="lvl"/>
          <dgm:resizeHandles val="exact"/>
        </dgm:presLayoutVars>
      </dgm:prSet>
      <dgm:spPr/>
    </dgm:pt>
    <dgm:pt modelId="{24EE4BF1-D9FE-4834-BEDF-DAD9089BCCF8}" type="pres">
      <dgm:prSet presAssocID="{E5425B43-2CC4-4275-8EF4-A38A155863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23BC74-3378-4E5B-A448-1CF67DEAD2D3}" type="pres">
      <dgm:prSet presAssocID="{CE2D8C7F-6850-4EC4-8B42-F80987B6E09F}" presName="spacer" presStyleCnt="0"/>
      <dgm:spPr/>
    </dgm:pt>
    <dgm:pt modelId="{091531FA-FB0D-48B5-B2F6-1F390DAA336F}" type="pres">
      <dgm:prSet presAssocID="{1F06004F-86E2-4923-96A5-6E69DF585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CD3080-29EB-472E-A934-3309E37EFD17}" type="pres">
      <dgm:prSet presAssocID="{19C5B564-8D7C-46E5-9222-B03BB7663093}" presName="spacer" presStyleCnt="0"/>
      <dgm:spPr/>
    </dgm:pt>
    <dgm:pt modelId="{F8FBC9D2-2D35-46E3-824B-7405238C92D8}" type="pres">
      <dgm:prSet presAssocID="{F2214CA5-A194-4A8E-8D5E-A6D820FA01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8A1DEA-58CF-492E-A0D8-33400DEC0EBB}" type="pres">
      <dgm:prSet presAssocID="{00DC80D9-39EF-45D5-B732-24AE8196C0DB}" presName="spacer" presStyleCnt="0"/>
      <dgm:spPr/>
    </dgm:pt>
    <dgm:pt modelId="{E6BA105F-66B1-4253-B04F-33289FA4B12A}" type="pres">
      <dgm:prSet presAssocID="{D9F1CCFC-3D7E-40A6-A051-6798AF0820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5DA204-1A98-4A0E-95DF-F5A57243445F}" type="presOf" srcId="{E5425B43-2CC4-4275-8EF4-A38A15586349}" destId="{24EE4BF1-D9FE-4834-BEDF-DAD9089BCCF8}" srcOrd="0" destOrd="0" presId="urn:microsoft.com/office/officeart/2005/8/layout/vList2"/>
    <dgm:cxn modelId="{42D41C18-FE41-4C7F-AFE8-C357BB3BD3B3}" type="presOf" srcId="{D9F1CCFC-3D7E-40A6-A051-6798AF0820C8}" destId="{E6BA105F-66B1-4253-B04F-33289FA4B12A}" srcOrd="0" destOrd="0" presId="urn:microsoft.com/office/officeart/2005/8/layout/vList2"/>
    <dgm:cxn modelId="{AC82BD76-F852-4D71-B9C8-A66CC050B6A1}" type="presOf" srcId="{F2214CA5-A194-4A8E-8D5E-A6D820FA01D3}" destId="{F8FBC9D2-2D35-46E3-824B-7405238C92D8}" srcOrd="0" destOrd="0" presId="urn:microsoft.com/office/officeart/2005/8/layout/vList2"/>
    <dgm:cxn modelId="{F27A2B58-AC46-4097-B660-3D72A694F28D}" srcId="{547FAD37-3AFA-403F-94AF-955E86C60335}" destId="{1F06004F-86E2-4923-96A5-6E69DF585CFD}" srcOrd="1" destOrd="0" parTransId="{7DAA0873-6F2D-4A31-B071-BFD4F9D8EC54}" sibTransId="{19C5B564-8D7C-46E5-9222-B03BB7663093}"/>
    <dgm:cxn modelId="{AE185079-7E14-49D2-8954-AFFEEB053384}" srcId="{547FAD37-3AFA-403F-94AF-955E86C60335}" destId="{D9F1CCFC-3D7E-40A6-A051-6798AF0820C8}" srcOrd="3" destOrd="0" parTransId="{6FB2FC5E-6521-4ECD-8349-7EE7128A3D7A}" sibTransId="{39E27ACE-6895-4D2A-BECA-3326EF025257}"/>
    <dgm:cxn modelId="{4D16A2B0-230D-4D42-A4AD-AE3774693E16}" type="presOf" srcId="{1F06004F-86E2-4923-96A5-6E69DF585CFD}" destId="{091531FA-FB0D-48B5-B2F6-1F390DAA336F}" srcOrd="0" destOrd="0" presId="urn:microsoft.com/office/officeart/2005/8/layout/vList2"/>
    <dgm:cxn modelId="{1E4F44C4-994F-4B9B-A4D3-1DB0496F1CBE}" srcId="{547FAD37-3AFA-403F-94AF-955E86C60335}" destId="{E5425B43-2CC4-4275-8EF4-A38A15586349}" srcOrd="0" destOrd="0" parTransId="{B98F8350-2028-4233-97DF-DD6E0F263A57}" sibTransId="{CE2D8C7F-6850-4EC4-8B42-F80987B6E09F}"/>
    <dgm:cxn modelId="{C8DF23C9-FC08-462D-9772-86F827DD32CF}" srcId="{547FAD37-3AFA-403F-94AF-955E86C60335}" destId="{F2214CA5-A194-4A8E-8D5E-A6D820FA01D3}" srcOrd="2" destOrd="0" parTransId="{07EBBCB9-23ED-4F95-8737-28F6D7D57B54}" sibTransId="{00DC80D9-39EF-45D5-B732-24AE8196C0DB}"/>
    <dgm:cxn modelId="{C8AAE9FE-E1AA-4106-8983-496C8D79711D}" type="presOf" srcId="{547FAD37-3AFA-403F-94AF-955E86C60335}" destId="{1357F184-4118-4B0A-8F21-4060E446150A}" srcOrd="0" destOrd="0" presId="urn:microsoft.com/office/officeart/2005/8/layout/vList2"/>
    <dgm:cxn modelId="{DA83BE34-D415-4AA1-A251-9FE1E938D9D2}" type="presParOf" srcId="{1357F184-4118-4B0A-8F21-4060E446150A}" destId="{24EE4BF1-D9FE-4834-BEDF-DAD9089BCCF8}" srcOrd="0" destOrd="0" presId="urn:microsoft.com/office/officeart/2005/8/layout/vList2"/>
    <dgm:cxn modelId="{A52E3C82-B744-4EA2-A67F-0FB90A56ABB9}" type="presParOf" srcId="{1357F184-4118-4B0A-8F21-4060E446150A}" destId="{9B23BC74-3378-4E5B-A448-1CF67DEAD2D3}" srcOrd="1" destOrd="0" presId="urn:microsoft.com/office/officeart/2005/8/layout/vList2"/>
    <dgm:cxn modelId="{4CE863A8-5BFB-4031-86CC-5C7DBABDE9F2}" type="presParOf" srcId="{1357F184-4118-4B0A-8F21-4060E446150A}" destId="{091531FA-FB0D-48B5-B2F6-1F390DAA336F}" srcOrd="2" destOrd="0" presId="urn:microsoft.com/office/officeart/2005/8/layout/vList2"/>
    <dgm:cxn modelId="{B5FC5BBD-2306-4E1A-940C-D083575230EC}" type="presParOf" srcId="{1357F184-4118-4B0A-8F21-4060E446150A}" destId="{3ACD3080-29EB-472E-A934-3309E37EFD17}" srcOrd="3" destOrd="0" presId="urn:microsoft.com/office/officeart/2005/8/layout/vList2"/>
    <dgm:cxn modelId="{CC138968-EE1E-4E41-A2CB-AD7C97D54DB1}" type="presParOf" srcId="{1357F184-4118-4B0A-8F21-4060E446150A}" destId="{F8FBC9D2-2D35-46E3-824B-7405238C92D8}" srcOrd="4" destOrd="0" presId="urn:microsoft.com/office/officeart/2005/8/layout/vList2"/>
    <dgm:cxn modelId="{449E82E8-D951-4111-BABF-91E64443E10D}" type="presParOf" srcId="{1357F184-4118-4B0A-8F21-4060E446150A}" destId="{C98A1DEA-58CF-492E-A0D8-33400DEC0EBB}" srcOrd="5" destOrd="0" presId="urn:microsoft.com/office/officeart/2005/8/layout/vList2"/>
    <dgm:cxn modelId="{0F9D3852-F522-47EC-819B-7A28686742EB}" type="presParOf" srcId="{1357F184-4118-4B0A-8F21-4060E446150A}" destId="{E6BA105F-66B1-4253-B04F-33289FA4B1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7ECADD-55B0-4C8B-9ECF-A3675AA275B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6E26AA-4DFA-4123-AD37-E93884D86956}">
      <dgm:prSet/>
      <dgm:spPr/>
      <dgm:t>
        <a:bodyPr/>
        <a:lstStyle/>
        <a:p>
          <a:r>
            <a:rPr lang="en-US"/>
            <a:t>Frontend (React.js + MUI):</a:t>
          </a:r>
        </a:p>
      </dgm:t>
    </dgm:pt>
    <dgm:pt modelId="{15C48BCF-E3AC-4F31-811F-6D76E9CEA78F}" type="parTrans" cxnId="{A8ABE2AA-F38A-48F5-9960-75CAF3021FD3}">
      <dgm:prSet/>
      <dgm:spPr/>
      <dgm:t>
        <a:bodyPr/>
        <a:lstStyle/>
        <a:p>
          <a:endParaRPr lang="en-US"/>
        </a:p>
      </dgm:t>
    </dgm:pt>
    <dgm:pt modelId="{02D3C9CC-3EA3-4064-89E0-F3A90234972D}" type="sibTrans" cxnId="{A8ABE2AA-F38A-48F5-9960-75CAF3021FD3}">
      <dgm:prSet/>
      <dgm:spPr/>
      <dgm:t>
        <a:bodyPr/>
        <a:lstStyle/>
        <a:p>
          <a:endParaRPr lang="en-US"/>
        </a:p>
      </dgm:t>
    </dgm:pt>
    <dgm:pt modelId="{9605AE29-1B4D-44FB-8946-3B57FBA58BA6}">
      <dgm:prSet/>
      <dgm:spPr/>
      <dgm:t>
        <a:bodyPr/>
        <a:lstStyle/>
        <a:p>
          <a:r>
            <a:rPr lang="en-GB"/>
            <a:t>Renders views (/, /quiz, /score, /leaderboard)</a:t>
          </a:r>
          <a:endParaRPr lang="en-US"/>
        </a:p>
      </dgm:t>
    </dgm:pt>
    <dgm:pt modelId="{BA1EF074-3EB7-4E2A-B9F4-B82D18760C81}" type="parTrans" cxnId="{E6A0A988-C2D2-4ED7-AE76-E29B4BF0778C}">
      <dgm:prSet/>
      <dgm:spPr/>
      <dgm:t>
        <a:bodyPr/>
        <a:lstStyle/>
        <a:p>
          <a:endParaRPr lang="en-US"/>
        </a:p>
      </dgm:t>
    </dgm:pt>
    <dgm:pt modelId="{37DADCDE-09B7-47C9-AAA0-CF4602E2E553}" type="sibTrans" cxnId="{E6A0A988-C2D2-4ED7-AE76-E29B4BF0778C}">
      <dgm:prSet/>
      <dgm:spPr/>
      <dgm:t>
        <a:bodyPr/>
        <a:lstStyle/>
        <a:p>
          <a:endParaRPr lang="en-US"/>
        </a:p>
      </dgm:t>
    </dgm:pt>
    <dgm:pt modelId="{2A910A4A-0E4D-4FA9-822B-6CD9FAA06192}">
      <dgm:prSet/>
      <dgm:spPr/>
      <dgm:t>
        <a:bodyPr/>
        <a:lstStyle/>
        <a:p>
          <a:r>
            <a:rPr lang="en-GB"/>
            <a:t>Axios for API calls</a:t>
          </a:r>
          <a:endParaRPr lang="en-US"/>
        </a:p>
      </dgm:t>
    </dgm:pt>
    <dgm:pt modelId="{14CCB398-BAFF-44D9-9AE9-08DB02B8B0A3}" type="parTrans" cxnId="{64F6BD1F-DCA5-4278-B0EB-85E158AAD72B}">
      <dgm:prSet/>
      <dgm:spPr/>
      <dgm:t>
        <a:bodyPr/>
        <a:lstStyle/>
        <a:p>
          <a:endParaRPr lang="en-US"/>
        </a:p>
      </dgm:t>
    </dgm:pt>
    <dgm:pt modelId="{87CD3C11-3725-4764-B199-AD83FFB9EB13}" type="sibTrans" cxnId="{64F6BD1F-DCA5-4278-B0EB-85E158AAD72B}">
      <dgm:prSet/>
      <dgm:spPr/>
      <dgm:t>
        <a:bodyPr/>
        <a:lstStyle/>
        <a:p>
          <a:endParaRPr lang="en-US"/>
        </a:p>
      </dgm:t>
    </dgm:pt>
    <dgm:pt modelId="{AD4F6918-C071-4161-AF22-C0F63C8D41F1}">
      <dgm:prSet/>
      <dgm:spPr/>
      <dgm:t>
        <a:bodyPr/>
        <a:lstStyle/>
        <a:p>
          <a:r>
            <a:rPr lang="en-GB"/>
            <a:t>Countdown timer, answer logic</a:t>
          </a:r>
          <a:endParaRPr lang="en-US"/>
        </a:p>
      </dgm:t>
    </dgm:pt>
    <dgm:pt modelId="{C8664C14-DBC9-4A32-92BA-D3D3D5833828}" type="parTrans" cxnId="{E9C40E8B-7620-410D-AC3B-F68DB9903613}">
      <dgm:prSet/>
      <dgm:spPr/>
      <dgm:t>
        <a:bodyPr/>
        <a:lstStyle/>
        <a:p>
          <a:endParaRPr lang="en-US"/>
        </a:p>
      </dgm:t>
    </dgm:pt>
    <dgm:pt modelId="{A67BF090-3933-4C8D-BEB9-B649B789E3AE}" type="sibTrans" cxnId="{E9C40E8B-7620-410D-AC3B-F68DB9903613}">
      <dgm:prSet/>
      <dgm:spPr/>
      <dgm:t>
        <a:bodyPr/>
        <a:lstStyle/>
        <a:p>
          <a:endParaRPr lang="en-US"/>
        </a:p>
      </dgm:t>
    </dgm:pt>
    <dgm:pt modelId="{86A4FEB9-38DF-45B0-A093-3FB9ADA64199}">
      <dgm:prSet/>
      <dgm:spPr/>
      <dgm:t>
        <a:bodyPr/>
        <a:lstStyle/>
        <a:p>
          <a:r>
            <a:rPr lang="en-AU"/>
            <a:t>Backend (Node.js + Express.js):</a:t>
          </a:r>
          <a:endParaRPr lang="en-US"/>
        </a:p>
      </dgm:t>
    </dgm:pt>
    <dgm:pt modelId="{5CDF40EC-D493-4FF6-8D19-23F95ADB4C88}" type="parTrans" cxnId="{21DBD46C-4A45-45AF-B439-8F2117D5C4A2}">
      <dgm:prSet/>
      <dgm:spPr/>
      <dgm:t>
        <a:bodyPr/>
        <a:lstStyle/>
        <a:p>
          <a:endParaRPr lang="en-US"/>
        </a:p>
      </dgm:t>
    </dgm:pt>
    <dgm:pt modelId="{A1B0FA0E-1FC3-4F4C-A914-152564CAFC74}" type="sibTrans" cxnId="{21DBD46C-4A45-45AF-B439-8F2117D5C4A2}">
      <dgm:prSet/>
      <dgm:spPr/>
      <dgm:t>
        <a:bodyPr/>
        <a:lstStyle/>
        <a:p>
          <a:endParaRPr lang="en-US"/>
        </a:p>
      </dgm:t>
    </dgm:pt>
    <dgm:pt modelId="{4E04BA14-9103-4589-ACB0-E621C3AD3BE7}">
      <dgm:prSet/>
      <dgm:spPr/>
      <dgm:t>
        <a:bodyPr/>
        <a:lstStyle/>
        <a:p>
          <a:r>
            <a:rPr lang="en-AU"/>
            <a:t>RESTful API routes</a:t>
          </a:r>
          <a:endParaRPr lang="en-US"/>
        </a:p>
      </dgm:t>
    </dgm:pt>
    <dgm:pt modelId="{083A7121-36E8-4DA3-92F9-1CCE2B3FD351}" type="parTrans" cxnId="{A8B624A4-F4B7-46AD-BA2A-401FA03901C8}">
      <dgm:prSet/>
      <dgm:spPr/>
      <dgm:t>
        <a:bodyPr/>
        <a:lstStyle/>
        <a:p>
          <a:endParaRPr lang="en-US"/>
        </a:p>
      </dgm:t>
    </dgm:pt>
    <dgm:pt modelId="{4408E47D-1BDB-461B-B5E5-92B614D06DA5}" type="sibTrans" cxnId="{A8B624A4-F4B7-46AD-BA2A-401FA03901C8}">
      <dgm:prSet/>
      <dgm:spPr/>
      <dgm:t>
        <a:bodyPr/>
        <a:lstStyle/>
        <a:p>
          <a:endParaRPr lang="en-US"/>
        </a:p>
      </dgm:t>
    </dgm:pt>
    <dgm:pt modelId="{AFC166A4-DC8C-4B4D-8E7F-ED1423AEBAD7}">
      <dgm:prSet/>
      <dgm:spPr/>
      <dgm:t>
        <a:bodyPr/>
        <a:lstStyle/>
        <a:p>
          <a:r>
            <a:rPr lang="en-AU"/>
            <a:t>Validates scores, enforces rank logic</a:t>
          </a:r>
          <a:endParaRPr lang="en-US"/>
        </a:p>
      </dgm:t>
    </dgm:pt>
    <dgm:pt modelId="{D22F4A23-390A-4A7E-BBDC-0098F6579A2B}" type="parTrans" cxnId="{314EDBDA-981D-4138-99A5-CFDE4EFA54D0}">
      <dgm:prSet/>
      <dgm:spPr/>
      <dgm:t>
        <a:bodyPr/>
        <a:lstStyle/>
        <a:p>
          <a:endParaRPr lang="en-US"/>
        </a:p>
      </dgm:t>
    </dgm:pt>
    <dgm:pt modelId="{1ADF31A7-3F1D-4266-85BC-4EE0798DFC59}" type="sibTrans" cxnId="{314EDBDA-981D-4138-99A5-CFDE4EFA54D0}">
      <dgm:prSet/>
      <dgm:spPr/>
      <dgm:t>
        <a:bodyPr/>
        <a:lstStyle/>
        <a:p>
          <a:endParaRPr lang="en-US"/>
        </a:p>
      </dgm:t>
    </dgm:pt>
    <dgm:pt modelId="{F15807BC-6A26-4187-8C84-2F6B9945203E}">
      <dgm:prSet/>
      <dgm:spPr/>
      <dgm:t>
        <a:bodyPr/>
        <a:lstStyle/>
        <a:p>
          <a:r>
            <a:rPr lang="en-AU"/>
            <a:t>Swagger at /api-docs</a:t>
          </a:r>
          <a:endParaRPr lang="en-US"/>
        </a:p>
      </dgm:t>
    </dgm:pt>
    <dgm:pt modelId="{F45ADB15-DA43-4683-BEDA-68054FD3C1AD}" type="parTrans" cxnId="{76719B9D-6A47-4323-9C93-D186194E523E}">
      <dgm:prSet/>
      <dgm:spPr/>
      <dgm:t>
        <a:bodyPr/>
        <a:lstStyle/>
        <a:p>
          <a:endParaRPr lang="en-US"/>
        </a:p>
      </dgm:t>
    </dgm:pt>
    <dgm:pt modelId="{9EB56CE8-2924-4698-9DA0-9AECF196C54F}" type="sibTrans" cxnId="{76719B9D-6A47-4323-9C93-D186194E523E}">
      <dgm:prSet/>
      <dgm:spPr/>
      <dgm:t>
        <a:bodyPr/>
        <a:lstStyle/>
        <a:p>
          <a:endParaRPr lang="en-US"/>
        </a:p>
      </dgm:t>
    </dgm:pt>
    <dgm:pt modelId="{2DC2655C-9240-4B2D-A360-89953AE30D8A}">
      <dgm:prSet/>
      <dgm:spPr/>
      <dgm:t>
        <a:bodyPr/>
        <a:lstStyle/>
        <a:p>
          <a:r>
            <a:rPr lang="en-AU"/>
            <a:t>Database (MySQL):</a:t>
          </a:r>
          <a:endParaRPr lang="en-US"/>
        </a:p>
      </dgm:t>
    </dgm:pt>
    <dgm:pt modelId="{2E2961F6-A266-4A8B-9618-C675725A49B2}" type="parTrans" cxnId="{4729AA55-EE43-45F9-9D9B-E3FD1CAF1E0A}">
      <dgm:prSet/>
      <dgm:spPr/>
      <dgm:t>
        <a:bodyPr/>
        <a:lstStyle/>
        <a:p>
          <a:endParaRPr lang="en-US"/>
        </a:p>
      </dgm:t>
    </dgm:pt>
    <dgm:pt modelId="{8C7DAFC5-68DC-4DF7-B943-5CD6B41B7095}" type="sibTrans" cxnId="{4729AA55-EE43-45F9-9D9B-E3FD1CAF1E0A}">
      <dgm:prSet/>
      <dgm:spPr/>
      <dgm:t>
        <a:bodyPr/>
        <a:lstStyle/>
        <a:p>
          <a:endParaRPr lang="en-US"/>
        </a:p>
      </dgm:t>
    </dgm:pt>
    <dgm:pt modelId="{E4007BF2-FABD-44C8-872A-D61B350F5B40}">
      <dgm:prSet/>
      <dgm:spPr/>
      <dgm:t>
        <a:bodyPr/>
        <a:lstStyle/>
        <a:p>
          <a:r>
            <a:rPr lang="en-AU"/>
            <a:t>users, questions, user_scores</a:t>
          </a:r>
          <a:endParaRPr lang="en-US"/>
        </a:p>
      </dgm:t>
    </dgm:pt>
    <dgm:pt modelId="{D97C5B03-AA50-419D-BB09-D6D027DD6870}" type="parTrans" cxnId="{5E776BD5-F7F0-463E-B271-D9A209E88E63}">
      <dgm:prSet/>
      <dgm:spPr/>
      <dgm:t>
        <a:bodyPr/>
        <a:lstStyle/>
        <a:p>
          <a:endParaRPr lang="en-US"/>
        </a:p>
      </dgm:t>
    </dgm:pt>
    <dgm:pt modelId="{C8030E07-5D87-4069-B6DA-17057E125B4F}" type="sibTrans" cxnId="{5E776BD5-F7F0-463E-B271-D9A209E88E63}">
      <dgm:prSet/>
      <dgm:spPr/>
      <dgm:t>
        <a:bodyPr/>
        <a:lstStyle/>
        <a:p>
          <a:endParaRPr lang="en-US"/>
        </a:p>
      </dgm:t>
    </dgm:pt>
    <dgm:pt modelId="{2FDA258C-AF9A-41BD-9514-0CF24458185E}">
      <dgm:prSet/>
      <dgm:spPr/>
      <dgm:t>
        <a:bodyPr/>
        <a:lstStyle/>
        <a:p>
          <a:r>
            <a:rPr lang="en-AU"/>
            <a:t>Optimised for category filter and leaderboard lookups</a:t>
          </a:r>
          <a:endParaRPr lang="en-US"/>
        </a:p>
      </dgm:t>
    </dgm:pt>
    <dgm:pt modelId="{7B63CDF2-AEDD-4CAD-93D9-D161B629A83A}" type="parTrans" cxnId="{780D1CA3-E385-4A15-88E4-C4A29C09C3CD}">
      <dgm:prSet/>
      <dgm:spPr/>
      <dgm:t>
        <a:bodyPr/>
        <a:lstStyle/>
        <a:p>
          <a:endParaRPr lang="en-US"/>
        </a:p>
      </dgm:t>
    </dgm:pt>
    <dgm:pt modelId="{46807B35-010D-4079-9C1D-A664016E6119}" type="sibTrans" cxnId="{780D1CA3-E385-4A15-88E4-C4A29C09C3CD}">
      <dgm:prSet/>
      <dgm:spPr/>
      <dgm:t>
        <a:bodyPr/>
        <a:lstStyle/>
        <a:p>
          <a:endParaRPr lang="en-US"/>
        </a:p>
      </dgm:t>
    </dgm:pt>
    <dgm:pt modelId="{56A0EB11-1382-4397-900A-3B70A816F845}" type="pres">
      <dgm:prSet presAssocID="{FD7ECADD-55B0-4C8B-9ECF-A3675AA275B5}" presName="Name0" presStyleCnt="0">
        <dgm:presLayoutVars>
          <dgm:dir/>
          <dgm:resizeHandles val="exact"/>
        </dgm:presLayoutVars>
      </dgm:prSet>
      <dgm:spPr/>
    </dgm:pt>
    <dgm:pt modelId="{AA85E825-E42C-4321-91D7-A73AB579C194}" type="pres">
      <dgm:prSet presAssocID="{FD7ECADD-55B0-4C8B-9ECF-A3675AA275B5}" presName="cycle" presStyleCnt="0"/>
      <dgm:spPr/>
    </dgm:pt>
    <dgm:pt modelId="{5D01912E-CE7A-4A0A-93BD-22A038D851B1}" type="pres">
      <dgm:prSet presAssocID="{1B6E26AA-4DFA-4123-AD37-E93884D86956}" presName="nodeFirstNode" presStyleLbl="node1" presStyleIdx="0" presStyleCnt="11">
        <dgm:presLayoutVars>
          <dgm:bulletEnabled val="1"/>
        </dgm:presLayoutVars>
      </dgm:prSet>
      <dgm:spPr/>
    </dgm:pt>
    <dgm:pt modelId="{9974A1D6-9312-4801-A061-63515069EC60}" type="pres">
      <dgm:prSet presAssocID="{02D3C9CC-3EA3-4064-89E0-F3A90234972D}" presName="sibTransFirstNode" presStyleLbl="bgShp" presStyleIdx="0" presStyleCnt="1"/>
      <dgm:spPr/>
    </dgm:pt>
    <dgm:pt modelId="{F52AAD66-ED8E-46EB-B7EA-EDB69405A674}" type="pres">
      <dgm:prSet presAssocID="{9605AE29-1B4D-44FB-8946-3B57FBA58BA6}" presName="nodeFollowingNodes" presStyleLbl="node1" presStyleIdx="1" presStyleCnt="11">
        <dgm:presLayoutVars>
          <dgm:bulletEnabled val="1"/>
        </dgm:presLayoutVars>
      </dgm:prSet>
      <dgm:spPr/>
    </dgm:pt>
    <dgm:pt modelId="{1BDE0601-8F5E-4AAC-8F66-05E055BE7CDD}" type="pres">
      <dgm:prSet presAssocID="{2A910A4A-0E4D-4FA9-822B-6CD9FAA06192}" presName="nodeFollowingNodes" presStyleLbl="node1" presStyleIdx="2" presStyleCnt="11">
        <dgm:presLayoutVars>
          <dgm:bulletEnabled val="1"/>
        </dgm:presLayoutVars>
      </dgm:prSet>
      <dgm:spPr/>
    </dgm:pt>
    <dgm:pt modelId="{AE6C8077-B454-44D4-B672-2B2AC156DD07}" type="pres">
      <dgm:prSet presAssocID="{AD4F6918-C071-4161-AF22-C0F63C8D41F1}" presName="nodeFollowingNodes" presStyleLbl="node1" presStyleIdx="3" presStyleCnt="11">
        <dgm:presLayoutVars>
          <dgm:bulletEnabled val="1"/>
        </dgm:presLayoutVars>
      </dgm:prSet>
      <dgm:spPr/>
    </dgm:pt>
    <dgm:pt modelId="{60CA47AA-98A6-452E-87FE-594184422B97}" type="pres">
      <dgm:prSet presAssocID="{86A4FEB9-38DF-45B0-A093-3FB9ADA64199}" presName="nodeFollowingNodes" presStyleLbl="node1" presStyleIdx="4" presStyleCnt="11">
        <dgm:presLayoutVars>
          <dgm:bulletEnabled val="1"/>
        </dgm:presLayoutVars>
      </dgm:prSet>
      <dgm:spPr/>
    </dgm:pt>
    <dgm:pt modelId="{5FC47C64-975D-4D0A-994D-07E154C09DE6}" type="pres">
      <dgm:prSet presAssocID="{4E04BA14-9103-4589-ACB0-E621C3AD3BE7}" presName="nodeFollowingNodes" presStyleLbl="node1" presStyleIdx="5" presStyleCnt="11">
        <dgm:presLayoutVars>
          <dgm:bulletEnabled val="1"/>
        </dgm:presLayoutVars>
      </dgm:prSet>
      <dgm:spPr/>
    </dgm:pt>
    <dgm:pt modelId="{814F73FE-92C4-4EE1-8588-8C868747BD74}" type="pres">
      <dgm:prSet presAssocID="{AFC166A4-DC8C-4B4D-8E7F-ED1423AEBAD7}" presName="nodeFollowingNodes" presStyleLbl="node1" presStyleIdx="6" presStyleCnt="11">
        <dgm:presLayoutVars>
          <dgm:bulletEnabled val="1"/>
        </dgm:presLayoutVars>
      </dgm:prSet>
      <dgm:spPr/>
    </dgm:pt>
    <dgm:pt modelId="{6DDA1C42-4614-408D-B21B-B72B0C7F6335}" type="pres">
      <dgm:prSet presAssocID="{F15807BC-6A26-4187-8C84-2F6B9945203E}" presName="nodeFollowingNodes" presStyleLbl="node1" presStyleIdx="7" presStyleCnt="11">
        <dgm:presLayoutVars>
          <dgm:bulletEnabled val="1"/>
        </dgm:presLayoutVars>
      </dgm:prSet>
      <dgm:spPr/>
    </dgm:pt>
    <dgm:pt modelId="{E5C3A753-CEC8-4291-BBC4-E0F5DB96A507}" type="pres">
      <dgm:prSet presAssocID="{2DC2655C-9240-4B2D-A360-89953AE30D8A}" presName="nodeFollowingNodes" presStyleLbl="node1" presStyleIdx="8" presStyleCnt="11">
        <dgm:presLayoutVars>
          <dgm:bulletEnabled val="1"/>
        </dgm:presLayoutVars>
      </dgm:prSet>
      <dgm:spPr/>
    </dgm:pt>
    <dgm:pt modelId="{12F3EB1A-C974-4C76-BB91-F9FD26FBCCB1}" type="pres">
      <dgm:prSet presAssocID="{E4007BF2-FABD-44C8-872A-D61B350F5B40}" presName="nodeFollowingNodes" presStyleLbl="node1" presStyleIdx="9" presStyleCnt="11">
        <dgm:presLayoutVars>
          <dgm:bulletEnabled val="1"/>
        </dgm:presLayoutVars>
      </dgm:prSet>
      <dgm:spPr/>
    </dgm:pt>
    <dgm:pt modelId="{46B67F4C-FD61-461F-B886-C1C82712E069}" type="pres">
      <dgm:prSet presAssocID="{2FDA258C-AF9A-41BD-9514-0CF24458185E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137C3903-DF80-41E6-AD95-1BEB019D5525}" type="presOf" srcId="{02D3C9CC-3EA3-4064-89E0-F3A90234972D}" destId="{9974A1D6-9312-4801-A061-63515069EC60}" srcOrd="0" destOrd="0" presId="urn:microsoft.com/office/officeart/2005/8/layout/cycle3"/>
    <dgm:cxn modelId="{40F0F90F-AF95-4EE0-B619-FE52A4AA9D60}" type="presOf" srcId="{2FDA258C-AF9A-41BD-9514-0CF24458185E}" destId="{46B67F4C-FD61-461F-B886-C1C82712E069}" srcOrd="0" destOrd="0" presId="urn:microsoft.com/office/officeart/2005/8/layout/cycle3"/>
    <dgm:cxn modelId="{18BC4910-702D-40CF-BCCE-A32FAC41246D}" type="presOf" srcId="{9605AE29-1B4D-44FB-8946-3B57FBA58BA6}" destId="{F52AAD66-ED8E-46EB-B7EA-EDB69405A674}" srcOrd="0" destOrd="0" presId="urn:microsoft.com/office/officeart/2005/8/layout/cycle3"/>
    <dgm:cxn modelId="{FA099D1A-9277-47E3-8E86-99373F3DB673}" type="presOf" srcId="{F15807BC-6A26-4187-8C84-2F6B9945203E}" destId="{6DDA1C42-4614-408D-B21B-B72B0C7F6335}" srcOrd="0" destOrd="0" presId="urn:microsoft.com/office/officeart/2005/8/layout/cycle3"/>
    <dgm:cxn modelId="{EF0D501D-0BE9-4800-B226-A9943D7C9F21}" type="presOf" srcId="{AFC166A4-DC8C-4B4D-8E7F-ED1423AEBAD7}" destId="{814F73FE-92C4-4EE1-8588-8C868747BD74}" srcOrd="0" destOrd="0" presId="urn:microsoft.com/office/officeart/2005/8/layout/cycle3"/>
    <dgm:cxn modelId="{64F6BD1F-DCA5-4278-B0EB-85E158AAD72B}" srcId="{FD7ECADD-55B0-4C8B-9ECF-A3675AA275B5}" destId="{2A910A4A-0E4D-4FA9-822B-6CD9FAA06192}" srcOrd="2" destOrd="0" parTransId="{14CCB398-BAFF-44D9-9AE9-08DB02B8B0A3}" sibTransId="{87CD3C11-3725-4764-B199-AD83FFB9EB13}"/>
    <dgm:cxn modelId="{BDFBF667-9C5D-48F5-94C0-A97D5E0EEF93}" type="presOf" srcId="{4E04BA14-9103-4589-ACB0-E621C3AD3BE7}" destId="{5FC47C64-975D-4D0A-994D-07E154C09DE6}" srcOrd="0" destOrd="0" presId="urn:microsoft.com/office/officeart/2005/8/layout/cycle3"/>
    <dgm:cxn modelId="{21DBD46C-4A45-45AF-B439-8F2117D5C4A2}" srcId="{FD7ECADD-55B0-4C8B-9ECF-A3675AA275B5}" destId="{86A4FEB9-38DF-45B0-A093-3FB9ADA64199}" srcOrd="4" destOrd="0" parTransId="{5CDF40EC-D493-4FF6-8D19-23F95ADB4C88}" sibTransId="{A1B0FA0E-1FC3-4F4C-A914-152564CAFC74}"/>
    <dgm:cxn modelId="{4729AA55-EE43-45F9-9D9B-E3FD1CAF1E0A}" srcId="{FD7ECADD-55B0-4C8B-9ECF-A3675AA275B5}" destId="{2DC2655C-9240-4B2D-A360-89953AE30D8A}" srcOrd="8" destOrd="0" parTransId="{2E2961F6-A266-4A8B-9618-C675725A49B2}" sibTransId="{8C7DAFC5-68DC-4DF7-B943-5CD6B41B7095}"/>
    <dgm:cxn modelId="{F9326B77-583A-4160-9D9B-0631272C6B9E}" type="presOf" srcId="{AD4F6918-C071-4161-AF22-C0F63C8D41F1}" destId="{AE6C8077-B454-44D4-B672-2B2AC156DD07}" srcOrd="0" destOrd="0" presId="urn:microsoft.com/office/officeart/2005/8/layout/cycle3"/>
    <dgm:cxn modelId="{91DAC87E-C12B-4E68-9C94-062350782746}" type="presOf" srcId="{2DC2655C-9240-4B2D-A360-89953AE30D8A}" destId="{E5C3A753-CEC8-4291-BBC4-E0F5DB96A507}" srcOrd="0" destOrd="0" presId="urn:microsoft.com/office/officeart/2005/8/layout/cycle3"/>
    <dgm:cxn modelId="{9B36A587-846F-45BA-AEE3-6EA94DB3D30C}" type="presOf" srcId="{86A4FEB9-38DF-45B0-A093-3FB9ADA64199}" destId="{60CA47AA-98A6-452E-87FE-594184422B97}" srcOrd="0" destOrd="0" presId="urn:microsoft.com/office/officeart/2005/8/layout/cycle3"/>
    <dgm:cxn modelId="{E6A0A988-C2D2-4ED7-AE76-E29B4BF0778C}" srcId="{FD7ECADD-55B0-4C8B-9ECF-A3675AA275B5}" destId="{9605AE29-1B4D-44FB-8946-3B57FBA58BA6}" srcOrd="1" destOrd="0" parTransId="{BA1EF074-3EB7-4E2A-B9F4-B82D18760C81}" sibTransId="{37DADCDE-09B7-47C9-AAA0-CF4602E2E553}"/>
    <dgm:cxn modelId="{E9C40E8B-7620-410D-AC3B-F68DB9903613}" srcId="{FD7ECADD-55B0-4C8B-9ECF-A3675AA275B5}" destId="{AD4F6918-C071-4161-AF22-C0F63C8D41F1}" srcOrd="3" destOrd="0" parTransId="{C8664C14-DBC9-4A32-92BA-D3D3D5833828}" sibTransId="{A67BF090-3933-4C8D-BEB9-B649B789E3AE}"/>
    <dgm:cxn modelId="{76719B9D-6A47-4323-9C93-D186194E523E}" srcId="{FD7ECADD-55B0-4C8B-9ECF-A3675AA275B5}" destId="{F15807BC-6A26-4187-8C84-2F6B9945203E}" srcOrd="7" destOrd="0" parTransId="{F45ADB15-DA43-4683-BEDA-68054FD3C1AD}" sibTransId="{9EB56CE8-2924-4698-9DA0-9AECF196C54F}"/>
    <dgm:cxn modelId="{780D1CA3-E385-4A15-88E4-C4A29C09C3CD}" srcId="{FD7ECADD-55B0-4C8B-9ECF-A3675AA275B5}" destId="{2FDA258C-AF9A-41BD-9514-0CF24458185E}" srcOrd="10" destOrd="0" parTransId="{7B63CDF2-AEDD-4CAD-93D9-D161B629A83A}" sibTransId="{46807B35-010D-4079-9C1D-A664016E6119}"/>
    <dgm:cxn modelId="{A8B624A4-F4B7-46AD-BA2A-401FA03901C8}" srcId="{FD7ECADD-55B0-4C8B-9ECF-A3675AA275B5}" destId="{4E04BA14-9103-4589-ACB0-E621C3AD3BE7}" srcOrd="5" destOrd="0" parTransId="{083A7121-36E8-4DA3-92F9-1CCE2B3FD351}" sibTransId="{4408E47D-1BDB-461B-B5E5-92B614D06DA5}"/>
    <dgm:cxn modelId="{A8ABE2AA-F38A-48F5-9960-75CAF3021FD3}" srcId="{FD7ECADD-55B0-4C8B-9ECF-A3675AA275B5}" destId="{1B6E26AA-4DFA-4123-AD37-E93884D86956}" srcOrd="0" destOrd="0" parTransId="{15C48BCF-E3AC-4F31-811F-6D76E9CEA78F}" sibTransId="{02D3C9CC-3EA3-4064-89E0-F3A90234972D}"/>
    <dgm:cxn modelId="{A7402BB7-5D06-4E26-B7FB-725A0D76147C}" type="presOf" srcId="{FD7ECADD-55B0-4C8B-9ECF-A3675AA275B5}" destId="{56A0EB11-1382-4397-900A-3B70A816F845}" srcOrd="0" destOrd="0" presId="urn:microsoft.com/office/officeart/2005/8/layout/cycle3"/>
    <dgm:cxn modelId="{FA1D83D3-C89C-4136-B0E4-D30A56D90B4C}" type="presOf" srcId="{E4007BF2-FABD-44C8-872A-D61B350F5B40}" destId="{12F3EB1A-C974-4C76-BB91-F9FD26FBCCB1}" srcOrd="0" destOrd="0" presId="urn:microsoft.com/office/officeart/2005/8/layout/cycle3"/>
    <dgm:cxn modelId="{5E776BD5-F7F0-463E-B271-D9A209E88E63}" srcId="{FD7ECADD-55B0-4C8B-9ECF-A3675AA275B5}" destId="{E4007BF2-FABD-44C8-872A-D61B350F5B40}" srcOrd="9" destOrd="0" parTransId="{D97C5B03-AA50-419D-BB09-D6D027DD6870}" sibTransId="{C8030E07-5D87-4069-B6DA-17057E125B4F}"/>
    <dgm:cxn modelId="{314EDBDA-981D-4138-99A5-CFDE4EFA54D0}" srcId="{FD7ECADD-55B0-4C8B-9ECF-A3675AA275B5}" destId="{AFC166A4-DC8C-4B4D-8E7F-ED1423AEBAD7}" srcOrd="6" destOrd="0" parTransId="{D22F4A23-390A-4A7E-BBDC-0098F6579A2B}" sibTransId="{1ADF31A7-3F1D-4266-85BC-4EE0798DFC59}"/>
    <dgm:cxn modelId="{910D48DB-93A1-4387-9503-97582B8C76D6}" type="presOf" srcId="{1B6E26AA-4DFA-4123-AD37-E93884D86956}" destId="{5D01912E-CE7A-4A0A-93BD-22A038D851B1}" srcOrd="0" destOrd="0" presId="urn:microsoft.com/office/officeart/2005/8/layout/cycle3"/>
    <dgm:cxn modelId="{2DDA1CE1-A7E1-4066-8D01-8FDEF39FE406}" type="presOf" srcId="{2A910A4A-0E4D-4FA9-822B-6CD9FAA06192}" destId="{1BDE0601-8F5E-4AAC-8F66-05E055BE7CDD}" srcOrd="0" destOrd="0" presId="urn:microsoft.com/office/officeart/2005/8/layout/cycle3"/>
    <dgm:cxn modelId="{DA40E09A-9573-4B91-B16A-809B7BBE3CBA}" type="presParOf" srcId="{56A0EB11-1382-4397-900A-3B70A816F845}" destId="{AA85E825-E42C-4321-91D7-A73AB579C194}" srcOrd="0" destOrd="0" presId="urn:microsoft.com/office/officeart/2005/8/layout/cycle3"/>
    <dgm:cxn modelId="{30BC3FBD-A4E8-4DC8-9CC4-AC945D73FCB0}" type="presParOf" srcId="{AA85E825-E42C-4321-91D7-A73AB579C194}" destId="{5D01912E-CE7A-4A0A-93BD-22A038D851B1}" srcOrd="0" destOrd="0" presId="urn:microsoft.com/office/officeart/2005/8/layout/cycle3"/>
    <dgm:cxn modelId="{4E28E507-9433-4100-8B26-50B3095388C9}" type="presParOf" srcId="{AA85E825-E42C-4321-91D7-A73AB579C194}" destId="{9974A1D6-9312-4801-A061-63515069EC60}" srcOrd="1" destOrd="0" presId="urn:microsoft.com/office/officeart/2005/8/layout/cycle3"/>
    <dgm:cxn modelId="{FA37331B-D3C6-40CC-B2F6-B18DC5B177C0}" type="presParOf" srcId="{AA85E825-E42C-4321-91D7-A73AB579C194}" destId="{F52AAD66-ED8E-46EB-B7EA-EDB69405A674}" srcOrd="2" destOrd="0" presId="urn:microsoft.com/office/officeart/2005/8/layout/cycle3"/>
    <dgm:cxn modelId="{1DC7C6C7-9774-42B5-914D-204D2FBEC843}" type="presParOf" srcId="{AA85E825-E42C-4321-91D7-A73AB579C194}" destId="{1BDE0601-8F5E-4AAC-8F66-05E055BE7CDD}" srcOrd="3" destOrd="0" presId="urn:microsoft.com/office/officeart/2005/8/layout/cycle3"/>
    <dgm:cxn modelId="{8AEFA5B6-C43B-4ED1-90A0-A468ADC43141}" type="presParOf" srcId="{AA85E825-E42C-4321-91D7-A73AB579C194}" destId="{AE6C8077-B454-44D4-B672-2B2AC156DD07}" srcOrd="4" destOrd="0" presId="urn:microsoft.com/office/officeart/2005/8/layout/cycle3"/>
    <dgm:cxn modelId="{FEC7E400-F223-4401-A827-0B2435CC5E41}" type="presParOf" srcId="{AA85E825-E42C-4321-91D7-A73AB579C194}" destId="{60CA47AA-98A6-452E-87FE-594184422B97}" srcOrd="5" destOrd="0" presId="urn:microsoft.com/office/officeart/2005/8/layout/cycle3"/>
    <dgm:cxn modelId="{FF1E426E-8117-4324-BE86-FDEAE7C3A200}" type="presParOf" srcId="{AA85E825-E42C-4321-91D7-A73AB579C194}" destId="{5FC47C64-975D-4D0A-994D-07E154C09DE6}" srcOrd="6" destOrd="0" presId="urn:microsoft.com/office/officeart/2005/8/layout/cycle3"/>
    <dgm:cxn modelId="{81EDE754-81AB-4E42-BCC5-1CAD415C025E}" type="presParOf" srcId="{AA85E825-E42C-4321-91D7-A73AB579C194}" destId="{814F73FE-92C4-4EE1-8588-8C868747BD74}" srcOrd="7" destOrd="0" presId="urn:microsoft.com/office/officeart/2005/8/layout/cycle3"/>
    <dgm:cxn modelId="{BC30F2A2-A224-4FA7-B1FE-4E30618A5C3C}" type="presParOf" srcId="{AA85E825-E42C-4321-91D7-A73AB579C194}" destId="{6DDA1C42-4614-408D-B21B-B72B0C7F6335}" srcOrd="8" destOrd="0" presId="urn:microsoft.com/office/officeart/2005/8/layout/cycle3"/>
    <dgm:cxn modelId="{C6F03BB2-58F4-42DE-9A3D-259B3DD2E65A}" type="presParOf" srcId="{AA85E825-E42C-4321-91D7-A73AB579C194}" destId="{E5C3A753-CEC8-4291-BBC4-E0F5DB96A507}" srcOrd="9" destOrd="0" presId="urn:microsoft.com/office/officeart/2005/8/layout/cycle3"/>
    <dgm:cxn modelId="{981D594E-E5CD-4968-A152-E0FE09E44703}" type="presParOf" srcId="{AA85E825-E42C-4321-91D7-A73AB579C194}" destId="{12F3EB1A-C974-4C76-BB91-F9FD26FBCCB1}" srcOrd="10" destOrd="0" presId="urn:microsoft.com/office/officeart/2005/8/layout/cycle3"/>
    <dgm:cxn modelId="{2386365A-8B90-4562-A4AA-5525BF329AF2}" type="presParOf" srcId="{AA85E825-E42C-4321-91D7-A73AB579C194}" destId="{46B67F4C-FD61-461F-B886-C1C82712E069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3E4754-A905-440A-A037-72E5C06904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6EF73-9368-46C9-BA8F-094A889391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Email Login &amp; Authentication System</a:t>
          </a:r>
        </a:p>
      </dgm:t>
    </dgm:pt>
    <dgm:pt modelId="{290F196B-BC2D-49F8-896B-EA5DC0ACB0F4}" type="parTrans" cxnId="{045F1C42-4840-4C30-A9A0-C734C0627723}">
      <dgm:prSet/>
      <dgm:spPr/>
      <dgm:t>
        <a:bodyPr/>
        <a:lstStyle/>
        <a:p>
          <a:endParaRPr lang="en-US"/>
        </a:p>
      </dgm:t>
    </dgm:pt>
    <dgm:pt modelId="{91C6D27B-633D-4BE8-A3B5-BF6E946AC7C7}" type="sibTrans" cxnId="{045F1C42-4840-4C30-A9A0-C734C0627723}">
      <dgm:prSet/>
      <dgm:spPr/>
      <dgm:t>
        <a:bodyPr/>
        <a:lstStyle/>
        <a:p>
          <a:endParaRPr lang="en-US"/>
        </a:p>
      </dgm:t>
    </dgm:pt>
    <dgm:pt modelId="{C1148C18-39EA-4220-BBB4-206D2046B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 dashboard for adding questions</a:t>
          </a:r>
        </a:p>
      </dgm:t>
    </dgm:pt>
    <dgm:pt modelId="{E014A26D-B704-4FBD-A1F5-0E01800FA1F1}" type="parTrans" cxnId="{C90EB463-78C8-49A5-A15D-9359A659FA8F}">
      <dgm:prSet/>
      <dgm:spPr/>
      <dgm:t>
        <a:bodyPr/>
        <a:lstStyle/>
        <a:p>
          <a:endParaRPr lang="en-US"/>
        </a:p>
      </dgm:t>
    </dgm:pt>
    <dgm:pt modelId="{BA0F334D-41E2-4CDA-8A04-43F1A94A2D9A}" type="sibTrans" cxnId="{C90EB463-78C8-49A5-A15D-9359A659FA8F}">
      <dgm:prSet/>
      <dgm:spPr/>
      <dgm:t>
        <a:bodyPr/>
        <a:lstStyle/>
        <a:p>
          <a:endParaRPr lang="en-US"/>
        </a:p>
      </dgm:t>
    </dgm:pt>
    <dgm:pt modelId="{1D2566B3-9CF3-436B-ACB4-74414939EE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multiplayer or PVP quiz battles</a:t>
          </a:r>
        </a:p>
      </dgm:t>
    </dgm:pt>
    <dgm:pt modelId="{CFE447AF-583C-4663-88FE-94CD208F530F}" type="parTrans" cxnId="{7D0E4051-883A-44C7-B959-B4D10A0AFFF5}">
      <dgm:prSet/>
      <dgm:spPr/>
      <dgm:t>
        <a:bodyPr/>
        <a:lstStyle/>
        <a:p>
          <a:endParaRPr lang="en-US"/>
        </a:p>
      </dgm:t>
    </dgm:pt>
    <dgm:pt modelId="{81030EEA-20F2-4B9C-8FA3-0914AE6373FF}" type="sibTrans" cxnId="{7D0E4051-883A-44C7-B959-B4D10A0AFFF5}">
      <dgm:prSet/>
      <dgm:spPr/>
      <dgm:t>
        <a:bodyPr/>
        <a:lstStyle/>
        <a:p>
          <a:endParaRPr lang="en-US"/>
        </a:p>
      </dgm:t>
    </dgm:pt>
    <dgm:pt modelId="{459D437B-0267-4991-B5C4-A347648D93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Push notifications</a:t>
          </a:r>
        </a:p>
      </dgm:t>
    </dgm:pt>
    <dgm:pt modelId="{49EB70C9-6A18-466B-A979-849A6C33101E}" type="parTrans" cxnId="{BA9FD2DE-CB6D-47B2-932C-13C8DFAD9CE8}">
      <dgm:prSet/>
      <dgm:spPr/>
      <dgm:t>
        <a:bodyPr/>
        <a:lstStyle/>
        <a:p>
          <a:endParaRPr lang="en-US"/>
        </a:p>
      </dgm:t>
    </dgm:pt>
    <dgm:pt modelId="{80BA2217-A1A6-4171-BEF9-91497456A725}" type="sibTrans" cxnId="{BA9FD2DE-CB6D-47B2-932C-13C8DFAD9CE8}">
      <dgm:prSet/>
      <dgm:spPr/>
      <dgm:t>
        <a:bodyPr/>
        <a:lstStyle/>
        <a:p>
          <a:endParaRPr lang="en-US"/>
        </a:p>
      </dgm:t>
    </dgm:pt>
    <dgm:pt modelId="{53855EE5-72D4-406F-B995-77C6C4EE3269}" type="pres">
      <dgm:prSet presAssocID="{833E4754-A905-440A-A037-72E5C0690423}" presName="root" presStyleCnt="0">
        <dgm:presLayoutVars>
          <dgm:dir/>
          <dgm:resizeHandles val="exact"/>
        </dgm:presLayoutVars>
      </dgm:prSet>
      <dgm:spPr/>
    </dgm:pt>
    <dgm:pt modelId="{AB7F6FB0-D53A-4D76-93B4-6BD030CA914D}" type="pres">
      <dgm:prSet presAssocID="{EE56EF73-9368-46C9-BA8F-094A889391F9}" presName="compNode" presStyleCnt="0"/>
      <dgm:spPr/>
    </dgm:pt>
    <dgm:pt modelId="{8C939BB6-B4C6-4A7A-9C23-A2F6710B775C}" type="pres">
      <dgm:prSet presAssocID="{EE56EF73-9368-46C9-BA8F-094A889391F9}" presName="bgRect" presStyleLbl="bgShp" presStyleIdx="0" presStyleCnt="4"/>
      <dgm:spPr/>
    </dgm:pt>
    <dgm:pt modelId="{BDD9CF7B-BF0B-4B30-B10D-1C7B3C3A6F6C}" type="pres">
      <dgm:prSet presAssocID="{EE56EF73-9368-46C9-BA8F-094A889391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E479241-6235-43FD-B8F4-CCB68DAAC82A}" type="pres">
      <dgm:prSet presAssocID="{EE56EF73-9368-46C9-BA8F-094A889391F9}" presName="spaceRect" presStyleCnt="0"/>
      <dgm:spPr/>
    </dgm:pt>
    <dgm:pt modelId="{F233982D-172B-4F0F-B79B-338E4AFD0288}" type="pres">
      <dgm:prSet presAssocID="{EE56EF73-9368-46C9-BA8F-094A889391F9}" presName="parTx" presStyleLbl="revTx" presStyleIdx="0" presStyleCnt="4">
        <dgm:presLayoutVars>
          <dgm:chMax val="0"/>
          <dgm:chPref val="0"/>
        </dgm:presLayoutVars>
      </dgm:prSet>
      <dgm:spPr/>
    </dgm:pt>
    <dgm:pt modelId="{C67B675C-D21B-413D-8C6B-C7F386AEAA99}" type="pres">
      <dgm:prSet presAssocID="{91C6D27B-633D-4BE8-A3B5-BF6E946AC7C7}" presName="sibTrans" presStyleCnt="0"/>
      <dgm:spPr/>
    </dgm:pt>
    <dgm:pt modelId="{E73B2CB0-DB61-4F1C-A52F-A565D4201A7F}" type="pres">
      <dgm:prSet presAssocID="{C1148C18-39EA-4220-BBB4-206D2046B12B}" presName="compNode" presStyleCnt="0"/>
      <dgm:spPr/>
    </dgm:pt>
    <dgm:pt modelId="{31559A8F-D443-42CC-A26A-74050AC018A7}" type="pres">
      <dgm:prSet presAssocID="{C1148C18-39EA-4220-BBB4-206D2046B12B}" presName="bgRect" presStyleLbl="bgShp" presStyleIdx="1" presStyleCnt="4"/>
      <dgm:spPr/>
    </dgm:pt>
    <dgm:pt modelId="{78412873-5C0A-47F3-A9F6-D4A8E1472DA9}" type="pres">
      <dgm:prSet presAssocID="{C1148C18-39EA-4220-BBB4-206D2046B12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2E8C77E-B665-45C9-814A-6B3641927EDE}" type="pres">
      <dgm:prSet presAssocID="{C1148C18-39EA-4220-BBB4-206D2046B12B}" presName="spaceRect" presStyleCnt="0"/>
      <dgm:spPr/>
    </dgm:pt>
    <dgm:pt modelId="{852A6A03-0635-4C92-AADB-0B64A124975A}" type="pres">
      <dgm:prSet presAssocID="{C1148C18-39EA-4220-BBB4-206D2046B12B}" presName="parTx" presStyleLbl="revTx" presStyleIdx="1" presStyleCnt="4">
        <dgm:presLayoutVars>
          <dgm:chMax val="0"/>
          <dgm:chPref val="0"/>
        </dgm:presLayoutVars>
      </dgm:prSet>
      <dgm:spPr/>
    </dgm:pt>
    <dgm:pt modelId="{D6AD1CB3-78E6-413F-BA2D-129EAC21F3FB}" type="pres">
      <dgm:prSet presAssocID="{BA0F334D-41E2-4CDA-8A04-43F1A94A2D9A}" presName="sibTrans" presStyleCnt="0"/>
      <dgm:spPr/>
    </dgm:pt>
    <dgm:pt modelId="{64A14CB4-EDD9-49D6-B30D-99E109E98825}" type="pres">
      <dgm:prSet presAssocID="{1D2566B3-9CF3-436B-ACB4-74414939EE59}" presName="compNode" presStyleCnt="0"/>
      <dgm:spPr/>
    </dgm:pt>
    <dgm:pt modelId="{AB83BB4C-EB4E-4B9A-9A13-546E9BF57921}" type="pres">
      <dgm:prSet presAssocID="{1D2566B3-9CF3-436B-ACB4-74414939EE59}" presName="bgRect" presStyleLbl="bgShp" presStyleIdx="2" presStyleCnt="4"/>
      <dgm:spPr/>
    </dgm:pt>
    <dgm:pt modelId="{1F03CEC6-E330-4A68-BEC8-1DD764C99AF1}" type="pres">
      <dgm:prSet presAssocID="{1D2566B3-9CF3-436B-ACB4-74414939EE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FC215B-E73D-420A-B505-63946E5D9E6D}" type="pres">
      <dgm:prSet presAssocID="{1D2566B3-9CF3-436B-ACB4-74414939EE59}" presName="spaceRect" presStyleCnt="0"/>
      <dgm:spPr/>
    </dgm:pt>
    <dgm:pt modelId="{C1DE580C-B43D-44AD-8A68-395A9030B04F}" type="pres">
      <dgm:prSet presAssocID="{1D2566B3-9CF3-436B-ACB4-74414939EE59}" presName="parTx" presStyleLbl="revTx" presStyleIdx="2" presStyleCnt="4">
        <dgm:presLayoutVars>
          <dgm:chMax val="0"/>
          <dgm:chPref val="0"/>
        </dgm:presLayoutVars>
      </dgm:prSet>
      <dgm:spPr/>
    </dgm:pt>
    <dgm:pt modelId="{1A3DA5AD-DDD8-4F46-988B-9288C630ED20}" type="pres">
      <dgm:prSet presAssocID="{81030EEA-20F2-4B9C-8FA3-0914AE6373FF}" presName="sibTrans" presStyleCnt="0"/>
      <dgm:spPr/>
    </dgm:pt>
    <dgm:pt modelId="{6E6F1A38-90EC-47A9-BDA0-A58AD71E8A91}" type="pres">
      <dgm:prSet presAssocID="{459D437B-0267-4991-B5C4-A347648D9343}" presName="compNode" presStyleCnt="0"/>
      <dgm:spPr/>
    </dgm:pt>
    <dgm:pt modelId="{6DACCB78-4716-49CF-959E-C98EA4437C72}" type="pres">
      <dgm:prSet presAssocID="{459D437B-0267-4991-B5C4-A347648D9343}" presName="bgRect" presStyleLbl="bgShp" presStyleIdx="3" presStyleCnt="4"/>
      <dgm:spPr/>
    </dgm:pt>
    <dgm:pt modelId="{8D45C7AD-2C3B-4F75-9A99-8006B8E28DF0}" type="pres">
      <dgm:prSet presAssocID="{459D437B-0267-4991-B5C4-A347648D93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0047316-9D1E-49B0-8D53-C24EBC070DB0}" type="pres">
      <dgm:prSet presAssocID="{459D437B-0267-4991-B5C4-A347648D9343}" presName="spaceRect" presStyleCnt="0"/>
      <dgm:spPr/>
    </dgm:pt>
    <dgm:pt modelId="{08276B78-5AEC-486A-A9B8-937516F9357E}" type="pres">
      <dgm:prSet presAssocID="{459D437B-0267-4991-B5C4-A347648D934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E92703-850D-4791-8599-30D310B288CD}" type="presOf" srcId="{C1148C18-39EA-4220-BBB4-206D2046B12B}" destId="{852A6A03-0635-4C92-AADB-0B64A124975A}" srcOrd="0" destOrd="0" presId="urn:microsoft.com/office/officeart/2018/2/layout/IconVerticalSolidList"/>
    <dgm:cxn modelId="{67F43631-1DE9-41A5-A334-28625E0B20AE}" type="presOf" srcId="{833E4754-A905-440A-A037-72E5C0690423}" destId="{53855EE5-72D4-406F-B995-77C6C4EE3269}" srcOrd="0" destOrd="0" presId="urn:microsoft.com/office/officeart/2018/2/layout/IconVerticalSolidList"/>
    <dgm:cxn modelId="{68DEBB40-132D-4744-84D5-B45826F944D2}" type="presOf" srcId="{459D437B-0267-4991-B5C4-A347648D9343}" destId="{08276B78-5AEC-486A-A9B8-937516F9357E}" srcOrd="0" destOrd="0" presId="urn:microsoft.com/office/officeart/2018/2/layout/IconVerticalSolidList"/>
    <dgm:cxn modelId="{045F1C42-4840-4C30-A9A0-C734C0627723}" srcId="{833E4754-A905-440A-A037-72E5C0690423}" destId="{EE56EF73-9368-46C9-BA8F-094A889391F9}" srcOrd="0" destOrd="0" parTransId="{290F196B-BC2D-49F8-896B-EA5DC0ACB0F4}" sibTransId="{91C6D27B-633D-4BE8-A3B5-BF6E946AC7C7}"/>
    <dgm:cxn modelId="{C90EB463-78C8-49A5-A15D-9359A659FA8F}" srcId="{833E4754-A905-440A-A037-72E5C0690423}" destId="{C1148C18-39EA-4220-BBB4-206D2046B12B}" srcOrd="1" destOrd="0" parTransId="{E014A26D-B704-4FBD-A1F5-0E01800FA1F1}" sibTransId="{BA0F334D-41E2-4CDA-8A04-43F1A94A2D9A}"/>
    <dgm:cxn modelId="{C638DE68-B5F7-4EF1-A14F-430F8117705F}" type="presOf" srcId="{EE56EF73-9368-46C9-BA8F-094A889391F9}" destId="{F233982D-172B-4F0F-B79B-338E4AFD0288}" srcOrd="0" destOrd="0" presId="urn:microsoft.com/office/officeart/2018/2/layout/IconVerticalSolidList"/>
    <dgm:cxn modelId="{7D0E4051-883A-44C7-B959-B4D10A0AFFF5}" srcId="{833E4754-A905-440A-A037-72E5C0690423}" destId="{1D2566B3-9CF3-436B-ACB4-74414939EE59}" srcOrd="2" destOrd="0" parTransId="{CFE447AF-583C-4663-88FE-94CD208F530F}" sibTransId="{81030EEA-20F2-4B9C-8FA3-0914AE6373FF}"/>
    <dgm:cxn modelId="{61583D75-4B41-4897-A0FD-07245F9E7380}" type="presOf" srcId="{1D2566B3-9CF3-436B-ACB4-74414939EE59}" destId="{C1DE580C-B43D-44AD-8A68-395A9030B04F}" srcOrd="0" destOrd="0" presId="urn:microsoft.com/office/officeart/2018/2/layout/IconVerticalSolidList"/>
    <dgm:cxn modelId="{BA9FD2DE-CB6D-47B2-932C-13C8DFAD9CE8}" srcId="{833E4754-A905-440A-A037-72E5C0690423}" destId="{459D437B-0267-4991-B5C4-A347648D9343}" srcOrd="3" destOrd="0" parTransId="{49EB70C9-6A18-466B-A979-849A6C33101E}" sibTransId="{80BA2217-A1A6-4171-BEF9-91497456A725}"/>
    <dgm:cxn modelId="{6E3CD792-8A26-4CD6-9948-CB80E869F117}" type="presParOf" srcId="{53855EE5-72D4-406F-B995-77C6C4EE3269}" destId="{AB7F6FB0-D53A-4D76-93B4-6BD030CA914D}" srcOrd="0" destOrd="0" presId="urn:microsoft.com/office/officeart/2018/2/layout/IconVerticalSolidList"/>
    <dgm:cxn modelId="{886A33DC-5959-4BC0-9CC5-C008C32AB7E0}" type="presParOf" srcId="{AB7F6FB0-D53A-4D76-93B4-6BD030CA914D}" destId="{8C939BB6-B4C6-4A7A-9C23-A2F6710B775C}" srcOrd="0" destOrd="0" presId="urn:microsoft.com/office/officeart/2018/2/layout/IconVerticalSolidList"/>
    <dgm:cxn modelId="{BE8DA0DC-9788-4BB1-8E09-4BE4EF3C14D9}" type="presParOf" srcId="{AB7F6FB0-D53A-4D76-93B4-6BD030CA914D}" destId="{BDD9CF7B-BF0B-4B30-B10D-1C7B3C3A6F6C}" srcOrd="1" destOrd="0" presId="urn:microsoft.com/office/officeart/2018/2/layout/IconVerticalSolidList"/>
    <dgm:cxn modelId="{BCD38DAF-C2B2-4275-814F-46995561DB4B}" type="presParOf" srcId="{AB7F6FB0-D53A-4D76-93B4-6BD030CA914D}" destId="{0E479241-6235-43FD-B8F4-CCB68DAAC82A}" srcOrd="2" destOrd="0" presId="urn:microsoft.com/office/officeart/2018/2/layout/IconVerticalSolidList"/>
    <dgm:cxn modelId="{EC86677D-B11D-4C69-9216-8675E8737FB8}" type="presParOf" srcId="{AB7F6FB0-D53A-4D76-93B4-6BD030CA914D}" destId="{F233982D-172B-4F0F-B79B-338E4AFD0288}" srcOrd="3" destOrd="0" presId="urn:microsoft.com/office/officeart/2018/2/layout/IconVerticalSolidList"/>
    <dgm:cxn modelId="{08897A50-F4CF-4638-BF42-81D97BC18F35}" type="presParOf" srcId="{53855EE5-72D4-406F-B995-77C6C4EE3269}" destId="{C67B675C-D21B-413D-8C6B-C7F386AEAA99}" srcOrd="1" destOrd="0" presId="urn:microsoft.com/office/officeart/2018/2/layout/IconVerticalSolidList"/>
    <dgm:cxn modelId="{DE56D432-2D43-4C6E-B2B6-1894DE183B94}" type="presParOf" srcId="{53855EE5-72D4-406F-B995-77C6C4EE3269}" destId="{E73B2CB0-DB61-4F1C-A52F-A565D4201A7F}" srcOrd="2" destOrd="0" presId="urn:microsoft.com/office/officeart/2018/2/layout/IconVerticalSolidList"/>
    <dgm:cxn modelId="{FC572933-8F59-47C0-8758-CCF79A38DD08}" type="presParOf" srcId="{E73B2CB0-DB61-4F1C-A52F-A565D4201A7F}" destId="{31559A8F-D443-42CC-A26A-74050AC018A7}" srcOrd="0" destOrd="0" presId="urn:microsoft.com/office/officeart/2018/2/layout/IconVerticalSolidList"/>
    <dgm:cxn modelId="{331E27D4-99D9-42ED-9E4E-5C73AA527AF4}" type="presParOf" srcId="{E73B2CB0-DB61-4F1C-A52F-A565D4201A7F}" destId="{78412873-5C0A-47F3-A9F6-D4A8E1472DA9}" srcOrd="1" destOrd="0" presId="urn:microsoft.com/office/officeart/2018/2/layout/IconVerticalSolidList"/>
    <dgm:cxn modelId="{B0752BCD-214F-4341-95D8-6DE981D35208}" type="presParOf" srcId="{E73B2CB0-DB61-4F1C-A52F-A565D4201A7F}" destId="{72E8C77E-B665-45C9-814A-6B3641927EDE}" srcOrd="2" destOrd="0" presId="urn:microsoft.com/office/officeart/2018/2/layout/IconVerticalSolidList"/>
    <dgm:cxn modelId="{CF49FCCA-CE96-4D3A-ADD8-25E426F338A4}" type="presParOf" srcId="{E73B2CB0-DB61-4F1C-A52F-A565D4201A7F}" destId="{852A6A03-0635-4C92-AADB-0B64A124975A}" srcOrd="3" destOrd="0" presId="urn:microsoft.com/office/officeart/2018/2/layout/IconVerticalSolidList"/>
    <dgm:cxn modelId="{2304CFF4-0CF1-4B2D-B295-3C9CC6F847A7}" type="presParOf" srcId="{53855EE5-72D4-406F-B995-77C6C4EE3269}" destId="{D6AD1CB3-78E6-413F-BA2D-129EAC21F3FB}" srcOrd="3" destOrd="0" presId="urn:microsoft.com/office/officeart/2018/2/layout/IconVerticalSolidList"/>
    <dgm:cxn modelId="{8B5B6BA5-8890-4708-A50D-D32ED7D4875E}" type="presParOf" srcId="{53855EE5-72D4-406F-B995-77C6C4EE3269}" destId="{64A14CB4-EDD9-49D6-B30D-99E109E98825}" srcOrd="4" destOrd="0" presId="urn:microsoft.com/office/officeart/2018/2/layout/IconVerticalSolidList"/>
    <dgm:cxn modelId="{28DA9553-7EAB-4988-9FE9-7791779194C0}" type="presParOf" srcId="{64A14CB4-EDD9-49D6-B30D-99E109E98825}" destId="{AB83BB4C-EB4E-4B9A-9A13-546E9BF57921}" srcOrd="0" destOrd="0" presId="urn:microsoft.com/office/officeart/2018/2/layout/IconVerticalSolidList"/>
    <dgm:cxn modelId="{4ABA3F79-EACB-47EE-BB1F-9A295AEC9201}" type="presParOf" srcId="{64A14CB4-EDD9-49D6-B30D-99E109E98825}" destId="{1F03CEC6-E330-4A68-BEC8-1DD764C99AF1}" srcOrd="1" destOrd="0" presId="urn:microsoft.com/office/officeart/2018/2/layout/IconVerticalSolidList"/>
    <dgm:cxn modelId="{AA858AA0-3BA4-4A2A-BFA8-C58E006FA377}" type="presParOf" srcId="{64A14CB4-EDD9-49D6-B30D-99E109E98825}" destId="{92FC215B-E73D-420A-B505-63946E5D9E6D}" srcOrd="2" destOrd="0" presId="urn:microsoft.com/office/officeart/2018/2/layout/IconVerticalSolidList"/>
    <dgm:cxn modelId="{E2729529-907A-41E9-8BD4-CFF782E896B6}" type="presParOf" srcId="{64A14CB4-EDD9-49D6-B30D-99E109E98825}" destId="{C1DE580C-B43D-44AD-8A68-395A9030B04F}" srcOrd="3" destOrd="0" presId="urn:microsoft.com/office/officeart/2018/2/layout/IconVerticalSolidList"/>
    <dgm:cxn modelId="{1E4979F2-6898-44DD-96E4-70F0ECC0F9DD}" type="presParOf" srcId="{53855EE5-72D4-406F-B995-77C6C4EE3269}" destId="{1A3DA5AD-DDD8-4F46-988B-9288C630ED20}" srcOrd="5" destOrd="0" presId="urn:microsoft.com/office/officeart/2018/2/layout/IconVerticalSolidList"/>
    <dgm:cxn modelId="{6DEA5D23-606E-4478-B723-A69F9822D551}" type="presParOf" srcId="{53855EE5-72D4-406F-B995-77C6C4EE3269}" destId="{6E6F1A38-90EC-47A9-BDA0-A58AD71E8A91}" srcOrd="6" destOrd="0" presId="urn:microsoft.com/office/officeart/2018/2/layout/IconVerticalSolidList"/>
    <dgm:cxn modelId="{D8DE7792-CAF6-4636-AE62-D9055B14AF21}" type="presParOf" srcId="{6E6F1A38-90EC-47A9-BDA0-A58AD71E8A91}" destId="{6DACCB78-4716-49CF-959E-C98EA4437C72}" srcOrd="0" destOrd="0" presId="urn:microsoft.com/office/officeart/2018/2/layout/IconVerticalSolidList"/>
    <dgm:cxn modelId="{5C7EA697-D466-44EB-A0CE-7B573AAE1C97}" type="presParOf" srcId="{6E6F1A38-90EC-47A9-BDA0-A58AD71E8A91}" destId="{8D45C7AD-2C3B-4F75-9A99-8006B8E28DF0}" srcOrd="1" destOrd="0" presId="urn:microsoft.com/office/officeart/2018/2/layout/IconVerticalSolidList"/>
    <dgm:cxn modelId="{AA6EDB57-4DAD-41A0-B952-5DFDE1C247D2}" type="presParOf" srcId="{6E6F1A38-90EC-47A9-BDA0-A58AD71E8A91}" destId="{B0047316-9D1E-49B0-8D53-C24EBC070DB0}" srcOrd="2" destOrd="0" presId="urn:microsoft.com/office/officeart/2018/2/layout/IconVerticalSolidList"/>
    <dgm:cxn modelId="{AA08089A-AB8E-49FA-B15C-729BFBB8E32E}" type="presParOf" srcId="{6E6F1A38-90EC-47A9-BDA0-A58AD71E8A91}" destId="{08276B78-5AEC-486A-A9B8-937516F935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E04B48-0138-4E23-BB64-B3EB5BCCDA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F3D532-762E-47AC-BD24-AC61072FA874}">
      <dgm:prSet/>
      <dgm:spPr/>
      <dgm:t>
        <a:bodyPr/>
        <a:lstStyle/>
        <a:p>
          <a:r>
            <a:rPr lang="en-US" dirty="0"/>
            <a:t>Empty Username: Triggers alert and prevents quiz start.</a:t>
          </a:r>
        </a:p>
      </dgm:t>
    </dgm:pt>
    <dgm:pt modelId="{9F5683B5-FB55-43E0-949E-62BA461586F1}" type="parTrans" cxnId="{21B15000-6879-4300-9B09-05D88F6B806F}">
      <dgm:prSet/>
      <dgm:spPr/>
      <dgm:t>
        <a:bodyPr/>
        <a:lstStyle/>
        <a:p>
          <a:endParaRPr lang="en-US"/>
        </a:p>
      </dgm:t>
    </dgm:pt>
    <dgm:pt modelId="{CEED5268-79F4-4698-AA18-F261A0BE3734}" type="sibTrans" cxnId="{21B15000-6879-4300-9B09-05D88F6B806F}">
      <dgm:prSet/>
      <dgm:spPr/>
      <dgm:t>
        <a:bodyPr/>
        <a:lstStyle/>
        <a:p>
          <a:endParaRPr lang="en-US"/>
        </a:p>
      </dgm:t>
    </dgm:pt>
    <dgm:pt modelId="{55847C0F-DF8B-4649-A22D-6CB3AC8BF513}">
      <dgm:prSet/>
      <dgm:spPr/>
      <dgm:t>
        <a:bodyPr/>
        <a:lstStyle/>
        <a:p>
          <a:r>
            <a:rPr lang="en-US" dirty="0"/>
            <a:t>Timeout Scenarios: Auto-disables options after time runs out.</a:t>
          </a:r>
        </a:p>
      </dgm:t>
    </dgm:pt>
    <dgm:pt modelId="{B2F745C8-384F-4B90-848A-5795556D6F18}" type="parTrans" cxnId="{43EFDF19-2983-4ADB-B190-5EEBD803B205}">
      <dgm:prSet/>
      <dgm:spPr/>
      <dgm:t>
        <a:bodyPr/>
        <a:lstStyle/>
        <a:p>
          <a:endParaRPr lang="en-US"/>
        </a:p>
      </dgm:t>
    </dgm:pt>
    <dgm:pt modelId="{B5442748-0641-4E3B-82FC-23E2D1C2EA58}" type="sibTrans" cxnId="{43EFDF19-2983-4ADB-B190-5EEBD803B205}">
      <dgm:prSet/>
      <dgm:spPr/>
      <dgm:t>
        <a:bodyPr/>
        <a:lstStyle/>
        <a:p>
          <a:endParaRPr lang="en-US"/>
        </a:p>
      </dgm:t>
    </dgm:pt>
    <dgm:pt modelId="{FE24986B-6F16-4853-A1A3-6D01EB64BE31}">
      <dgm:prSet/>
      <dgm:spPr/>
      <dgm:t>
        <a:bodyPr/>
        <a:lstStyle/>
        <a:p>
          <a:r>
            <a:rPr lang="en-US" dirty="0"/>
            <a:t>Incomplete Quiz Submission: Prevented partial scores from being stored.</a:t>
          </a:r>
        </a:p>
      </dgm:t>
    </dgm:pt>
    <dgm:pt modelId="{434FA686-5716-43A1-8C39-B0311270A46A}" type="parTrans" cxnId="{1227D0B6-CC80-4FB6-B3E0-7AA2A1AB3D6B}">
      <dgm:prSet/>
      <dgm:spPr/>
      <dgm:t>
        <a:bodyPr/>
        <a:lstStyle/>
        <a:p>
          <a:endParaRPr lang="en-US"/>
        </a:p>
      </dgm:t>
    </dgm:pt>
    <dgm:pt modelId="{173E89FF-5F4E-4CB7-90AE-0C5CD6EE8D75}" type="sibTrans" cxnId="{1227D0B6-CC80-4FB6-B3E0-7AA2A1AB3D6B}">
      <dgm:prSet/>
      <dgm:spPr/>
      <dgm:t>
        <a:bodyPr/>
        <a:lstStyle/>
        <a:p>
          <a:endParaRPr lang="en-US"/>
        </a:p>
      </dgm:t>
    </dgm:pt>
    <dgm:pt modelId="{518BD6D6-EB0E-41FC-89DC-02B688D70CAB}">
      <dgm:prSet/>
      <dgm:spPr/>
      <dgm:t>
        <a:bodyPr/>
        <a:lstStyle/>
        <a:p>
          <a:r>
            <a:rPr lang="en-US" dirty="0"/>
            <a:t>Tied Scores: Shared rank logic implemented to ensure fairness.</a:t>
          </a:r>
        </a:p>
      </dgm:t>
    </dgm:pt>
    <dgm:pt modelId="{466B62AE-E862-4F2A-9D60-E430ECC3D44E}" type="parTrans" cxnId="{0191DDE8-D9E8-4C29-851C-06EF9AF8E33C}">
      <dgm:prSet/>
      <dgm:spPr/>
      <dgm:t>
        <a:bodyPr/>
        <a:lstStyle/>
        <a:p>
          <a:endParaRPr lang="en-US"/>
        </a:p>
      </dgm:t>
    </dgm:pt>
    <dgm:pt modelId="{87AAB786-E908-4519-BAD0-14240D4A7018}" type="sibTrans" cxnId="{0191DDE8-D9E8-4C29-851C-06EF9AF8E33C}">
      <dgm:prSet/>
      <dgm:spPr/>
      <dgm:t>
        <a:bodyPr/>
        <a:lstStyle/>
        <a:p>
          <a:endParaRPr lang="en-US"/>
        </a:p>
      </dgm:t>
    </dgm:pt>
    <dgm:pt modelId="{AF1E7473-13DF-47D9-9A65-58B9F13BFFB9}">
      <dgm:prSet/>
      <dgm:spPr/>
      <dgm:t>
        <a:bodyPr/>
        <a:lstStyle/>
        <a:p>
          <a:r>
            <a:rPr lang="en-US" dirty="0"/>
            <a:t>Repeated Renders: Fixed leaderboard duplicate rendering bugs via unique keys and state guards.</a:t>
          </a:r>
        </a:p>
      </dgm:t>
    </dgm:pt>
    <dgm:pt modelId="{4FA47212-9637-432A-92FD-C3259DFA89BB}" type="parTrans" cxnId="{3C8589D0-3EF9-4D27-BAEB-B502241DB639}">
      <dgm:prSet/>
      <dgm:spPr/>
      <dgm:t>
        <a:bodyPr/>
        <a:lstStyle/>
        <a:p>
          <a:endParaRPr lang="en-US"/>
        </a:p>
      </dgm:t>
    </dgm:pt>
    <dgm:pt modelId="{B77FF8A4-DF1D-4DAE-A773-7F6EEDEC94B6}" type="sibTrans" cxnId="{3C8589D0-3EF9-4D27-BAEB-B502241DB639}">
      <dgm:prSet/>
      <dgm:spPr/>
      <dgm:t>
        <a:bodyPr/>
        <a:lstStyle/>
        <a:p>
          <a:endParaRPr lang="en-US"/>
        </a:p>
      </dgm:t>
    </dgm:pt>
    <dgm:pt modelId="{7A60C5B5-A7C2-4290-88F1-1F3B3AAE5EFA}" type="pres">
      <dgm:prSet presAssocID="{B6E04B48-0138-4E23-BB64-B3EB5BCCDAF5}" presName="linear" presStyleCnt="0">
        <dgm:presLayoutVars>
          <dgm:animLvl val="lvl"/>
          <dgm:resizeHandles val="exact"/>
        </dgm:presLayoutVars>
      </dgm:prSet>
      <dgm:spPr/>
    </dgm:pt>
    <dgm:pt modelId="{BDD59093-3646-4C51-8238-1FFDB43CB498}" type="pres">
      <dgm:prSet presAssocID="{9FF3D532-762E-47AC-BD24-AC61072FA8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172202-EA3A-497F-AFEF-F421BDA3F5F7}" type="pres">
      <dgm:prSet presAssocID="{CEED5268-79F4-4698-AA18-F261A0BE3734}" presName="spacer" presStyleCnt="0"/>
      <dgm:spPr/>
    </dgm:pt>
    <dgm:pt modelId="{AD8873E2-562D-4973-8C12-5775A1CEA706}" type="pres">
      <dgm:prSet presAssocID="{55847C0F-DF8B-4649-A22D-6CB3AC8BF5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5772378-9CE0-4C52-A7B9-4C15AE3FB0A1}" type="pres">
      <dgm:prSet presAssocID="{B5442748-0641-4E3B-82FC-23E2D1C2EA58}" presName="spacer" presStyleCnt="0"/>
      <dgm:spPr/>
    </dgm:pt>
    <dgm:pt modelId="{3F4BBA97-3DC2-4450-8ED7-A153242D0816}" type="pres">
      <dgm:prSet presAssocID="{FE24986B-6F16-4853-A1A3-6D01EB64BE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3A348B-8890-4AB1-981F-31025C9D3DA3}" type="pres">
      <dgm:prSet presAssocID="{173E89FF-5F4E-4CB7-90AE-0C5CD6EE8D75}" presName="spacer" presStyleCnt="0"/>
      <dgm:spPr/>
    </dgm:pt>
    <dgm:pt modelId="{25CD7003-D7FA-4349-BFB6-B9BC6C778D1C}" type="pres">
      <dgm:prSet presAssocID="{518BD6D6-EB0E-41FC-89DC-02B688D70C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F4AD789-688D-499B-94BE-81399DFF45CF}" type="pres">
      <dgm:prSet presAssocID="{87AAB786-E908-4519-BAD0-14240D4A7018}" presName="spacer" presStyleCnt="0"/>
      <dgm:spPr/>
    </dgm:pt>
    <dgm:pt modelId="{B1B60847-F131-4A48-B7B9-34B2C67AFF17}" type="pres">
      <dgm:prSet presAssocID="{AF1E7473-13DF-47D9-9A65-58B9F13BFF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1B15000-6879-4300-9B09-05D88F6B806F}" srcId="{B6E04B48-0138-4E23-BB64-B3EB5BCCDAF5}" destId="{9FF3D532-762E-47AC-BD24-AC61072FA874}" srcOrd="0" destOrd="0" parTransId="{9F5683B5-FB55-43E0-949E-62BA461586F1}" sibTransId="{CEED5268-79F4-4698-AA18-F261A0BE3734}"/>
    <dgm:cxn modelId="{43EFDF19-2983-4ADB-B190-5EEBD803B205}" srcId="{B6E04B48-0138-4E23-BB64-B3EB5BCCDAF5}" destId="{55847C0F-DF8B-4649-A22D-6CB3AC8BF513}" srcOrd="1" destOrd="0" parTransId="{B2F745C8-384F-4B90-848A-5795556D6F18}" sibTransId="{B5442748-0641-4E3B-82FC-23E2D1C2EA58}"/>
    <dgm:cxn modelId="{8C333174-5417-40F7-91F5-575C699F0FB8}" type="presOf" srcId="{518BD6D6-EB0E-41FC-89DC-02B688D70CAB}" destId="{25CD7003-D7FA-4349-BFB6-B9BC6C778D1C}" srcOrd="0" destOrd="0" presId="urn:microsoft.com/office/officeart/2005/8/layout/vList2"/>
    <dgm:cxn modelId="{80023F80-F319-4289-A399-9BEAEC9C80AC}" type="presOf" srcId="{AF1E7473-13DF-47D9-9A65-58B9F13BFFB9}" destId="{B1B60847-F131-4A48-B7B9-34B2C67AFF17}" srcOrd="0" destOrd="0" presId="urn:microsoft.com/office/officeart/2005/8/layout/vList2"/>
    <dgm:cxn modelId="{FCFE7F97-C43E-4E07-BBE8-D0613B9FAB23}" type="presOf" srcId="{9FF3D532-762E-47AC-BD24-AC61072FA874}" destId="{BDD59093-3646-4C51-8238-1FFDB43CB498}" srcOrd="0" destOrd="0" presId="urn:microsoft.com/office/officeart/2005/8/layout/vList2"/>
    <dgm:cxn modelId="{0652B2A7-8C47-463D-BF84-D47344ECF161}" type="presOf" srcId="{FE24986B-6F16-4853-A1A3-6D01EB64BE31}" destId="{3F4BBA97-3DC2-4450-8ED7-A153242D0816}" srcOrd="0" destOrd="0" presId="urn:microsoft.com/office/officeart/2005/8/layout/vList2"/>
    <dgm:cxn modelId="{28B742A9-486A-42A4-B114-E7A71837E3F5}" type="presOf" srcId="{B6E04B48-0138-4E23-BB64-B3EB5BCCDAF5}" destId="{7A60C5B5-A7C2-4290-88F1-1F3B3AAE5EFA}" srcOrd="0" destOrd="0" presId="urn:microsoft.com/office/officeart/2005/8/layout/vList2"/>
    <dgm:cxn modelId="{1227D0B6-CC80-4FB6-B3E0-7AA2A1AB3D6B}" srcId="{B6E04B48-0138-4E23-BB64-B3EB5BCCDAF5}" destId="{FE24986B-6F16-4853-A1A3-6D01EB64BE31}" srcOrd="2" destOrd="0" parTransId="{434FA686-5716-43A1-8C39-B0311270A46A}" sibTransId="{173E89FF-5F4E-4CB7-90AE-0C5CD6EE8D75}"/>
    <dgm:cxn modelId="{C4C231BD-812C-4BEB-B345-1812E68E53AB}" type="presOf" srcId="{55847C0F-DF8B-4649-A22D-6CB3AC8BF513}" destId="{AD8873E2-562D-4973-8C12-5775A1CEA706}" srcOrd="0" destOrd="0" presId="urn:microsoft.com/office/officeart/2005/8/layout/vList2"/>
    <dgm:cxn modelId="{3C8589D0-3EF9-4D27-BAEB-B502241DB639}" srcId="{B6E04B48-0138-4E23-BB64-B3EB5BCCDAF5}" destId="{AF1E7473-13DF-47D9-9A65-58B9F13BFFB9}" srcOrd="4" destOrd="0" parTransId="{4FA47212-9637-432A-92FD-C3259DFA89BB}" sibTransId="{B77FF8A4-DF1D-4DAE-A773-7F6EEDEC94B6}"/>
    <dgm:cxn modelId="{0191DDE8-D9E8-4C29-851C-06EF9AF8E33C}" srcId="{B6E04B48-0138-4E23-BB64-B3EB5BCCDAF5}" destId="{518BD6D6-EB0E-41FC-89DC-02B688D70CAB}" srcOrd="3" destOrd="0" parTransId="{466B62AE-E862-4F2A-9D60-E430ECC3D44E}" sibTransId="{87AAB786-E908-4519-BAD0-14240D4A7018}"/>
    <dgm:cxn modelId="{1F2CD47C-6FD3-474E-AE12-BAD237165BDC}" type="presParOf" srcId="{7A60C5B5-A7C2-4290-88F1-1F3B3AAE5EFA}" destId="{BDD59093-3646-4C51-8238-1FFDB43CB498}" srcOrd="0" destOrd="0" presId="urn:microsoft.com/office/officeart/2005/8/layout/vList2"/>
    <dgm:cxn modelId="{3247FA6A-7150-437E-8E70-2AB781554C8C}" type="presParOf" srcId="{7A60C5B5-A7C2-4290-88F1-1F3B3AAE5EFA}" destId="{52172202-EA3A-497F-AFEF-F421BDA3F5F7}" srcOrd="1" destOrd="0" presId="urn:microsoft.com/office/officeart/2005/8/layout/vList2"/>
    <dgm:cxn modelId="{01C39360-54CC-41E3-AAE5-D4F3452B3B6C}" type="presParOf" srcId="{7A60C5B5-A7C2-4290-88F1-1F3B3AAE5EFA}" destId="{AD8873E2-562D-4973-8C12-5775A1CEA706}" srcOrd="2" destOrd="0" presId="urn:microsoft.com/office/officeart/2005/8/layout/vList2"/>
    <dgm:cxn modelId="{86E3D76A-546C-42A7-BB93-54B7A964EDC1}" type="presParOf" srcId="{7A60C5B5-A7C2-4290-88F1-1F3B3AAE5EFA}" destId="{05772378-9CE0-4C52-A7B9-4C15AE3FB0A1}" srcOrd="3" destOrd="0" presId="urn:microsoft.com/office/officeart/2005/8/layout/vList2"/>
    <dgm:cxn modelId="{8F07B4B7-24AF-4D48-8B40-D8B182ECB102}" type="presParOf" srcId="{7A60C5B5-A7C2-4290-88F1-1F3B3AAE5EFA}" destId="{3F4BBA97-3DC2-4450-8ED7-A153242D0816}" srcOrd="4" destOrd="0" presId="urn:microsoft.com/office/officeart/2005/8/layout/vList2"/>
    <dgm:cxn modelId="{7EE95AE4-F227-440A-9D14-1CFE609FEF66}" type="presParOf" srcId="{7A60C5B5-A7C2-4290-88F1-1F3B3AAE5EFA}" destId="{5F3A348B-8890-4AB1-981F-31025C9D3DA3}" srcOrd="5" destOrd="0" presId="urn:microsoft.com/office/officeart/2005/8/layout/vList2"/>
    <dgm:cxn modelId="{9F034C48-FDF8-4F0A-90B2-75E5ADFF6A82}" type="presParOf" srcId="{7A60C5B5-A7C2-4290-88F1-1F3B3AAE5EFA}" destId="{25CD7003-D7FA-4349-BFB6-B9BC6C778D1C}" srcOrd="6" destOrd="0" presId="urn:microsoft.com/office/officeart/2005/8/layout/vList2"/>
    <dgm:cxn modelId="{0F640878-D7F8-4470-9738-4AE77233C7E6}" type="presParOf" srcId="{7A60C5B5-A7C2-4290-88F1-1F3B3AAE5EFA}" destId="{BF4AD789-688D-499B-94BE-81399DFF45CF}" srcOrd="7" destOrd="0" presId="urn:microsoft.com/office/officeart/2005/8/layout/vList2"/>
    <dgm:cxn modelId="{E83B37AC-78A5-4315-BAA8-643B0A99E043}" type="presParOf" srcId="{7A60C5B5-A7C2-4290-88F1-1F3B3AAE5EFA}" destId="{B1B60847-F131-4A48-B7B9-34B2C67AFF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BA54-1BC8-4262-8799-1830D3C5AC16}">
      <dsp:nvSpPr>
        <dsp:cNvPr id="0" name=""/>
        <dsp:cNvSpPr/>
      </dsp:nvSpPr>
      <dsp:spPr>
        <a:xfrm>
          <a:off x="0" y="2786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2AD85-E5FA-43FE-8A7E-7A771C53D12B}">
      <dsp:nvSpPr>
        <dsp:cNvPr id="0" name=""/>
        <dsp:cNvSpPr/>
      </dsp:nvSpPr>
      <dsp:spPr>
        <a:xfrm>
          <a:off x="179512" y="136308"/>
          <a:ext cx="326387" cy="3263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548D6-5650-4E63-AF21-457B0BAEDE8D}">
      <dsp:nvSpPr>
        <dsp:cNvPr id="0" name=""/>
        <dsp:cNvSpPr/>
      </dsp:nvSpPr>
      <dsp:spPr>
        <a:xfrm>
          <a:off x="685413" y="2786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Domain: Sports Education &amp; Fan Engagement</a:t>
          </a:r>
        </a:p>
      </dsp:txBody>
      <dsp:txXfrm>
        <a:off x="685413" y="2786"/>
        <a:ext cx="10205514" cy="593431"/>
      </dsp:txXfrm>
    </dsp:sp>
    <dsp:sp modelId="{7068A9E4-35D9-47A5-A854-B2A8039430A6}">
      <dsp:nvSpPr>
        <dsp:cNvPr id="0" name=""/>
        <dsp:cNvSpPr/>
      </dsp:nvSpPr>
      <dsp:spPr>
        <a:xfrm>
          <a:off x="0" y="744575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CC081-B734-45EC-94FD-395B7D750FD1}">
      <dsp:nvSpPr>
        <dsp:cNvPr id="0" name=""/>
        <dsp:cNvSpPr/>
      </dsp:nvSpPr>
      <dsp:spPr>
        <a:xfrm>
          <a:off x="179512" y="878097"/>
          <a:ext cx="326387" cy="3263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2E218-7A1C-4B78-9660-F8CC983F483B}">
      <dsp:nvSpPr>
        <dsp:cNvPr id="0" name=""/>
        <dsp:cNvSpPr/>
      </dsp:nvSpPr>
      <dsp:spPr>
        <a:xfrm>
          <a:off x="685413" y="744575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 Trends: </a:t>
          </a:r>
          <a:r>
            <a:rPr lang="en-GB" sz="1500" kern="1200"/>
            <a:t>Cricket audiences demand interactivity. </a:t>
          </a:r>
          <a:r>
            <a:rPr lang="en-US" sz="1500" kern="1200"/>
            <a:t>Fantasy sports and live stat apps are booming, but trivia is underused.</a:t>
          </a:r>
        </a:p>
      </dsp:txBody>
      <dsp:txXfrm>
        <a:off x="685413" y="744575"/>
        <a:ext cx="10205514" cy="593431"/>
      </dsp:txXfrm>
    </dsp:sp>
    <dsp:sp modelId="{8DEE8266-41AA-4D43-BB06-307E1834B9A9}">
      <dsp:nvSpPr>
        <dsp:cNvPr id="0" name=""/>
        <dsp:cNvSpPr/>
      </dsp:nvSpPr>
      <dsp:spPr>
        <a:xfrm>
          <a:off x="0" y="1486364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83294-61C4-4EAA-AF3D-1FA6AEEA07A3}">
      <dsp:nvSpPr>
        <dsp:cNvPr id="0" name=""/>
        <dsp:cNvSpPr/>
      </dsp:nvSpPr>
      <dsp:spPr>
        <a:xfrm>
          <a:off x="179512" y="1619886"/>
          <a:ext cx="326387" cy="3263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68874-8619-4728-BDC7-78C33003D1C4}">
      <dsp:nvSpPr>
        <dsp:cNvPr id="0" name=""/>
        <dsp:cNvSpPr/>
      </dsp:nvSpPr>
      <dsp:spPr>
        <a:xfrm>
          <a:off x="685413" y="1486364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Value Chain: The app aims to create value across content, delivery, engagement and retention.</a:t>
          </a:r>
        </a:p>
      </dsp:txBody>
      <dsp:txXfrm>
        <a:off x="685413" y="1486364"/>
        <a:ext cx="10205514" cy="593431"/>
      </dsp:txXfrm>
    </dsp:sp>
    <dsp:sp modelId="{FED8F6E4-4201-4126-AE10-9ECED548B5D5}">
      <dsp:nvSpPr>
        <dsp:cNvPr id="0" name=""/>
        <dsp:cNvSpPr/>
      </dsp:nvSpPr>
      <dsp:spPr>
        <a:xfrm>
          <a:off x="0" y="2228153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56D60-ED17-4D31-91D4-6B6E5C9E9386}">
      <dsp:nvSpPr>
        <dsp:cNvPr id="0" name=""/>
        <dsp:cNvSpPr/>
      </dsp:nvSpPr>
      <dsp:spPr>
        <a:xfrm>
          <a:off x="179512" y="2361675"/>
          <a:ext cx="326387" cy="3263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9ADE5-16DD-4761-B933-76E1289DAA0E}">
      <dsp:nvSpPr>
        <dsp:cNvPr id="0" name=""/>
        <dsp:cNvSpPr/>
      </dsp:nvSpPr>
      <dsp:spPr>
        <a:xfrm>
          <a:off x="685413" y="2228153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 Concepts: </a:t>
          </a:r>
          <a:r>
            <a:rPr lang="fr-FR" sz="1500" kern="1200"/>
            <a:t>Gamification, timed engagement, fan personalisation, score fairness.</a:t>
          </a:r>
          <a:endParaRPr lang="en-US" sz="1500" kern="1200"/>
        </a:p>
      </dsp:txBody>
      <dsp:txXfrm>
        <a:off x="685413" y="2228153"/>
        <a:ext cx="10205514" cy="593431"/>
      </dsp:txXfrm>
    </dsp:sp>
    <dsp:sp modelId="{0CDA5DD8-96C2-4B4B-90E2-D661FE8CCCF3}">
      <dsp:nvSpPr>
        <dsp:cNvPr id="0" name=""/>
        <dsp:cNvSpPr/>
      </dsp:nvSpPr>
      <dsp:spPr>
        <a:xfrm>
          <a:off x="0" y="2969942"/>
          <a:ext cx="10890928" cy="5934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96E0F-7E63-4BF5-AD09-3D77695797C0}">
      <dsp:nvSpPr>
        <dsp:cNvPr id="0" name=""/>
        <dsp:cNvSpPr/>
      </dsp:nvSpPr>
      <dsp:spPr>
        <a:xfrm>
          <a:off x="179512" y="3103464"/>
          <a:ext cx="326387" cy="3263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72F52-1635-4F51-B985-183BC58239E2}">
      <dsp:nvSpPr>
        <dsp:cNvPr id="0" name=""/>
        <dsp:cNvSpPr/>
      </dsp:nvSpPr>
      <dsp:spPr>
        <a:xfrm>
          <a:off x="685413" y="2969942"/>
          <a:ext cx="10205514" cy="593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05" tIns="62805" rIns="62805" bIns="6280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Cross-Industry Fit: </a:t>
          </a:r>
          <a:r>
            <a:rPr lang="en-US" sz="1500" kern="1200"/>
            <a:t>Applies to football, education, onboarding, music trivia.</a:t>
          </a:r>
        </a:p>
      </dsp:txBody>
      <dsp:txXfrm>
        <a:off x="685413" y="2969942"/>
        <a:ext cx="10205514" cy="593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E4BF1-D9FE-4834-BEDF-DAD9089BCCF8}">
      <dsp:nvSpPr>
        <dsp:cNvPr id="0" name=""/>
        <dsp:cNvSpPr/>
      </dsp:nvSpPr>
      <dsp:spPr>
        <a:xfrm>
          <a:off x="0" y="21438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Frontend (React + MUI): Homepage, Quiz, Score, Leaderboard</a:t>
          </a:r>
        </a:p>
      </dsp:txBody>
      <dsp:txXfrm>
        <a:off x="35125" y="249505"/>
        <a:ext cx="10820678" cy="649299"/>
      </dsp:txXfrm>
    </dsp:sp>
    <dsp:sp modelId="{091531FA-FB0D-48B5-B2F6-1F390DAA336F}">
      <dsp:nvSpPr>
        <dsp:cNvPr id="0" name=""/>
        <dsp:cNvSpPr/>
      </dsp:nvSpPr>
      <dsp:spPr>
        <a:xfrm>
          <a:off x="0" y="102033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Backend (Node.js + Express): API routes, rank logic, validation</a:t>
          </a:r>
        </a:p>
      </dsp:txBody>
      <dsp:txXfrm>
        <a:off x="35125" y="1055455"/>
        <a:ext cx="10820678" cy="649299"/>
      </dsp:txXfrm>
    </dsp:sp>
    <dsp:sp modelId="{F8FBC9D2-2D35-46E3-824B-7405238C92D8}">
      <dsp:nvSpPr>
        <dsp:cNvPr id="0" name=""/>
        <dsp:cNvSpPr/>
      </dsp:nvSpPr>
      <dsp:spPr>
        <a:xfrm>
          <a:off x="0" y="182628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Database (MySQL): users, questions, user_scores</a:t>
          </a:r>
        </a:p>
      </dsp:txBody>
      <dsp:txXfrm>
        <a:off x="35125" y="1861405"/>
        <a:ext cx="10820678" cy="649299"/>
      </dsp:txXfrm>
    </dsp:sp>
    <dsp:sp modelId="{E6BA105F-66B1-4253-B04F-33289FA4B12A}">
      <dsp:nvSpPr>
        <dsp:cNvPr id="0" name=""/>
        <dsp:cNvSpPr/>
      </dsp:nvSpPr>
      <dsp:spPr>
        <a:xfrm>
          <a:off x="0" y="2632230"/>
          <a:ext cx="1089092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API Docs: Available via Swagger at /api-docs</a:t>
          </a:r>
        </a:p>
      </dsp:txBody>
      <dsp:txXfrm>
        <a:off x="35125" y="2667355"/>
        <a:ext cx="10820678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4A1D6-9312-4801-A061-63515069EC60}">
      <dsp:nvSpPr>
        <dsp:cNvPr id="0" name=""/>
        <dsp:cNvSpPr/>
      </dsp:nvSpPr>
      <dsp:spPr>
        <a:xfrm>
          <a:off x="331487" y="-82511"/>
          <a:ext cx="5225760" cy="5225760"/>
        </a:xfrm>
        <a:prstGeom prst="circularArrow">
          <a:avLst>
            <a:gd name="adj1" fmla="val 5544"/>
            <a:gd name="adj2" fmla="val 330680"/>
            <a:gd name="adj3" fmla="val 14958179"/>
            <a:gd name="adj4" fmla="val 1670062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1912E-CE7A-4A0A-93BD-22A038D851B1}">
      <dsp:nvSpPr>
        <dsp:cNvPr id="0" name=""/>
        <dsp:cNvSpPr/>
      </dsp:nvSpPr>
      <dsp:spPr>
        <a:xfrm>
          <a:off x="2390861" y="3073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Frontend (React.js + MUI):</a:t>
          </a:r>
        </a:p>
      </dsp:txBody>
      <dsp:txXfrm>
        <a:off x="2417881" y="30093"/>
        <a:ext cx="1052973" cy="499466"/>
      </dsp:txXfrm>
    </dsp:sp>
    <dsp:sp modelId="{F52AAD66-ED8E-46EB-B7EA-EDB69405A674}">
      <dsp:nvSpPr>
        <dsp:cNvPr id="0" name=""/>
        <dsp:cNvSpPr/>
      </dsp:nvSpPr>
      <dsp:spPr>
        <a:xfrm>
          <a:off x="3595662" y="356834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Renders views (/, /quiz, /score, /leaderboard)</a:t>
          </a:r>
          <a:endParaRPr lang="en-US" sz="800" kern="1200"/>
        </a:p>
      </dsp:txBody>
      <dsp:txXfrm>
        <a:off x="3622682" y="383854"/>
        <a:ext cx="1052973" cy="499466"/>
      </dsp:txXfrm>
    </dsp:sp>
    <dsp:sp modelId="{1BDE0601-8F5E-4AAC-8F66-05E055BE7CDD}">
      <dsp:nvSpPr>
        <dsp:cNvPr id="0" name=""/>
        <dsp:cNvSpPr/>
      </dsp:nvSpPr>
      <dsp:spPr>
        <a:xfrm>
          <a:off x="4417948" y="130580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Axios for API calls</a:t>
          </a:r>
          <a:endParaRPr lang="en-US" sz="800" kern="1200"/>
        </a:p>
      </dsp:txBody>
      <dsp:txXfrm>
        <a:off x="4444968" y="1332822"/>
        <a:ext cx="1052973" cy="499466"/>
      </dsp:txXfrm>
    </dsp:sp>
    <dsp:sp modelId="{AE6C8077-B454-44D4-B672-2B2AC156DD07}">
      <dsp:nvSpPr>
        <dsp:cNvPr id="0" name=""/>
        <dsp:cNvSpPr/>
      </dsp:nvSpPr>
      <dsp:spPr>
        <a:xfrm>
          <a:off x="4596647" y="2548686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Countdown timer, answer logic</a:t>
          </a:r>
          <a:endParaRPr lang="en-US" sz="800" kern="1200"/>
        </a:p>
      </dsp:txBody>
      <dsp:txXfrm>
        <a:off x="4623667" y="2575706"/>
        <a:ext cx="1052973" cy="499466"/>
      </dsp:txXfrm>
    </dsp:sp>
    <dsp:sp modelId="{60CA47AA-98A6-452E-87FE-594184422B97}">
      <dsp:nvSpPr>
        <dsp:cNvPr id="0" name=""/>
        <dsp:cNvSpPr/>
      </dsp:nvSpPr>
      <dsp:spPr>
        <a:xfrm>
          <a:off x="4075025" y="3690879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Backend (Node.js + Express.js):</a:t>
          </a:r>
          <a:endParaRPr lang="en-US" sz="800" kern="1200"/>
        </a:p>
      </dsp:txBody>
      <dsp:txXfrm>
        <a:off x="4102045" y="3717899"/>
        <a:ext cx="1052973" cy="499466"/>
      </dsp:txXfrm>
    </dsp:sp>
    <dsp:sp modelId="{5FC47C64-975D-4D0A-994D-07E154C09DE6}">
      <dsp:nvSpPr>
        <dsp:cNvPr id="0" name=""/>
        <dsp:cNvSpPr/>
      </dsp:nvSpPr>
      <dsp:spPr>
        <a:xfrm>
          <a:off x="3018693" y="436974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RESTful API routes</a:t>
          </a:r>
          <a:endParaRPr lang="en-US" sz="800" kern="1200"/>
        </a:p>
      </dsp:txBody>
      <dsp:txXfrm>
        <a:off x="3045713" y="4396762"/>
        <a:ext cx="1052973" cy="499466"/>
      </dsp:txXfrm>
    </dsp:sp>
    <dsp:sp modelId="{814F73FE-92C4-4EE1-8588-8C868747BD74}">
      <dsp:nvSpPr>
        <dsp:cNvPr id="0" name=""/>
        <dsp:cNvSpPr/>
      </dsp:nvSpPr>
      <dsp:spPr>
        <a:xfrm>
          <a:off x="1763029" y="436974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Validates scores, enforces rank logic</a:t>
          </a:r>
          <a:endParaRPr lang="en-US" sz="800" kern="1200"/>
        </a:p>
      </dsp:txBody>
      <dsp:txXfrm>
        <a:off x="1790049" y="4396762"/>
        <a:ext cx="1052973" cy="499466"/>
      </dsp:txXfrm>
    </dsp:sp>
    <dsp:sp modelId="{6DDA1C42-4614-408D-B21B-B72B0C7F6335}">
      <dsp:nvSpPr>
        <dsp:cNvPr id="0" name=""/>
        <dsp:cNvSpPr/>
      </dsp:nvSpPr>
      <dsp:spPr>
        <a:xfrm>
          <a:off x="706696" y="3690879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Swagger at /api-docs</a:t>
          </a:r>
          <a:endParaRPr lang="en-US" sz="800" kern="1200"/>
        </a:p>
      </dsp:txBody>
      <dsp:txXfrm>
        <a:off x="733716" y="3717899"/>
        <a:ext cx="1052973" cy="499466"/>
      </dsp:txXfrm>
    </dsp:sp>
    <dsp:sp modelId="{E5C3A753-CEC8-4291-BBC4-E0F5DB96A507}">
      <dsp:nvSpPr>
        <dsp:cNvPr id="0" name=""/>
        <dsp:cNvSpPr/>
      </dsp:nvSpPr>
      <dsp:spPr>
        <a:xfrm>
          <a:off x="185074" y="2548686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Database (MySQL):</a:t>
          </a:r>
          <a:endParaRPr lang="en-US" sz="800" kern="1200"/>
        </a:p>
      </dsp:txBody>
      <dsp:txXfrm>
        <a:off x="212094" y="2575706"/>
        <a:ext cx="1052973" cy="499466"/>
      </dsp:txXfrm>
    </dsp:sp>
    <dsp:sp modelId="{12F3EB1A-C974-4C76-BB91-F9FD26FBCCB1}">
      <dsp:nvSpPr>
        <dsp:cNvPr id="0" name=""/>
        <dsp:cNvSpPr/>
      </dsp:nvSpPr>
      <dsp:spPr>
        <a:xfrm>
          <a:off x="363774" y="1305802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users, questions, user_scores</a:t>
          </a:r>
          <a:endParaRPr lang="en-US" sz="800" kern="1200"/>
        </a:p>
      </dsp:txBody>
      <dsp:txXfrm>
        <a:off x="390794" y="1332822"/>
        <a:ext cx="1052973" cy="499466"/>
      </dsp:txXfrm>
    </dsp:sp>
    <dsp:sp modelId="{46B67F4C-FD61-461F-B886-C1C82712E069}">
      <dsp:nvSpPr>
        <dsp:cNvPr id="0" name=""/>
        <dsp:cNvSpPr/>
      </dsp:nvSpPr>
      <dsp:spPr>
        <a:xfrm>
          <a:off x="1186059" y="356834"/>
          <a:ext cx="1107013" cy="553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800" kern="1200"/>
            <a:t>Optimised for category filter and leaderboard lookups</a:t>
          </a:r>
          <a:endParaRPr lang="en-US" sz="800" kern="1200"/>
        </a:p>
      </dsp:txBody>
      <dsp:txXfrm>
        <a:off x="1213079" y="383854"/>
        <a:ext cx="1052973" cy="499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39BB6-B4C6-4A7A-9C23-A2F6710B775C}">
      <dsp:nvSpPr>
        <dsp:cNvPr id="0" name=""/>
        <dsp:cNvSpPr/>
      </dsp:nvSpPr>
      <dsp:spPr>
        <a:xfrm>
          <a:off x="0" y="1480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9CF7B-BF0B-4B30-B10D-1C7B3C3A6F6C}">
      <dsp:nvSpPr>
        <dsp:cNvPr id="0" name=""/>
        <dsp:cNvSpPr/>
      </dsp:nvSpPr>
      <dsp:spPr>
        <a:xfrm>
          <a:off x="226919" y="170263"/>
          <a:ext cx="412581" cy="412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3982D-172B-4F0F-B79B-338E4AFD0288}">
      <dsp:nvSpPr>
        <dsp:cNvPr id="0" name=""/>
        <dsp:cNvSpPr/>
      </dsp:nvSpPr>
      <dsp:spPr>
        <a:xfrm>
          <a:off x="866420" y="1480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Email Login &amp; Authentication System</a:t>
          </a:r>
        </a:p>
      </dsp:txBody>
      <dsp:txXfrm>
        <a:off x="866420" y="1480"/>
        <a:ext cx="10024507" cy="750147"/>
      </dsp:txXfrm>
    </dsp:sp>
    <dsp:sp modelId="{31559A8F-D443-42CC-A26A-74050AC018A7}">
      <dsp:nvSpPr>
        <dsp:cNvPr id="0" name=""/>
        <dsp:cNvSpPr/>
      </dsp:nvSpPr>
      <dsp:spPr>
        <a:xfrm>
          <a:off x="0" y="939164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12873-5C0A-47F3-A9F6-D4A8E1472DA9}">
      <dsp:nvSpPr>
        <dsp:cNvPr id="0" name=""/>
        <dsp:cNvSpPr/>
      </dsp:nvSpPr>
      <dsp:spPr>
        <a:xfrm>
          <a:off x="226919" y="1107947"/>
          <a:ext cx="412581" cy="412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6A03-0635-4C92-AADB-0B64A124975A}">
      <dsp:nvSpPr>
        <dsp:cNvPr id="0" name=""/>
        <dsp:cNvSpPr/>
      </dsp:nvSpPr>
      <dsp:spPr>
        <a:xfrm>
          <a:off x="866420" y="939164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 dashboard for adding questions</a:t>
          </a:r>
        </a:p>
      </dsp:txBody>
      <dsp:txXfrm>
        <a:off x="866420" y="939164"/>
        <a:ext cx="10024507" cy="750147"/>
      </dsp:txXfrm>
    </dsp:sp>
    <dsp:sp modelId="{AB83BB4C-EB4E-4B9A-9A13-546E9BF57921}">
      <dsp:nvSpPr>
        <dsp:cNvPr id="0" name=""/>
        <dsp:cNvSpPr/>
      </dsp:nvSpPr>
      <dsp:spPr>
        <a:xfrm>
          <a:off x="0" y="1876848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3CEC6-E330-4A68-BEC8-1DD764C99AF1}">
      <dsp:nvSpPr>
        <dsp:cNvPr id="0" name=""/>
        <dsp:cNvSpPr/>
      </dsp:nvSpPr>
      <dsp:spPr>
        <a:xfrm>
          <a:off x="226919" y="2045631"/>
          <a:ext cx="412581" cy="412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E580C-B43D-44AD-8A68-395A9030B04F}">
      <dsp:nvSpPr>
        <dsp:cNvPr id="0" name=""/>
        <dsp:cNvSpPr/>
      </dsp:nvSpPr>
      <dsp:spPr>
        <a:xfrm>
          <a:off x="866420" y="1876848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multiplayer or PVP quiz battles</a:t>
          </a:r>
        </a:p>
      </dsp:txBody>
      <dsp:txXfrm>
        <a:off x="866420" y="1876848"/>
        <a:ext cx="10024507" cy="750147"/>
      </dsp:txXfrm>
    </dsp:sp>
    <dsp:sp modelId="{6DACCB78-4716-49CF-959E-C98EA4437C72}">
      <dsp:nvSpPr>
        <dsp:cNvPr id="0" name=""/>
        <dsp:cNvSpPr/>
      </dsp:nvSpPr>
      <dsp:spPr>
        <a:xfrm>
          <a:off x="0" y="2814532"/>
          <a:ext cx="10890928" cy="75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5C7AD-2C3B-4F75-9A99-8006B8E28DF0}">
      <dsp:nvSpPr>
        <dsp:cNvPr id="0" name=""/>
        <dsp:cNvSpPr/>
      </dsp:nvSpPr>
      <dsp:spPr>
        <a:xfrm>
          <a:off x="226919" y="2983315"/>
          <a:ext cx="412581" cy="4125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76B78-5AEC-486A-A9B8-937516F9357E}">
      <dsp:nvSpPr>
        <dsp:cNvPr id="0" name=""/>
        <dsp:cNvSpPr/>
      </dsp:nvSpPr>
      <dsp:spPr>
        <a:xfrm>
          <a:off x="866420" y="2814532"/>
          <a:ext cx="10024507" cy="7501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91" tIns="79391" rIns="79391" bIns="7939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notifications</a:t>
          </a:r>
        </a:p>
      </dsp:txBody>
      <dsp:txXfrm>
        <a:off x="866420" y="2814532"/>
        <a:ext cx="10024507" cy="7501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59093-3646-4C51-8238-1FFDB43CB498}">
      <dsp:nvSpPr>
        <dsp:cNvPr id="0" name=""/>
        <dsp:cNvSpPr/>
      </dsp:nvSpPr>
      <dsp:spPr>
        <a:xfrm>
          <a:off x="0" y="468629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Empty Username: Triggers alert and prevents quiz start.</a:t>
          </a:r>
        </a:p>
      </dsp:txBody>
      <dsp:txXfrm>
        <a:off x="23417" y="492046"/>
        <a:ext cx="10844094" cy="432866"/>
      </dsp:txXfrm>
    </dsp:sp>
    <dsp:sp modelId="{AD8873E2-562D-4973-8C12-5775A1CEA706}">
      <dsp:nvSpPr>
        <dsp:cNvPr id="0" name=""/>
        <dsp:cNvSpPr/>
      </dsp:nvSpPr>
      <dsp:spPr>
        <a:xfrm>
          <a:off x="0" y="1005929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Timeout Scenarios: Auto-disables options after time runs out.</a:t>
          </a:r>
        </a:p>
      </dsp:txBody>
      <dsp:txXfrm>
        <a:off x="23417" y="1029346"/>
        <a:ext cx="10844094" cy="432866"/>
      </dsp:txXfrm>
    </dsp:sp>
    <dsp:sp modelId="{3F4BBA97-3DC2-4450-8ED7-A153242D0816}">
      <dsp:nvSpPr>
        <dsp:cNvPr id="0" name=""/>
        <dsp:cNvSpPr/>
      </dsp:nvSpPr>
      <dsp:spPr>
        <a:xfrm>
          <a:off x="0" y="15432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Incomplete Quiz Submission: Prevented partial scores from being stored.</a:t>
          </a:r>
        </a:p>
      </dsp:txBody>
      <dsp:txXfrm>
        <a:off x="23417" y="1566647"/>
        <a:ext cx="10844094" cy="432866"/>
      </dsp:txXfrm>
    </dsp:sp>
    <dsp:sp modelId="{25CD7003-D7FA-4349-BFB6-B9BC6C778D1C}">
      <dsp:nvSpPr>
        <dsp:cNvPr id="0" name=""/>
        <dsp:cNvSpPr/>
      </dsp:nvSpPr>
      <dsp:spPr>
        <a:xfrm>
          <a:off x="0" y="20805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Tied Scores: Shared rank logic implemented to ensure fairness.</a:t>
          </a:r>
        </a:p>
      </dsp:txBody>
      <dsp:txXfrm>
        <a:off x="23417" y="2103947"/>
        <a:ext cx="10844094" cy="432866"/>
      </dsp:txXfrm>
    </dsp:sp>
    <dsp:sp modelId="{B1B60847-F131-4A48-B7B9-34B2C67AFF17}">
      <dsp:nvSpPr>
        <dsp:cNvPr id="0" name=""/>
        <dsp:cNvSpPr/>
      </dsp:nvSpPr>
      <dsp:spPr>
        <a:xfrm>
          <a:off x="0" y="2617830"/>
          <a:ext cx="1089092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Repeated Renders: Fixed leaderboard duplicate rendering bugs via unique keys and state guards.</a:t>
          </a:r>
        </a:p>
      </dsp:txBody>
      <dsp:txXfrm>
        <a:off x="23417" y="2641247"/>
        <a:ext cx="10844094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462FF-5BD2-45CF-8FB2-729890D52C3B}" type="datetimeFigureOut">
              <a:rPr lang="en-AU" smtClean="0"/>
              <a:t>23/06/2025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22787-FBA7-4936-BFCF-60F9F3DC14C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1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22787-FBA7-4936-BFCF-60F9F3DC14C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07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0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6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7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2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7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3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MYwO4mNtgHfJv63vHSFrj1/Institute-of-Data--IOD----Capstone-Project?m=auto&amp;t=TDuznfvC5VnRUZWe-6" TargetMode="External"/><Relationship Id="rId2" Type="http://schemas.openxmlformats.org/officeDocument/2006/relationships/hyperlink" Target="https://github.com/saishk98/IoD-Capstone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ello.com/b/V2Zppgf1/institute-of-data-capstone-proje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in blue uniform holding a bat&#10;&#10;AI-generated content may be incorrect.">
            <a:extLst>
              <a:ext uri="{FF2B5EF4-FFF2-40B4-BE49-F238E27FC236}">
                <a16:creationId xmlns:a16="http://schemas.microsoft.com/office/drawing/2014/main" id="{638B3CA1-619E-3372-96BA-E95E0B741D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81" b="26569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8390362-5868-4DF6-BD74-91C72884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35382" y="-1298619"/>
            <a:ext cx="4121238" cy="12191998"/>
          </a:xfrm>
          <a:prstGeom prst="rect">
            <a:avLst/>
          </a:prstGeom>
          <a:gradFill flip="none" rotWithShape="1">
            <a:gsLst>
              <a:gs pos="36000">
                <a:srgbClr val="000000">
                  <a:alpha val="26000"/>
                </a:srgbClr>
              </a:gs>
              <a:gs pos="0">
                <a:srgbClr val="000000">
                  <a:alpha val="0"/>
                </a:srgbClr>
              </a:gs>
              <a:gs pos="61000">
                <a:srgbClr val="0E0D12">
                  <a:alpha val="58000"/>
                </a:srgbClr>
              </a:gs>
              <a:gs pos="88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D9FAB-A355-1660-6B87-545312194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142790"/>
            <a:ext cx="6835698" cy="185564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4200">
                <a:solidFill>
                  <a:srgbClr val="FFFFFF"/>
                </a:solidFill>
              </a:rPr>
              <a:t>IOD Software Engineering: Capstone Project </a:t>
            </a:r>
            <a:r>
              <a:rPr lang="en-AU" sz="4200" b="0">
                <a:solidFill>
                  <a:srgbClr val="FFFFFF"/>
                </a:solidFill>
              </a:rPr>
              <a:t>- </a:t>
            </a:r>
            <a:r>
              <a:rPr lang="en-AU" sz="4200">
                <a:solidFill>
                  <a:srgbClr val="FFFFFF"/>
                </a:solidFill>
              </a:rPr>
              <a:t>Cricket Trivia Quiz App</a:t>
            </a:r>
            <a:endParaRPr lang="en-AU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50A4B-4C35-D3C4-B277-D807FF50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6937" y="4856468"/>
            <a:ext cx="3211550" cy="1141964"/>
          </a:xfrm>
        </p:spPr>
        <p:txBody>
          <a:bodyPr anchor="b">
            <a:normAutofit/>
          </a:bodyPr>
          <a:lstStyle/>
          <a:p>
            <a:pPr algn="r"/>
            <a:r>
              <a:rPr lang="en-AU">
                <a:solidFill>
                  <a:srgbClr val="FFFFFF"/>
                </a:solidFill>
              </a:rPr>
              <a:t>Saish Kothare</a:t>
            </a:r>
            <a:endParaRPr lang="en-AU" dirty="0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44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289D6-6611-B0EB-9A47-CB44831B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Category Selection Popup</a:t>
            </a:r>
          </a:p>
        </p:txBody>
      </p:sp>
      <p:pic>
        <p:nvPicPr>
          <p:cNvPr id="4" name="Picture 3" descr="A screenshot of a quiz&#10;&#10;AI-generated content may be incorrect.">
            <a:extLst>
              <a:ext uri="{FF2B5EF4-FFF2-40B4-BE49-F238E27FC236}">
                <a16:creationId xmlns:a16="http://schemas.microsoft.com/office/drawing/2014/main" id="{4DBB728E-4B02-29F4-6C40-C042E992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55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28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69F400-8BAB-C878-3787-218A436A0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290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6EE8022-77D2-7D81-D261-87072920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60" y="3238500"/>
            <a:ext cx="4160837" cy="10969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Category Selection Popup</a:t>
            </a:r>
          </a:p>
        </p:txBody>
      </p:sp>
    </p:spTree>
    <p:extLst>
      <p:ext uri="{BB962C8B-B14F-4D97-AF65-F5344CB8AC3E}">
        <p14:creationId xmlns:p14="http://schemas.microsoft.com/office/powerpoint/2010/main" val="6085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8DEDCC3-ED0A-62CC-0058-626B33B929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290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D4FDCB-0EC4-F342-76E8-C6B3E68E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3512820" cy="1097280"/>
          </a:xfrm>
        </p:spPr>
        <p:txBody>
          <a:bodyPr>
            <a:noAutofit/>
          </a:bodyPr>
          <a:lstStyle/>
          <a:p>
            <a:r>
              <a:rPr lang="en-US" dirty="0"/>
              <a:t>Figma Mockup Design - Score Display (After Quiz)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69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7884793-4A58-B50C-6B0F-9E43A32505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56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3D97F8-1AA8-65F8-7882-78EF5032C275}"/>
              </a:ext>
            </a:extLst>
          </p:cNvPr>
          <p:cNvSpPr txBox="1"/>
          <p:nvPr/>
        </p:nvSpPr>
        <p:spPr>
          <a:xfrm>
            <a:off x="7286625" y="1310759"/>
            <a:ext cx="4467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+mj-lt"/>
              </a:rPr>
              <a:t>Figma Mockup Design – Leaderboard Screen</a:t>
            </a:r>
            <a:endParaRPr lang="en-AU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454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105A1-8EBC-B81C-6E75-C0ECE54A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Database Design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E6C8A43-3474-9772-64FD-C7455CDE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904632"/>
            <a:ext cx="7290648" cy="29891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63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9A93-428A-311C-D8C0-02955E1B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 Features 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89C868-8D56-14CC-896F-73620AC554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09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76B94-9AB3-7108-99D1-BB2A28A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Non-Functional Requirements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78F7F-4E19-A49E-C345-56964983D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29793"/>
              </p:ext>
            </p:extLst>
          </p:nvPr>
        </p:nvGraphicFramePr>
        <p:xfrm>
          <a:off x="4604641" y="1280161"/>
          <a:ext cx="6876289" cy="4366259"/>
        </p:xfrm>
        <a:graphic>
          <a:graphicData uri="http://schemas.openxmlformats.org/drawingml/2006/table">
            <a:tbl>
              <a:tblPr firstRow="1" firstCol="1" bandRow="1"/>
              <a:tblGrid>
                <a:gridCol w="1835592">
                  <a:extLst>
                    <a:ext uri="{9D8B030D-6E8A-4147-A177-3AD203B41FA5}">
                      <a16:colId xmlns:a16="http://schemas.microsoft.com/office/drawing/2014/main" val="3794148669"/>
                    </a:ext>
                  </a:extLst>
                </a:gridCol>
                <a:gridCol w="5040697">
                  <a:extLst>
                    <a:ext uri="{9D8B030D-6E8A-4147-A177-3AD203B41FA5}">
                      <a16:colId xmlns:a16="http://schemas.microsoft.com/office/drawing/2014/main" val="747070674"/>
                    </a:ext>
                  </a:extLst>
                </a:gridCol>
              </a:tblGrid>
              <a:tr h="357935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Requirement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148477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Security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 user credentials stored; only name used during quiz session.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58971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Performance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1000 sessions/hr; lazy-loaded question set, optimised SQL.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34861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Simple UI with MUI, responsive views, large clickable buttons.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689203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Speed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Load time less than 1s, answer transition less than 300ms.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180637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Reliability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Recoverable quiz state (handled via props/state on refresh).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18598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Maintainability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Swagger API, modular backend routes, MySQL schema, dotenv usage.</a:t>
                      </a:r>
                      <a:endParaRPr lang="en-GB" sz="2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279" marR="111279" marT="1545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09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175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7772A-85E8-FAA8-9B92-39060C55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dirty="0"/>
              <a:t>Project Plan &amp; Timeline – Trello 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61128-AFF1-D949-6562-E981DE72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1448966"/>
            <a:ext cx="7290648" cy="390049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3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92E66-E00A-96B2-9681-92111C40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Capstone Project Task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3952-C3B5-8366-105F-93D5E308C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72" y="1051559"/>
            <a:ext cx="6382937" cy="524865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Cricket Trivia &amp; Quiz App (Priority 1)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Multiple Quiz Categories – Cricket history, players, records, and rules.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Timed Quizzes – Users answer within a set time limit.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Score Tracking – Store user scores in MySQL.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Leaderboard – Compete with others for top rankings.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React.js UI – Interactive quiz interface with Bootstrap &amp; Material UI.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Express.js Backend – API for managing quiz questions and user scores.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19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Swagger API – Document API endpoints for quiz management.</a:t>
            </a:r>
          </a:p>
          <a:p>
            <a:pPr marL="0" indent="0">
              <a:buNone/>
            </a:pPr>
            <a:endParaRPr lang="en-AU" sz="19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2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D913-53E6-D2A8-2380-5CB2E7C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1 </a:t>
            </a:r>
            <a:endParaRPr lang="en-AU" dirty="0"/>
          </a:p>
        </p:txBody>
      </p:sp>
      <p:pic>
        <p:nvPicPr>
          <p:cNvPr id="7" name="Graphic 6" descr="Playbook">
            <a:extLst>
              <a:ext uri="{FF2B5EF4-FFF2-40B4-BE49-F238E27FC236}">
                <a16:creationId xmlns:a16="http://schemas.microsoft.com/office/drawing/2014/main" id="{023A0F69-D490-4E62-F8E3-2E75BB41E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5805-4C78-03EA-1A3C-17C2DA52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dirty="0"/>
              <a:t>Phase 1: Planning &amp; Setup (Week 1):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Define Core Features: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Multiple quiz categories (e.g., History, Players, Rules, Records, Miscellaneous)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Timed quizzes, scoring, and 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UI Wireframes &amp; Flow Design: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Homepage → Category selection → Quiz → Score → 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Tech Stack Decisions: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Frontend: React.js, Bootstrap, Material UI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Backend: Node.js + Express.js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Database: MySQL for questions, users, and scores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Initialize GitHub Repository and project structure</a:t>
            </a:r>
            <a:endParaRPr lang="en-AU"/>
          </a:p>
          <a:p>
            <a:pPr marL="0" indent="0">
              <a:lnSpc>
                <a:spcPct val="110000"/>
              </a:lnSpc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70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EF37D-1182-B476-7D6C-DBCF486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Introduction &amp; Purpose</a:t>
            </a:r>
            <a:endParaRPr lang="en-A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3F15-32B1-2DA3-870F-B6407C2F6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Problem: Cricket fans lack interactive trivia platforms to test their knowledge on player stats, match history, and rules.</a:t>
            </a:r>
          </a:p>
          <a:p>
            <a:pPr>
              <a:lnSpc>
                <a:spcPct val="110000"/>
              </a:lnSpc>
            </a:pPr>
            <a:r>
              <a:rPr lang="en-US" sz="1600"/>
              <a:t>Value: Timed, fair-scoring quizzes increase user engagement and learning.</a:t>
            </a:r>
          </a:p>
          <a:p>
            <a:pPr>
              <a:lnSpc>
                <a:spcPct val="110000"/>
              </a:lnSpc>
            </a:pPr>
            <a:r>
              <a:rPr lang="en-US" sz="1600"/>
              <a:t>Current State: Static, generic quiz platforms, poor leaderboard logic.</a:t>
            </a:r>
          </a:p>
          <a:p>
            <a:pPr>
              <a:lnSpc>
                <a:spcPct val="110000"/>
              </a:lnSpc>
            </a:pPr>
            <a:r>
              <a:rPr lang="en-US" sz="1600"/>
              <a:t>Desired State: Fast, polished, and fair cricket trivia app with replayability.</a:t>
            </a:r>
          </a:p>
          <a:p>
            <a:pPr>
              <a:lnSpc>
                <a:spcPct val="110000"/>
              </a:lnSpc>
            </a:pPr>
            <a:r>
              <a:rPr lang="en-US" sz="1600"/>
              <a:t>Existing Solutions: Tools like Kahoot exist but aren’t cricket-specific or competitive.</a:t>
            </a:r>
            <a:endParaRPr lang="en-AU" sz="1600"/>
          </a:p>
        </p:txBody>
      </p:sp>
      <p:pic>
        <p:nvPicPr>
          <p:cNvPr id="7" name="Graphic 6" descr="Cricket">
            <a:extLst>
              <a:ext uri="{FF2B5EF4-FFF2-40B4-BE49-F238E27FC236}">
                <a16:creationId xmlns:a16="http://schemas.microsoft.com/office/drawing/2014/main" id="{5AA60F1C-EC86-F8F0-F976-B8AB6672D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88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91BC2-56B3-1D19-36E1-FD2E3211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2</a:t>
            </a:r>
            <a:endParaRPr lang="en-AU" dirty="0"/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4001AA69-1843-658B-70E5-AD3F08E9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5DF1F-30E6-1C55-7A89-F1B3D0D58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AU" dirty="0"/>
              <a:t>Phase 2: Backend Development (Week 2–3):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Set Up Express Server and RESTful routes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Create API Endpoints: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/api/quiz/categories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/api/quiz/questions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POST /api/quiz/submit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GET /api/quiz/leaderboard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Database Design: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users: player info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questions: trivia content</a:t>
            </a:r>
            <a:endParaRPr lang="en-AU"/>
          </a:p>
          <a:p>
            <a:pPr lvl="1">
              <a:lnSpc>
                <a:spcPct val="110000"/>
              </a:lnSpc>
            </a:pPr>
            <a:r>
              <a:rPr lang="en-AU" dirty="0"/>
              <a:t>user_scores: submitted scores per category</a:t>
            </a:r>
            <a:endParaRPr lang="en-AU"/>
          </a:p>
          <a:p>
            <a:pPr lvl="0">
              <a:lnSpc>
                <a:spcPct val="110000"/>
              </a:lnSpc>
            </a:pPr>
            <a:r>
              <a:rPr lang="en-AU" dirty="0"/>
              <a:t>Swagger Integration: Document all routes at /api-docs</a:t>
            </a:r>
            <a:endParaRPr lang="en-AU"/>
          </a:p>
          <a:p>
            <a:pPr marL="0" indent="0">
              <a:lnSpc>
                <a:spcPct val="110000"/>
              </a:lnSpc>
              <a:buNone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3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DB05-C863-A645-5094-A7326D75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3</a:t>
            </a:r>
            <a:endParaRPr lang="en-AU" dirty="0"/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684D4317-A8C9-CE4E-F920-96AF4DBA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C952-6051-0BA3-BA06-EF0AA1C7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3: Frontend Development (Week 4–5):</a:t>
            </a:r>
          </a:p>
          <a:p>
            <a:pPr lvl="0"/>
            <a:r>
              <a:rPr lang="en-AU" dirty="0"/>
              <a:t>Build UI Components:</a:t>
            </a:r>
          </a:p>
          <a:p>
            <a:pPr lvl="1"/>
            <a:r>
              <a:rPr lang="en-AU" dirty="0"/>
              <a:t>CategoryPopup modal</a:t>
            </a:r>
          </a:p>
          <a:p>
            <a:pPr lvl="1"/>
            <a:r>
              <a:rPr lang="en-AU" dirty="0"/>
              <a:t>QuizInterface with countdown timer</a:t>
            </a:r>
          </a:p>
          <a:p>
            <a:pPr lvl="1"/>
            <a:r>
              <a:rPr lang="en-AU" dirty="0"/>
              <a:t>ScoreScreen for results and review</a:t>
            </a:r>
          </a:p>
          <a:p>
            <a:pPr lvl="1"/>
            <a:r>
              <a:rPr lang="en-AU" dirty="0"/>
              <a:t>Leaderboard for rankings</a:t>
            </a:r>
          </a:p>
          <a:p>
            <a:pPr lvl="0"/>
            <a:r>
              <a:rPr lang="en-AU" dirty="0"/>
              <a:t>Implement Routing &amp; State Management</a:t>
            </a:r>
          </a:p>
          <a:p>
            <a:pPr lvl="0"/>
            <a:r>
              <a:rPr lang="en-AU" dirty="0"/>
              <a:t>Styling &amp; Responsiveness: Apply Material UI + Bootstrap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35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7C6A5-03DB-55B6-36DD-C5A452869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4</a:t>
            </a:r>
            <a:endParaRPr lang="en-AU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0363D7CD-B760-D1B8-838A-AFAA6091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15C8-93D2-B837-A4FA-7F7A8B4A6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4: API Integration &amp; Gameplay Logic (Week 5–6):</a:t>
            </a:r>
          </a:p>
          <a:p>
            <a:pPr lvl="0"/>
            <a:r>
              <a:rPr lang="en-AU" dirty="0"/>
              <a:t>Connect Frontend to Backend via Axios</a:t>
            </a:r>
          </a:p>
          <a:p>
            <a:pPr lvl="0"/>
            <a:r>
              <a:rPr lang="en-AU" dirty="0"/>
              <a:t>Timed Quiz Logic: Disable input on timeout</a:t>
            </a:r>
          </a:p>
          <a:p>
            <a:pPr lvl="0"/>
            <a:r>
              <a:rPr lang="en-AU" dirty="0"/>
              <a:t>Score Submission: POST to backend and reflect in leaderboard</a:t>
            </a:r>
          </a:p>
          <a:p>
            <a:pPr lvl="0"/>
            <a:r>
              <a:rPr lang="en-AU" dirty="0"/>
              <a:t>Rank Logic: Shared rank for tied scores, animated transitions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979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1A1C-4A3B-0F4E-F3D7-25F9F6B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Project Plan &amp; Timeline – Phase 5</a:t>
            </a:r>
            <a:endParaRPr lang="en-AU" dirty="0"/>
          </a:p>
        </p:txBody>
      </p:sp>
      <p:pic>
        <p:nvPicPr>
          <p:cNvPr id="7" name="Graphic 6" descr="Test tubes">
            <a:extLst>
              <a:ext uri="{FF2B5EF4-FFF2-40B4-BE49-F238E27FC236}">
                <a16:creationId xmlns:a16="http://schemas.microsoft.com/office/drawing/2014/main" id="{5E35A498-9116-CEC3-1DA6-6F06508AA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61AE-892A-8EF3-75F3-488A67A2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Phase 5: Testing &amp; Optimization (Week 6–7):</a:t>
            </a:r>
          </a:p>
          <a:p>
            <a:pPr lvl="0"/>
            <a:r>
              <a:rPr lang="en-AU" dirty="0"/>
              <a:t>Unit Testing with Vitest: Timer, Score calculation, UI routing</a:t>
            </a:r>
          </a:p>
          <a:p>
            <a:pPr lvl="0"/>
            <a:r>
              <a:rPr lang="en-AU" dirty="0"/>
              <a:t>API Testing: Swagger + Axios responses</a:t>
            </a:r>
          </a:p>
          <a:p>
            <a:pPr lvl="0"/>
            <a:r>
              <a:rPr lang="en-AU" dirty="0"/>
              <a:t>Edge Case Handling:</a:t>
            </a:r>
          </a:p>
          <a:p>
            <a:pPr lvl="1"/>
            <a:r>
              <a:rPr lang="en-AU" dirty="0"/>
              <a:t>Empty user name</a:t>
            </a:r>
          </a:p>
          <a:p>
            <a:pPr lvl="1"/>
            <a:r>
              <a:rPr lang="en-AU" dirty="0"/>
              <a:t>Incomplete quiz submission</a:t>
            </a:r>
          </a:p>
          <a:p>
            <a:pPr lvl="1"/>
            <a:r>
              <a:rPr lang="en-AU" dirty="0"/>
              <a:t>Duplicate/tied scores</a:t>
            </a:r>
          </a:p>
          <a:p>
            <a:pPr lvl="0"/>
            <a:r>
              <a:rPr lang="en-GB" dirty="0"/>
              <a:t>Performance Optimization: Mobile layout, animation speed, button feedback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8511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563EB-099F-8506-7CF8-A88CD441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sz="3700" dirty="0"/>
              <a:t>Testing Strategy – Steps to Ensure Product Quality</a:t>
            </a:r>
            <a:endParaRPr lang="en-AU" sz="3700" dirty="0"/>
          </a:p>
        </p:txBody>
      </p:sp>
      <p:pic>
        <p:nvPicPr>
          <p:cNvPr id="7" name="Graphic 6" descr="Test Plan">
            <a:extLst>
              <a:ext uri="{FF2B5EF4-FFF2-40B4-BE49-F238E27FC236}">
                <a16:creationId xmlns:a16="http://schemas.microsoft.com/office/drawing/2014/main" id="{B8652839-0B71-CD6E-E09E-F6319C7D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3802-1856-B6D6-5537-B5531811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r>
              <a:rPr lang="en-US" dirty="0"/>
              <a:t>Implemented unit tests using Vitest and @testing-library/react.</a:t>
            </a:r>
          </a:p>
          <a:p>
            <a:r>
              <a:rPr lang="en-US" dirty="0"/>
              <a:t>Used modular testing for each feature (Timer, CategoryPopup, ScoreScreen).</a:t>
            </a:r>
          </a:p>
          <a:p>
            <a:r>
              <a:rPr lang="en-US" dirty="0"/>
              <a:t>Integrated Axios and React Router mocks to isolate component logic.</a:t>
            </a:r>
          </a:p>
          <a:p>
            <a:r>
              <a:rPr lang="en-US" dirty="0"/>
              <a:t>Manual exploratory testing for layout responsiveness, route navigation, and user interaction flow.</a:t>
            </a:r>
          </a:p>
          <a:p>
            <a:r>
              <a:rPr lang="en-US" dirty="0"/>
              <a:t>Backend API tested via Swagger and Thunder Client.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8480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02EE-D35A-43C6-8476-10AC585D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3"/>
            <a:ext cx="4057650" cy="2139081"/>
          </a:xfrm>
        </p:spPr>
        <p:txBody>
          <a:bodyPr anchor="t">
            <a:normAutofit/>
          </a:bodyPr>
          <a:lstStyle/>
          <a:p>
            <a:r>
              <a:rPr lang="en-US" dirty="0"/>
              <a:t>Testing Strategy – Feature-Level Testing</a:t>
            </a:r>
            <a:endParaRPr lang="en-AU" dirty="0"/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E01EB14C-9DE2-B5F1-7687-7FF7B1307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836142"/>
            <a:ext cx="2592858" cy="2592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B077A-FF72-A2A8-AFED-8A822EDF1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14399"/>
            <a:ext cx="6096861" cy="5383519"/>
          </a:xfrm>
        </p:spPr>
        <p:txBody>
          <a:bodyPr anchor="t">
            <a:normAutofit/>
          </a:bodyPr>
          <a:lstStyle/>
          <a:p>
            <a:r>
              <a:rPr lang="en-US" dirty="0"/>
              <a:t>Timer Component: Verified countdown, input lock on timeout.</a:t>
            </a:r>
          </a:p>
          <a:p>
            <a:r>
              <a:rPr lang="en-US" dirty="0"/>
              <a:t>Category Popup: Tested modal open/close, category selection, validations.</a:t>
            </a:r>
          </a:p>
          <a:p>
            <a:r>
              <a:rPr lang="en-US" dirty="0"/>
              <a:t>ScoreScreen: Ensured score, time, and answer review display accurately.</a:t>
            </a:r>
          </a:p>
          <a:p>
            <a:r>
              <a:rPr lang="en-US" dirty="0"/>
              <a:t>Leaderboard: Validated shared-rank logic and API data rendering.</a:t>
            </a:r>
          </a:p>
          <a:p>
            <a:r>
              <a:rPr lang="en-US" dirty="0"/>
              <a:t>Routing &amp; UX: Checked flow across homepage, quiz, score, leaderboard</a:t>
            </a:r>
          </a:p>
          <a:p>
            <a:r>
              <a:rPr lang="en-US" dirty="0"/>
              <a:t>API Endpoints: Swagger tests for /categories, /questions, /submit, /leaderboard.</a:t>
            </a:r>
          </a:p>
        </p:txBody>
      </p:sp>
    </p:spTree>
    <p:extLst>
      <p:ext uri="{BB962C8B-B14F-4D97-AF65-F5344CB8AC3E}">
        <p14:creationId xmlns:p14="http://schemas.microsoft.com/office/powerpoint/2010/main" val="356324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66A5-1ECC-EE02-6B12-82DC69D9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 – Edge Case Handling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57203-C546-6045-9345-A6645B10B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055315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729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A9985-70FE-ED9F-FCC1-91ACA30F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sz="3700"/>
              <a:t>Implementation Overview</a:t>
            </a:r>
            <a:endParaRPr lang="en-AU" sz="3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D59E-E36D-113F-2329-BF610A70A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 lvl="0"/>
            <a:r>
              <a:rPr lang="en-AU" dirty="0"/>
              <a:t>Hosted frontend on http://localhost:5173/</a:t>
            </a:r>
          </a:p>
          <a:p>
            <a:pPr lvl="0"/>
            <a:r>
              <a:rPr lang="en-AU" dirty="0"/>
              <a:t>Express.js backend at http://localhost:5000/</a:t>
            </a:r>
          </a:p>
          <a:p>
            <a:pPr lvl="0"/>
            <a:r>
              <a:rPr lang="en-AU" dirty="0"/>
              <a:t>MySQL connection managed via .env</a:t>
            </a:r>
          </a:p>
          <a:p>
            <a:pPr lvl="0"/>
            <a:r>
              <a:rPr lang="en-AU" dirty="0"/>
              <a:t>Data validated on backend before submission</a:t>
            </a:r>
          </a:p>
          <a:p>
            <a:pPr lvl="0"/>
            <a:r>
              <a:rPr lang="en-AU" dirty="0"/>
              <a:t>Swagger served at /api-docs for dev/test team</a:t>
            </a:r>
          </a:p>
          <a:p>
            <a:endParaRPr lang="en-AU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CD733384-43A7-FD8F-382E-EBAAE249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11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636A-A9EF-0F78-8C44-3543F2617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End-to-End Solutions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9D29C3-6673-1D1C-8868-FB7BE3FC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281629"/>
              </p:ext>
            </p:extLst>
          </p:nvPr>
        </p:nvGraphicFramePr>
        <p:xfrm>
          <a:off x="4600537" y="966978"/>
          <a:ext cx="6773495" cy="4873755"/>
        </p:xfrm>
        <a:graphic>
          <a:graphicData uri="http://schemas.openxmlformats.org/drawingml/2006/table">
            <a:tbl>
              <a:tblPr firstRow="1" firstCol="1" bandRow="1"/>
              <a:tblGrid>
                <a:gridCol w="5136931">
                  <a:extLst>
                    <a:ext uri="{9D8B030D-6E8A-4147-A177-3AD203B41FA5}">
                      <a16:colId xmlns:a16="http://schemas.microsoft.com/office/drawing/2014/main" val="1223123542"/>
                    </a:ext>
                  </a:extLst>
                </a:gridCol>
                <a:gridCol w="1636564">
                  <a:extLst>
                    <a:ext uri="{9D8B030D-6E8A-4147-A177-3AD203B41FA5}">
                      <a16:colId xmlns:a16="http://schemas.microsoft.com/office/drawing/2014/main" val="2872161721"/>
                    </a:ext>
                  </a:extLst>
                </a:gridCol>
              </a:tblGrid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Goal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Status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337407"/>
                  </a:ext>
                </a:extLst>
              </a:tr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Testing coverage and mocks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061280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Category-driven question randomiser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770624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Responsive frontend with routing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795199"/>
                  </a:ext>
                </a:extLst>
              </a:tr>
              <a:tr h="564177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Accurate leaderboard ranking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02842"/>
                  </a:ext>
                </a:extLst>
              </a:tr>
              <a:tr h="1060408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saving with category and user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2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Segoe UI Symbol" panose="020B0502040204020203" pitchFamily="34" charset="0"/>
                        </a:rPr>
                        <a:t>✓</a:t>
                      </a:r>
                      <a:endParaRPr lang="en-GB" sz="4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8514" marR="178514" marT="2479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2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28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CA49-AB55-E2F0-C568-29108485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Tools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9703-41B3-9622-145A-D539A52E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https://github.com/saishk98/IoD-CapstoneProject</a:t>
            </a:r>
            <a:r>
              <a:rPr lang="en-US" dirty="0"/>
              <a:t> </a:t>
            </a:r>
          </a:p>
          <a:p>
            <a:r>
              <a:rPr lang="en-US" dirty="0"/>
              <a:t>Figma: </a:t>
            </a:r>
            <a:r>
              <a:rPr lang="en-US" dirty="0">
                <a:hlinkClick r:id="rId3"/>
              </a:rPr>
              <a:t>https://www.figma.com/design/MYwO4mNtgHfJv63vHSFrj1/Institute-of-Data--IOD----Capstone-Project?m=auto&amp;t=TDuznfvC5VnRUZWe-6</a:t>
            </a:r>
            <a:r>
              <a:rPr lang="en-US" dirty="0"/>
              <a:t> </a:t>
            </a:r>
          </a:p>
          <a:p>
            <a:r>
              <a:rPr lang="en-US" dirty="0"/>
              <a:t>Trello: </a:t>
            </a:r>
            <a:r>
              <a:rPr lang="en-US" dirty="0">
                <a:hlinkClick r:id="rId4"/>
              </a:rPr>
              <a:t>https://trello.com/b/V2Zppgf1/institute-of-data-capstone-project</a:t>
            </a:r>
            <a:r>
              <a:rPr lang="en-US" dirty="0"/>
              <a:t> </a:t>
            </a:r>
          </a:p>
          <a:p>
            <a:r>
              <a:rPr lang="en-US" dirty="0"/>
              <a:t>Tech Stack &amp; Tools:</a:t>
            </a:r>
          </a:p>
          <a:p>
            <a:pPr lvl="1"/>
            <a:r>
              <a:rPr lang="en-US" dirty="0"/>
              <a:t>Frontend: React.js, CSS, BootStrap.css, Material UI, Axios, Vitest.</a:t>
            </a:r>
          </a:p>
          <a:p>
            <a:pPr lvl="1"/>
            <a:r>
              <a:rPr lang="en-US" dirty="0"/>
              <a:t>Backend: Node.js, Express.js, MySQL, Swagger API, Thunder Client.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45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A517-60A3-5355-F038-00AE83A9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&amp; Domain</a:t>
            </a:r>
            <a:endParaRPr lang="en-AU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62DEE5C-2173-BC84-18C1-F7548285EB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984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6C638-46CA-B7B8-392E-D4524959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85927"/>
            <a:ext cx="4265763" cy="1611905"/>
          </a:xfrm>
        </p:spPr>
        <p:txBody>
          <a:bodyPr anchor="t">
            <a:normAutofit/>
          </a:bodyPr>
          <a:lstStyle/>
          <a:p>
            <a:r>
              <a:rPr lang="en-US" sz="4400"/>
              <a:t>Thank You / Q&amp;A</a:t>
            </a:r>
            <a:endParaRPr lang="en-AU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0880-C8EA-9621-183F-D00F94D9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476926"/>
            <a:ext cx="5269831" cy="2039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“Cricket is more than a sport – it’s strategy, stats, and passion. This apps bring it all together.” Questions welcome!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209427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A06A-283B-2F54-AEFB-F452CC4D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/>
              <a:t>Stakeholders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BE30B9-C609-3B22-9592-06F86F209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453679"/>
              </p:ext>
            </p:extLst>
          </p:nvPr>
        </p:nvGraphicFramePr>
        <p:xfrm>
          <a:off x="4444723" y="1550494"/>
          <a:ext cx="7086288" cy="3834423"/>
        </p:xfrm>
        <a:graphic>
          <a:graphicData uri="http://schemas.openxmlformats.org/drawingml/2006/table">
            <a:tbl>
              <a:tblPr firstRow="1" firstCol="1" bandRow="1"/>
              <a:tblGrid>
                <a:gridCol w="2417904">
                  <a:extLst>
                    <a:ext uri="{9D8B030D-6E8A-4147-A177-3AD203B41FA5}">
                      <a16:colId xmlns:a16="http://schemas.microsoft.com/office/drawing/2014/main" val="2430958538"/>
                    </a:ext>
                  </a:extLst>
                </a:gridCol>
                <a:gridCol w="1311416">
                  <a:extLst>
                    <a:ext uri="{9D8B030D-6E8A-4147-A177-3AD203B41FA5}">
                      <a16:colId xmlns:a16="http://schemas.microsoft.com/office/drawing/2014/main" val="909061047"/>
                    </a:ext>
                  </a:extLst>
                </a:gridCol>
                <a:gridCol w="1504192">
                  <a:extLst>
                    <a:ext uri="{9D8B030D-6E8A-4147-A177-3AD203B41FA5}">
                      <a16:colId xmlns:a16="http://schemas.microsoft.com/office/drawing/2014/main" val="2123311106"/>
                    </a:ext>
                  </a:extLst>
                </a:gridCol>
                <a:gridCol w="1852776">
                  <a:extLst>
                    <a:ext uri="{9D8B030D-6E8A-4147-A177-3AD203B41FA5}">
                      <a16:colId xmlns:a16="http://schemas.microsoft.com/office/drawing/2014/main" val="1896326979"/>
                    </a:ext>
                  </a:extLst>
                </a:gridCol>
              </a:tblGrid>
              <a:tr h="718083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Stakeholder Type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Access Level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Why They Care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Expectations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904481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Cricket Fans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Full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Compete, learn, engage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Timed quizzes, fair scoring, ranking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998881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Admins/Moderators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Backend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Maintain data and questions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Easy question control and access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29566"/>
                  </a:ext>
                </a:extLst>
              </a:tr>
              <a:tr h="1038780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Developers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Full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Build and maintain features</a:t>
                      </a:r>
                      <a:endParaRPr lang="en-GB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800" b="0" i="0" u="none" strike="noStrike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Clean API contracts and docs</a:t>
                      </a:r>
                      <a:endParaRPr lang="en-GB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082" marR="114082" marT="1584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8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E841-310F-1268-BB15-EFD3622B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BC72D-5FCF-C3B3-6F3E-3D0A857813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9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B32A290-0CD2-8666-C6FE-0A4E3435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5568216" cy="1789608"/>
          </a:xfrm>
        </p:spPr>
        <p:txBody>
          <a:bodyPr anchor="t">
            <a:normAutofit/>
          </a:bodyPr>
          <a:lstStyle/>
          <a:p>
            <a:r>
              <a:rPr lang="en-US" dirty="0"/>
              <a:t>Architecture Diagram</a:t>
            </a:r>
            <a:endParaRPr lang="en-AU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DBCED56C-C2A2-E1E0-6D42-B72F98D1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4" y="2266405"/>
            <a:ext cx="2979822" cy="4203476"/>
          </a:xfrm>
          <a:prstGeom prst="rect">
            <a:avLst/>
          </a:prstGeom>
        </p:spPr>
      </p:pic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97F4C4B-07AE-3AA6-2331-E21C7F545D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41848" y="1371601"/>
          <a:ext cx="5888736" cy="492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21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80730-3BDA-E438-F170-1BCB0D2A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User Stories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CADA00-32EE-EF6C-D694-AABA8F79F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481768"/>
              </p:ext>
            </p:extLst>
          </p:nvPr>
        </p:nvGraphicFramePr>
        <p:xfrm>
          <a:off x="4604641" y="1223545"/>
          <a:ext cx="6876290" cy="4479495"/>
        </p:xfrm>
        <a:graphic>
          <a:graphicData uri="http://schemas.openxmlformats.org/drawingml/2006/table">
            <a:tbl>
              <a:tblPr firstRow="1" firstCol="1" bandRow="1"/>
              <a:tblGrid>
                <a:gridCol w="389188">
                  <a:extLst>
                    <a:ext uri="{9D8B030D-6E8A-4147-A177-3AD203B41FA5}">
                      <a16:colId xmlns:a16="http://schemas.microsoft.com/office/drawing/2014/main" val="692129056"/>
                    </a:ext>
                  </a:extLst>
                </a:gridCol>
                <a:gridCol w="1306462">
                  <a:extLst>
                    <a:ext uri="{9D8B030D-6E8A-4147-A177-3AD203B41FA5}">
                      <a16:colId xmlns:a16="http://schemas.microsoft.com/office/drawing/2014/main" val="2722194766"/>
                    </a:ext>
                  </a:extLst>
                </a:gridCol>
                <a:gridCol w="2236022">
                  <a:extLst>
                    <a:ext uri="{9D8B030D-6E8A-4147-A177-3AD203B41FA5}">
                      <a16:colId xmlns:a16="http://schemas.microsoft.com/office/drawing/2014/main" val="543591142"/>
                    </a:ext>
                  </a:extLst>
                </a:gridCol>
                <a:gridCol w="880585">
                  <a:extLst>
                    <a:ext uri="{9D8B030D-6E8A-4147-A177-3AD203B41FA5}">
                      <a16:colId xmlns:a16="http://schemas.microsoft.com/office/drawing/2014/main" val="2703537163"/>
                    </a:ext>
                  </a:extLst>
                </a:gridCol>
                <a:gridCol w="2064033">
                  <a:extLst>
                    <a:ext uri="{9D8B030D-6E8A-4147-A177-3AD203B41FA5}">
                      <a16:colId xmlns:a16="http://schemas.microsoft.com/office/drawing/2014/main" val="338813424"/>
                    </a:ext>
                  </a:extLst>
                </a:gridCol>
              </a:tblGrid>
              <a:tr h="510761"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#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User Story Title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Description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Priority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1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Notes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963121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Choose Quiz Category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 a user, I can pick a category before the quiz begins.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History, Rules, Miscellaneous, Records, Players.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862235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Timed Questions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As a user, I can answer each question within a time limit.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Uses Timer component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54028"/>
                  </a:ext>
                </a:extLst>
              </a:tr>
              <a:tr h="51076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Summary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 want to see my score, time taken, and review answers.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Uses ScoreScreen page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89984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Compare with Leaderboard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See how many scores rank compared to others in real time.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Leaderboard ranks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83301"/>
                  </a:ext>
                </a:extLst>
              </a:tr>
              <a:tr h="736803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Replay or Switch Category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I can return to homepage and play a different quiz.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Medium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Encourages reengagement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69490"/>
                  </a:ext>
                </a:extLst>
              </a:tr>
              <a:tr h="510761"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6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Submit Score Persistently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Score should store in DB and rank even with ties.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High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15000"/>
                        </a:lnSpc>
                        <a:buNone/>
                      </a:pPr>
                      <a:r>
                        <a:rPr lang="en-GB" sz="1300" b="0" i="0" u="none" strike="noStrike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Shared-rank logic used.</a:t>
                      </a:r>
                      <a:endParaRPr lang="en-GB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1" marR="82801" marT="1150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89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6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567E-4FE8-3B9F-DF52-9AA158E53595}"/>
              </a:ext>
            </a:extLst>
          </p:cNvPr>
          <p:cNvSpPr txBox="1">
            <a:spLocks/>
          </p:cNvSpPr>
          <p:nvPr/>
        </p:nvSpPr>
        <p:spPr>
          <a:xfrm>
            <a:off x="640080" y="1434438"/>
            <a:ext cx="2983229" cy="2612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/>
              <a:t>User Flow Diagram</a:t>
            </a:r>
          </a:p>
        </p:txBody>
      </p:sp>
      <p:pic>
        <p:nvPicPr>
          <p:cNvPr id="4" name="Picture 3" descr="A diagram of a complex system&#10;&#10;AI-generated content may be incorrect.">
            <a:extLst>
              <a:ext uri="{FF2B5EF4-FFF2-40B4-BE49-F238E27FC236}">
                <a16:creationId xmlns:a16="http://schemas.microsoft.com/office/drawing/2014/main" id="{F5D7A170-79B1-DC84-F2CB-909E0FA5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233" y="990201"/>
            <a:ext cx="2240382" cy="48180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31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DDE5A-CADD-9877-B3BF-59A95AFA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4670661" cy="3030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Mockup Design – Start Screen (Home Page)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quiz&#10;&#10;AI-generated content may be incorrect.">
            <a:extLst>
              <a:ext uri="{FF2B5EF4-FFF2-40B4-BE49-F238E27FC236}">
                <a16:creationId xmlns:a16="http://schemas.microsoft.com/office/drawing/2014/main" id="{02874687-ECB2-8B83-B66E-11FB8F2A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9" r="8386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6047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1496</Words>
  <Application>Microsoft Office PowerPoint</Application>
  <PresentationFormat>Widescreen</PresentationFormat>
  <Paragraphs>218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Bierstadt</vt:lpstr>
      <vt:lpstr>Grandview Display</vt:lpstr>
      <vt:lpstr>Symbol</vt:lpstr>
      <vt:lpstr>DashVTI</vt:lpstr>
      <vt:lpstr>IOD Software Engineering: Capstone Project - Cricket Trivia Quiz App</vt:lpstr>
      <vt:lpstr>Introduction &amp; Purpose</vt:lpstr>
      <vt:lpstr>Industry &amp; Domain</vt:lpstr>
      <vt:lpstr>Stakeholders</vt:lpstr>
      <vt:lpstr>Product Description</vt:lpstr>
      <vt:lpstr>Architecture Diagram</vt:lpstr>
      <vt:lpstr>User Stories</vt:lpstr>
      <vt:lpstr>PowerPoint Presentation</vt:lpstr>
      <vt:lpstr>Figma Mockup Design – Start Screen (Home Page)</vt:lpstr>
      <vt:lpstr>Figma Mockup Design – Category Selection Popup</vt:lpstr>
      <vt:lpstr>Figma Mockup Design – Category Selection Popup</vt:lpstr>
      <vt:lpstr>Figma Mockup Design - Score Display (After Quiz)</vt:lpstr>
      <vt:lpstr>PowerPoint Presentation</vt:lpstr>
      <vt:lpstr>Database Design</vt:lpstr>
      <vt:lpstr>Out of Scope Features </vt:lpstr>
      <vt:lpstr>Non-Functional Requirements</vt:lpstr>
      <vt:lpstr>Project Plan &amp; Timeline – Trello Board</vt:lpstr>
      <vt:lpstr>Project Plan &amp; Timeline – Capstone Project Task</vt:lpstr>
      <vt:lpstr>Project Plan &amp; Timeline – Phase 1 </vt:lpstr>
      <vt:lpstr>Project Plan &amp; Timeline – Phase 2</vt:lpstr>
      <vt:lpstr>Project Plan &amp; Timeline – Phase 3</vt:lpstr>
      <vt:lpstr>Project Plan &amp; Timeline – Phase 4</vt:lpstr>
      <vt:lpstr>Project Plan &amp; Timeline – Phase 5</vt:lpstr>
      <vt:lpstr>Testing Strategy – Steps to Ensure Product Quality</vt:lpstr>
      <vt:lpstr>Testing Strategy – Feature-Level Testing</vt:lpstr>
      <vt:lpstr>Testing Strategy – Edge Case Handling</vt:lpstr>
      <vt:lpstr>Implementation Overview</vt:lpstr>
      <vt:lpstr>End-to-End Solutions</vt:lpstr>
      <vt:lpstr>References &amp; Tools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Saish Kothare</dc:creator>
  <cp:lastModifiedBy>Saish Kothare</cp:lastModifiedBy>
  <cp:revision>18</cp:revision>
  <dcterms:created xsi:type="dcterms:W3CDTF">2025-06-23T03:53:28Z</dcterms:created>
  <dcterms:modified xsi:type="dcterms:W3CDTF">2025-06-23T09:57:42Z</dcterms:modified>
</cp:coreProperties>
</file>