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394" r:id="rId2"/>
    <p:sldId id="340" r:id="rId3"/>
    <p:sldId id="4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0008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73" d="100"/>
          <a:sy n="73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r>
              <a:rPr lang="en-US" dirty="0"/>
              <a:t/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Programming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Exercise - 8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867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Write an assembly </a:t>
            </a:r>
            <a:r>
              <a:rPr lang="en-US" dirty="0" smtClean="0"/>
              <a:t>program, show </a:t>
            </a:r>
            <a:r>
              <a:rPr lang="en-US" dirty="0"/>
              <a:t>your </a:t>
            </a:r>
            <a:r>
              <a:rPr lang="en-US" dirty="0" smtClean="0"/>
              <a:t>instructor.</a:t>
            </a:r>
            <a:endParaRPr lang="en-US" dirty="0"/>
          </a:p>
          <a:p>
            <a:r>
              <a:rPr lang="en-US" dirty="0" smtClean="0"/>
              <a:t>Submit your code on Blackboard.</a:t>
            </a:r>
          </a:p>
          <a:p>
            <a:r>
              <a:rPr lang="en-US" dirty="0" smtClean="0"/>
              <a:t>10 points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0675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493178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5865</TotalTime>
  <Words>31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Depth</vt:lpstr>
      <vt:lpstr>CSCI -112 Introduction to computer Systems</vt:lpstr>
      <vt:lpstr>Slide 2</vt:lpstr>
      <vt:lpstr>Exercise - 8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</cp:lastModifiedBy>
  <cp:revision>736</cp:revision>
  <cp:lastPrinted>2016-02-16T07:37:48Z</cp:lastPrinted>
  <dcterms:created xsi:type="dcterms:W3CDTF">2000-06-12T17:02:08Z</dcterms:created>
  <dcterms:modified xsi:type="dcterms:W3CDTF">2017-03-16T17:25:45Z</dcterms:modified>
</cp:coreProperties>
</file>