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394" r:id="rId2"/>
    <p:sldId id="340" r:id="rId3"/>
    <p:sldId id="455" r:id="rId4"/>
    <p:sldId id="456" r:id="rId5"/>
    <p:sldId id="45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u Banerjee" userId="1afeee5ad5067108" providerId="LiveId" clId="{E88787CB-8C13-457B-B953-92131D30D061}"/>
    <pc:docChg chg="modSld">
      <pc:chgData name="Santanu Banerjee" userId="1afeee5ad5067108" providerId="LiveId" clId="{E88787CB-8C13-457B-B953-92131D30D061}" dt="2017-11-08T05:20:24.648" v="23" actId="20577"/>
      <pc:docMkLst>
        <pc:docMk/>
      </pc:docMkLst>
      <pc:sldChg chg="modSp">
        <pc:chgData name="Santanu Banerjee" userId="1afeee5ad5067108" providerId="LiveId" clId="{E88787CB-8C13-457B-B953-92131D30D061}" dt="2017-11-08T05:20:24.648" v="23" actId="20577"/>
        <pc:sldMkLst>
          <pc:docMk/>
          <pc:sldMk cId="3949317831" sldId="455"/>
        </pc:sldMkLst>
        <pc:spChg chg="mod">
          <ac:chgData name="Santanu Banerjee" userId="1afeee5ad5067108" providerId="LiveId" clId="{E88787CB-8C13-457B-B953-92131D30D061}" dt="2017-11-08T05:20:07.133" v="2" actId="20577"/>
          <ac:spMkLst>
            <pc:docMk/>
            <pc:sldMk cId="3949317831" sldId="455"/>
            <ac:spMk id="2" creationId="{00000000-0000-0000-0000-000000000000}"/>
          </ac:spMkLst>
        </pc:spChg>
        <pc:spChg chg="mod">
          <ac:chgData name="Santanu Banerjee" userId="1afeee5ad5067108" providerId="LiveId" clId="{E88787CB-8C13-457B-B953-92131D30D061}" dt="2017-11-08T05:20:24.648" v="23" actId="20577"/>
          <ac:spMkLst>
            <pc:docMk/>
            <pc:sldMk cId="3949317831" sldId="45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Bit manipulation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5350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all the bitwise operations listed in the following exercises of your book.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7.2.1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you answers against the solution(given) and then correct your code as necessary.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all answers are correct submit your code.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pts for submission of your code(working correctly).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 7.1.1 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535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89634"/>
              </p:ext>
            </p:extLst>
          </p:nvPr>
        </p:nvGraphicFramePr>
        <p:xfrm>
          <a:off x="304800" y="914400"/>
          <a:ext cx="7562849" cy="587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82">
                  <a:extLst>
                    <a:ext uri="{9D8B030D-6E8A-4147-A177-3AD203B41FA5}">
                      <a16:colId xmlns:a16="http://schemas.microsoft.com/office/drawing/2014/main" val="709598983"/>
                    </a:ext>
                  </a:extLst>
                </a:gridCol>
                <a:gridCol w="1253416">
                  <a:extLst>
                    <a:ext uri="{9D8B030D-6E8A-4147-A177-3AD203B41FA5}">
                      <a16:colId xmlns:a16="http://schemas.microsoft.com/office/drawing/2014/main" val="3326178981"/>
                    </a:ext>
                  </a:extLst>
                </a:gridCol>
                <a:gridCol w="1293409">
                  <a:extLst>
                    <a:ext uri="{9D8B030D-6E8A-4147-A177-3AD203B41FA5}">
                      <a16:colId xmlns:a16="http://schemas.microsoft.com/office/drawing/2014/main" val="1059141546"/>
                    </a:ext>
                  </a:extLst>
                </a:gridCol>
                <a:gridCol w="1508976">
                  <a:extLst>
                    <a:ext uri="{9D8B030D-6E8A-4147-A177-3AD203B41FA5}">
                      <a16:colId xmlns:a16="http://schemas.microsoft.com/office/drawing/2014/main" val="137426735"/>
                    </a:ext>
                  </a:extLst>
                </a:gridCol>
                <a:gridCol w="1580833">
                  <a:extLst>
                    <a:ext uri="{9D8B030D-6E8A-4147-A177-3AD203B41FA5}">
                      <a16:colId xmlns:a16="http://schemas.microsoft.com/office/drawing/2014/main" val="2534252703"/>
                    </a:ext>
                  </a:extLst>
                </a:gridCol>
                <a:gridCol w="1580833">
                  <a:extLst>
                    <a:ext uri="{9D8B030D-6E8A-4147-A177-3AD203B41FA5}">
                      <a16:colId xmlns:a16="http://schemas.microsoft.com/office/drawing/2014/main" val="298064135"/>
                    </a:ext>
                  </a:extLst>
                </a:gridCol>
              </a:tblGrid>
              <a:tr h="3430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11924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87898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FB77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67965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CB77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00591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 058A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5402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363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FFF5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23629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058A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45043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FA75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17936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7145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58793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86166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8CB2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56944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6348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0244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8EBA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6529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495C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9766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F6EB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596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2480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7319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D26B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8585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B6A3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 7.2.1: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535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02369"/>
              </p:ext>
            </p:extLst>
          </p:nvPr>
        </p:nvGraphicFramePr>
        <p:xfrm>
          <a:off x="304800" y="914400"/>
          <a:ext cx="7562849" cy="525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82">
                  <a:extLst>
                    <a:ext uri="{9D8B030D-6E8A-4147-A177-3AD203B41FA5}">
                      <a16:colId xmlns:a16="http://schemas.microsoft.com/office/drawing/2014/main" val="709598983"/>
                    </a:ext>
                  </a:extLst>
                </a:gridCol>
                <a:gridCol w="1253416">
                  <a:extLst>
                    <a:ext uri="{9D8B030D-6E8A-4147-A177-3AD203B41FA5}">
                      <a16:colId xmlns:a16="http://schemas.microsoft.com/office/drawing/2014/main" val="3326178981"/>
                    </a:ext>
                  </a:extLst>
                </a:gridCol>
                <a:gridCol w="1293409">
                  <a:extLst>
                    <a:ext uri="{9D8B030D-6E8A-4147-A177-3AD203B41FA5}">
                      <a16:colId xmlns:a16="http://schemas.microsoft.com/office/drawing/2014/main" val="1059141546"/>
                    </a:ext>
                  </a:extLst>
                </a:gridCol>
                <a:gridCol w="1508976">
                  <a:extLst>
                    <a:ext uri="{9D8B030D-6E8A-4147-A177-3AD203B41FA5}">
                      <a16:colId xmlns:a16="http://schemas.microsoft.com/office/drawing/2014/main" val="137426735"/>
                    </a:ext>
                  </a:extLst>
                </a:gridCol>
                <a:gridCol w="1580833">
                  <a:extLst>
                    <a:ext uri="{9D8B030D-6E8A-4147-A177-3AD203B41FA5}">
                      <a16:colId xmlns:a16="http://schemas.microsoft.com/office/drawing/2014/main" val="2534252703"/>
                    </a:ext>
                  </a:extLst>
                </a:gridCol>
                <a:gridCol w="1580833">
                  <a:extLst>
                    <a:ext uri="{9D8B030D-6E8A-4147-A177-3AD203B41FA5}">
                      <a16:colId xmlns:a16="http://schemas.microsoft.com/office/drawing/2014/main" val="298064135"/>
                    </a:ext>
                  </a:extLst>
                </a:gridCol>
              </a:tblGrid>
              <a:tr h="3430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11924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516A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87898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67965"/>
                  </a:ext>
                </a:extLst>
              </a:tr>
              <a:tr h="2859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D45A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00591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516B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5402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D45A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363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8B50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23629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0A8B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45043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FA8B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17936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8B5A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58793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5A8B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86166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516B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56944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0244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75D0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6529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11D7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97660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75D0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8596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F1D7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216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6072</TotalTime>
  <Words>366</Words>
  <Application>Microsoft Office PowerPoint</Application>
  <PresentationFormat>On-screen Show (4:3)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</vt:lpstr>
      <vt:lpstr>Ex 7.1.1 : Solution</vt:lpstr>
      <vt:lpstr>Ex 7.2.1: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755</cp:revision>
  <cp:lastPrinted>2016-02-16T07:37:48Z</cp:lastPrinted>
  <dcterms:created xsi:type="dcterms:W3CDTF">2000-06-12T17:02:08Z</dcterms:created>
  <dcterms:modified xsi:type="dcterms:W3CDTF">2017-11-08T05:20:42Z</dcterms:modified>
</cp:coreProperties>
</file>