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handoutMasterIdLst>
    <p:handoutMasterId r:id="rId6"/>
  </p:handoutMasterIdLst>
  <p:sldIdLst>
    <p:sldId id="394" r:id="rId2"/>
    <p:sldId id="340" r:id="rId3"/>
    <p:sldId id="455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4660"/>
  </p:normalViewPr>
  <p:slideViewPr>
    <p:cSldViewPr>
      <p:cViewPr varScale="1">
        <p:scale>
          <a:sx n="117" d="100"/>
          <a:sy n="117" d="100"/>
        </p:scale>
        <p:origin x="11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88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r>
              <a:rPr lang="en-US" dirty="0"/>
              <a:t/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String Instructions Exercise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5077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Complete exercise 8.1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(items: 1, 2, 3, 4)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your book.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Include in your submission: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item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code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submission must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 code and output for 8.1 items 1,2,3,4 to receive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credit.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10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6077</TotalTime>
  <Words>59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AvantGarde</vt:lpstr>
      <vt:lpstr>Corbel</vt:lpstr>
      <vt:lpstr>Times New Roman</vt:lpstr>
      <vt:lpstr>Depth</vt:lpstr>
      <vt:lpstr>CSCI -112 Introduction to computer Systems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758</cp:revision>
  <cp:lastPrinted>2016-02-16T07:37:48Z</cp:lastPrinted>
  <dcterms:created xsi:type="dcterms:W3CDTF">2000-06-12T17:02:08Z</dcterms:created>
  <dcterms:modified xsi:type="dcterms:W3CDTF">2019-11-18T05:39:14Z</dcterms:modified>
</cp:coreProperties>
</file>