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394" r:id="rId2"/>
    <p:sldId id="448" r:id="rId3"/>
    <p:sldId id="446" r:id="rId4"/>
    <p:sldId id="319" r:id="rId5"/>
    <p:sldId id="441" r:id="rId6"/>
    <p:sldId id="428" r:id="rId7"/>
    <p:sldId id="442" r:id="rId8"/>
    <p:sldId id="443" r:id="rId9"/>
    <p:sldId id="444" r:id="rId10"/>
    <p:sldId id="44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2B90-65F1-4F44-828E-CF36026E67D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7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2B90-65F1-4F44-828E-CF36026E67D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0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2B90-65F1-4F44-828E-CF36026E67D6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7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2B90-65F1-4F44-828E-CF36026E67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1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2B90-65F1-4F44-828E-CF36026E67D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704850"/>
            <a:ext cx="4575175" cy="3430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1975"/>
            <a:ext cx="5029200" cy="40592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Convert the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6513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Do the following conversion manually (without the help of calculator, computer or any other mechanism)</a:t>
            </a:r>
          </a:p>
          <a:p>
            <a:r>
              <a:rPr lang="en-US" dirty="0"/>
              <a:t>To binary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</a:p>
          <a:p>
            <a:r>
              <a:rPr lang="en-US" dirty="0"/>
              <a:t>To octal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985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2F3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</a:p>
          <a:p>
            <a:r>
              <a:rPr lang="en-US" dirty="0"/>
              <a:t>To decimal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10000110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642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</a:p>
          <a:p>
            <a:r>
              <a:rPr lang="en-US" dirty="0"/>
              <a:t>To hexadecimal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10111101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2568</a:t>
            </a:r>
            <a:r>
              <a:rPr lang="en-US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Lab -1 – Total 10 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completed within the lab time.</a:t>
            </a:r>
          </a:p>
          <a:p>
            <a:r>
              <a:rPr lang="en-US" dirty="0"/>
              <a:t>Visual Studio – basic usage - 5 pts</a:t>
            </a:r>
          </a:p>
          <a:p>
            <a:r>
              <a:rPr lang="en-US" dirty="0"/>
              <a:t>Conversion between number systems - 5 pts</a:t>
            </a:r>
          </a:p>
          <a:p>
            <a:r>
              <a:rPr lang="en-US" dirty="0"/>
              <a:t>Show/submit your completed work to your lab instructor to get points.</a:t>
            </a:r>
          </a:p>
          <a:p>
            <a:r>
              <a:rPr lang="en-US" dirty="0"/>
              <a:t>Due before the end </a:t>
            </a:r>
            <a:r>
              <a:rPr lang="en-US"/>
              <a:t>of the lab.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 Visual Studio – basic usage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5 pts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1188"/>
            <a:ext cx="7772400" cy="608012"/>
          </a:xfrm>
        </p:spPr>
        <p:txBody>
          <a:bodyPr>
            <a:no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familiar with Visual Studio.</a:t>
            </a:r>
          </a:p>
          <a:p>
            <a:r>
              <a:rPr lang="en-US" dirty="0"/>
              <a:t>Create a Hello World Program (Console App) using any high level language.</a:t>
            </a:r>
          </a:p>
          <a:p>
            <a:r>
              <a:rPr lang="en-US" dirty="0"/>
              <a:t>Launch debugger and run the program.</a:t>
            </a:r>
          </a:p>
          <a:p>
            <a:r>
              <a:rPr lang="en-US" dirty="0"/>
              <a:t>Modify the program to exercise basic debugging functions.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11188"/>
            <a:ext cx="7772400" cy="608012"/>
          </a:xfrm>
        </p:spPr>
        <p:txBody>
          <a:bodyPr>
            <a:noAutofit/>
          </a:bodyPr>
          <a:lstStyle/>
          <a:p>
            <a:r>
              <a:rPr lang="en-US" dirty="0"/>
              <a:t>Get familiar with Visual Studio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Locate and Run the IDE</a:t>
            </a:r>
          </a:p>
          <a:p>
            <a:pPr lvl="1"/>
            <a:r>
              <a:rPr lang="en-US" dirty="0"/>
              <a:t>Commonly used menu items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Window layout – ability to reorganize </a:t>
            </a:r>
          </a:p>
          <a:p>
            <a:r>
              <a:rPr lang="en-US" dirty="0"/>
              <a:t>New Project</a:t>
            </a:r>
          </a:p>
          <a:p>
            <a:pPr lvl="1"/>
            <a:r>
              <a:rPr lang="en-US" dirty="0"/>
              <a:t>Review different project options</a:t>
            </a:r>
          </a:p>
          <a:p>
            <a:pPr lvl="1"/>
            <a:r>
              <a:rPr lang="en-US" dirty="0"/>
              <a:t>Project Location</a:t>
            </a:r>
          </a:p>
          <a:p>
            <a:r>
              <a:rPr lang="en-US" dirty="0"/>
              <a:t>Open Project</a:t>
            </a:r>
          </a:p>
          <a:p>
            <a:pPr lvl="1"/>
            <a:r>
              <a:rPr lang="en-US" dirty="0"/>
              <a:t>Open from project folder</a:t>
            </a:r>
          </a:p>
          <a:p>
            <a:pPr lvl="1"/>
            <a:r>
              <a:rPr lang="en-US" dirty="0"/>
              <a:t>Open using solution file from Windows explorer</a:t>
            </a:r>
          </a:p>
          <a:p>
            <a:r>
              <a:rPr lang="en-US" dirty="0"/>
              <a:t>Solution Explorer</a:t>
            </a:r>
          </a:p>
          <a:p>
            <a:pPr lvl="1"/>
            <a:r>
              <a:rPr lang="en-US" dirty="0"/>
              <a:t>Project Items/categories within solution explorer</a:t>
            </a:r>
          </a:p>
          <a:p>
            <a:pPr lvl="1"/>
            <a:r>
              <a:rPr lang="en-US" dirty="0"/>
              <a:t>How to add items, options</a:t>
            </a:r>
          </a:p>
        </p:txBody>
      </p:sp>
    </p:spTree>
    <p:extLst>
      <p:ext uri="{BB962C8B-B14F-4D97-AF65-F5344CB8AC3E}">
        <p14:creationId xmlns:p14="http://schemas.microsoft.com/office/powerpoint/2010/main" val="18890670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Hello World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Hello World Program</a:t>
            </a:r>
          </a:p>
          <a:p>
            <a:pPr lvl="1"/>
            <a:r>
              <a:rPr lang="en-US" dirty="0"/>
              <a:t>Console App</a:t>
            </a:r>
          </a:p>
          <a:p>
            <a:pPr lvl="1"/>
            <a:r>
              <a:rPr lang="en-US" dirty="0"/>
              <a:t>Using C/C++/C#/or any other language</a:t>
            </a:r>
          </a:p>
          <a:p>
            <a:r>
              <a:rPr lang="en-US" dirty="0"/>
              <a:t>Build the program</a:t>
            </a:r>
          </a:p>
          <a:p>
            <a:pPr lvl="1"/>
            <a:r>
              <a:rPr lang="en-US" dirty="0"/>
              <a:t>Get familiar with errors and warnings</a:t>
            </a:r>
          </a:p>
          <a:p>
            <a:pPr lvl="1"/>
            <a:r>
              <a:rPr lang="en-US" dirty="0"/>
              <a:t>Fix any errors or warnings</a:t>
            </a:r>
          </a:p>
          <a:p>
            <a:pPr lvl="1"/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76586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Using Debugger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the hello world program</a:t>
            </a:r>
          </a:p>
          <a:p>
            <a:pPr lvl="1"/>
            <a:r>
              <a:rPr lang="en-US" dirty="0"/>
              <a:t>Breakpoints – Add, Remove, View, manage</a:t>
            </a:r>
          </a:p>
          <a:p>
            <a:pPr lvl="1"/>
            <a:r>
              <a:rPr lang="en-US" dirty="0"/>
              <a:t>Start, Step over/into, Continue</a:t>
            </a:r>
          </a:p>
          <a:p>
            <a:pPr lvl="1"/>
            <a:r>
              <a:rPr lang="en-US" dirty="0"/>
              <a:t>View various watch windows</a:t>
            </a:r>
          </a:p>
          <a:p>
            <a:pPr lvl="1"/>
            <a:r>
              <a:rPr lang="en-US" dirty="0"/>
              <a:t>Standard and conditional breakpoints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More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Settings and properties</a:t>
            </a:r>
          </a:p>
          <a:p>
            <a:pPr lvl="1"/>
            <a:r>
              <a:rPr lang="en-US" dirty="0"/>
              <a:t>Get familiar project settings and properties</a:t>
            </a:r>
          </a:p>
          <a:p>
            <a:r>
              <a:rPr lang="en-US" dirty="0"/>
              <a:t>More features</a:t>
            </a:r>
          </a:p>
          <a:p>
            <a:pPr lvl="1"/>
            <a:r>
              <a:rPr lang="en-US" dirty="0"/>
              <a:t>If time permits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 Conversion between number systems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5 pts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132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</TotalTime>
  <Words>302</Words>
  <Application>Microsoft Office PowerPoint</Application>
  <PresentationFormat>On-screen Show (4:3)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AvantGarde</vt:lpstr>
      <vt:lpstr>Corbel</vt:lpstr>
      <vt:lpstr>Courier New</vt:lpstr>
      <vt:lpstr>Times New Roman</vt:lpstr>
      <vt:lpstr>Depth</vt:lpstr>
      <vt:lpstr>CSCI -112 Introduction to computer Systems</vt:lpstr>
      <vt:lpstr>Lab -1 – Total 10 pts</vt:lpstr>
      <vt:lpstr>PowerPoint Presentation</vt:lpstr>
      <vt:lpstr>Topics</vt:lpstr>
      <vt:lpstr>Get familiar with Visual Studio</vt:lpstr>
      <vt:lpstr>Hello World</vt:lpstr>
      <vt:lpstr>Using Debugger</vt:lpstr>
      <vt:lpstr>More Features</vt:lpstr>
      <vt:lpstr>PowerPoint Presentation</vt:lpstr>
      <vt:lpstr>Convert the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688</cp:revision>
  <dcterms:created xsi:type="dcterms:W3CDTF">2000-06-12T17:02:08Z</dcterms:created>
  <dcterms:modified xsi:type="dcterms:W3CDTF">2021-08-29T08:58:34Z</dcterms:modified>
</cp:coreProperties>
</file>