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394" r:id="rId2"/>
    <p:sldId id="458" r:id="rId3"/>
    <p:sldId id="456" r:id="rId4"/>
    <p:sldId id="463" r:id="rId5"/>
    <p:sldId id="464" r:id="rId6"/>
    <p:sldId id="465" r:id="rId7"/>
    <p:sldId id="462" r:id="rId8"/>
    <p:sldId id="459" r:id="rId9"/>
    <p:sldId id="460" r:id="rId10"/>
    <p:sldId id="461" r:id="rId11"/>
    <p:sldId id="46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00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54" autoAdjust="0"/>
    <p:restoredTop sz="94660"/>
  </p:normalViewPr>
  <p:slideViewPr>
    <p:cSldViewPr>
      <p:cViewPr varScale="1">
        <p:scale>
          <a:sx n="114" d="100"/>
          <a:sy n="114" d="100"/>
        </p:scale>
        <p:origin x="12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anu Banerjee" userId="1afeee5ad5067108" providerId="LiveId" clId="{188F0723-DC39-4135-B12C-7EDDECD13742}"/>
    <pc:docChg chg="custSel addSld delSld modSld sldOrd">
      <pc:chgData name="Santanu Banerjee" userId="1afeee5ad5067108" providerId="LiveId" clId="{188F0723-DC39-4135-B12C-7EDDECD13742}" dt="2017-09-19T03:26:55.084" v="594" actId="20577"/>
      <pc:docMkLst>
        <pc:docMk/>
      </pc:docMkLst>
      <pc:sldChg chg="del">
        <pc:chgData name="Santanu Banerjee" userId="1afeee5ad5067108" providerId="LiveId" clId="{188F0723-DC39-4135-B12C-7EDDECD13742}" dt="2017-09-19T03:11:54.615" v="1" actId="2696"/>
        <pc:sldMkLst>
          <pc:docMk/>
          <pc:sldMk cId="0" sldId="340"/>
        </pc:sldMkLst>
      </pc:sldChg>
      <pc:sldChg chg="del">
        <pc:chgData name="Santanu Banerjee" userId="1afeee5ad5067108" providerId="LiveId" clId="{188F0723-DC39-4135-B12C-7EDDECD13742}" dt="2017-09-19T03:13:59.251" v="31" actId="2696"/>
        <pc:sldMkLst>
          <pc:docMk/>
          <pc:sldMk cId="2931698576" sldId="454"/>
        </pc:sldMkLst>
      </pc:sldChg>
      <pc:sldChg chg="del">
        <pc:chgData name="Santanu Banerjee" userId="1afeee5ad5067108" providerId="LiveId" clId="{188F0723-DC39-4135-B12C-7EDDECD13742}" dt="2017-09-19T03:13:59.284" v="32" actId="2696"/>
        <pc:sldMkLst>
          <pc:docMk/>
          <pc:sldMk cId="3949317831" sldId="455"/>
        </pc:sldMkLst>
      </pc:sldChg>
      <pc:sldChg chg="modSp ord">
        <pc:chgData name="Santanu Banerjee" userId="1afeee5ad5067108" providerId="LiveId" clId="{188F0723-DC39-4135-B12C-7EDDECD13742}" dt="2017-09-19T03:26:55.084" v="594" actId="20577"/>
        <pc:sldMkLst>
          <pc:docMk/>
          <pc:sldMk cId="0" sldId="456"/>
        </pc:sldMkLst>
        <pc:spChg chg="mod">
          <ac:chgData name="Santanu Banerjee" userId="1afeee5ad5067108" providerId="LiveId" clId="{188F0723-DC39-4135-B12C-7EDDECD13742}" dt="2017-09-19T03:26:55.084" v="594" actId="20577"/>
          <ac:spMkLst>
            <pc:docMk/>
            <pc:sldMk cId="0" sldId="456"/>
            <ac:spMk id="167938" creationId="{00000000-0000-0000-0000-000000000000}"/>
          </ac:spMkLst>
        </pc:spChg>
      </pc:sldChg>
      <pc:sldChg chg="del">
        <pc:chgData name="Santanu Banerjee" userId="1afeee5ad5067108" providerId="LiveId" clId="{188F0723-DC39-4135-B12C-7EDDECD13742}" dt="2017-09-19T03:13:59.225" v="30" actId="2696"/>
        <pc:sldMkLst>
          <pc:docMk/>
          <pc:sldMk cId="2931698576" sldId="457"/>
        </pc:sldMkLst>
      </pc:sldChg>
      <pc:sldChg chg="add">
        <pc:chgData name="Santanu Banerjee" userId="1afeee5ad5067108" providerId="LiveId" clId="{188F0723-DC39-4135-B12C-7EDDECD13742}" dt="2017-09-19T03:11:45.896" v="0"/>
        <pc:sldMkLst>
          <pc:docMk/>
          <pc:sldMk cId="2468816100" sldId="458"/>
        </pc:sldMkLst>
      </pc:sldChg>
      <pc:sldChg chg="add">
        <pc:chgData name="Santanu Banerjee" userId="1afeee5ad5067108" providerId="LiveId" clId="{188F0723-DC39-4135-B12C-7EDDECD13742}" dt="2017-09-19T03:11:45.896" v="0"/>
        <pc:sldMkLst>
          <pc:docMk/>
          <pc:sldMk cId="583039952" sldId="459"/>
        </pc:sldMkLst>
      </pc:sldChg>
      <pc:sldChg chg="modSp add">
        <pc:chgData name="Santanu Banerjee" userId="1afeee5ad5067108" providerId="LiveId" clId="{188F0723-DC39-4135-B12C-7EDDECD13742}" dt="2017-09-19T03:13:04.124" v="29" actId="20577"/>
        <pc:sldMkLst>
          <pc:docMk/>
          <pc:sldMk cId="3476606183" sldId="460"/>
        </pc:sldMkLst>
        <pc:spChg chg="mod">
          <ac:chgData name="Santanu Banerjee" userId="1afeee5ad5067108" providerId="LiveId" clId="{188F0723-DC39-4135-B12C-7EDDECD13742}" dt="2017-09-19T03:13:04.124" v="29" actId="20577"/>
          <ac:spMkLst>
            <pc:docMk/>
            <pc:sldMk cId="3476606183" sldId="460"/>
            <ac:spMk id="3" creationId="{00000000-0000-0000-0000-000000000000}"/>
          </ac:spMkLst>
        </pc:spChg>
      </pc:sldChg>
      <pc:sldChg chg="add">
        <pc:chgData name="Santanu Banerjee" userId="1afeee5ad5067108" providerId="LiveId" clId="{188F0723-DC39-4135-B12C-7EDDECD13742}" dt="2017-09-19T03:11:45.896" v="0"/>
        <pc:sldMkLst>
          <pc:docMk/>
          <pc:sldMk cId="3399241968" sldId="461"/>
        </pc:sldMkLst>
      </pc:sldChg>
      <pc:sldChg chg="add ord">
        <pc:chgData name="Santanu Banerjee" userId="1afeee5ad5067108" providerId="LiveId" clId="{188F0723-DC39-4135-B12C-7EDDECD13742}" dt="2017-09-19T03:14:41.797" v="35"/>
        <pc:sldMkLst>
          <pc:docMk/>
          <pc:sldMk cId="107257057" sldId="462"/>
        </pc:sldMkLst>
      </pc:sldChg>
      <pc:sldChg chg="add">
        <pc:chgData name="Santanu Banerjee" userId="1afeee5ad5067108" providerId="LiveId" clId="{188F0723-DC39-4135-B12C-7EDDECD13742}" dt="2017-09-19T03:14:04.639" v="33"/>
        <pc:sldMkLst>
          <pc:docMk/>
          <pc:sldMk cId="2568210903" sldId="463"/>
        </pc:sldMkLst>
      </pc:sldChg>
      <pc:sldChg chg="add">
        <pc:chgData name="Santanu Banerjee" userId="1afeee5ad5067108" providerId="LiveId" clId="{188F0723-DC39-4135-B12C-7EDDECD13742}" dt="2017-09-19T03:14:04.639" v="33"/>
        <pc:sldMkLst>
          <pc:docMk/>
          <pc:sldMk cId="1627826284" sldId="464"/>
        </pc:sldMkLst>
      </pc:sldChg>
      <pc:sldChg chg="delSp modSp add">
        <pc:chgData name="Santanu Banerjee" userId="1afeee5ad5067108" providerId="LiveId" clId="{188F0723-DC39-4135-B12C-7EDDECD13742}" dt="2017-09-19T03:17:44.595" v="119" actId="20577"/>
        <pc:sldMkLst>
          <pc:docMk/>
          <pc:sldMk cId="2055228446" sldId="465"/>
        </pc:sldMkLst>
        <pc:spChg chg="mod">
          <ac:chgData name="Santanu Banerjee" userId="1afeee5ad5067108" providerId="LiveId" clId="{188F0723-DC39-4135-B12C-7EDDECD13742}" dt="2017-09-19T03:17:44.595" v="119" actId="20577"/>
          <ac:spMkLst>
            <pc:docMk/>
            <pc:sldMk cId="2055228446" sldId="465"/>
            <ac:spMk id="3" creationId="{00000000-0000-0000-0000-000000000000}"/>
          </ac:spMkLst>
        </pc:spChg>
        <pc:spChg chg="del mod">
          <ac:chgData name="Santanu Banerjee" userId="1afeee5ad5067108" providerId="LiveId" clId="{188F0723-DC39-4135-B12C-7EDDECD13742}" dt="2017-09-19T03:15:58.593" v="37" actId="478"/>
          <ac:spMkLst>
            <pc:docMk/>
            <pc:sldMk cId="2055228446" sldId="465"/>
            <ac:spMk id="5" creationId="{00000000-0000-0000-0000-000000000000}"/>
          </ac:spMkLst>
        </pc:spChg>
      </pc:sldChg>
      <pc:sldChg chg="addSp delSp modSp add">
        <pc:chgData name="Santanu Banerjee" userId="1afeee5ad5067108" providerId="LiveId" clId="{188F0723-DC39-4135-B12C-7EDDECD13742}" dt="2017-09-19T03:26:14.105" v="577" actId="20577"/>
        <pc:sldMkLst>
          <pc:docMk/>
          <pc:sldMk cId="1290681393" sldId="466"/>
        </pc:sldMkLst>
        <pc:spChg chg="mod">
          <ac:chgData name="Santanu Banerjee" userId="1afeee5ad5067108" providerId="LiveId" clId="{188F0723-DC39-4135-B12C-7EDDECD13742}" dt="2017-09-19T03:24:49.263" v="502" actId="6549"/>
          <ac:spMkLst>
            <pc:docMk/>
            <pc:sldMk cId="1290681393" sldId="466"/>
            <ac:spMk id="2" creationId="{00000000-0000-0000-0000-000000000000}"/>
          </ac:spMkLst>
        </pc:spChg>
        <pc:spChg chg="del">
          <ac:chgData name="Santanu Banerjee" userId="1afeee5ad5067108" providerId="LiveId" clId="{188F0723-DC39-4135-B12C-7EDDECD13742}" dt="2017-09-19T03:18:50.216" v="136" actId="478"/>
          <ac:spMkLst>
            <pc:docMk/>
            <pc:sldMk cId="1290681393" sldId="466"/>
            <ac:spMk id="5" creationId="{00000000-0000-0000-0000-000000000000}"/>
          </ac:spMkLst>
        </pc:spChg>
        <pc:spChg chg="del">
          <ac:chgData name="Santanu Banerjee" userId="1afeee5ad5067108" providerId="LiveId" clId="{188F0723-DC39-4135-B12C-7EDDECD13742}" dt="2017-09-19T03:18:57.990" v="139" actId="478"/>
          <ac:spMkLst>
            <pc:docMk/>
            <pc:sldMk cId="1290681393" sldId="466"/>
            <ac:spMk id="6" creationId="{00000000-0000-0000-0000-000000000000}"/>
          </ac:spMkLst>
        </pc:spChg>
        <pc:spChg chg="add mod">
          <ac:chgData name="Santanu Banerjee" userId="1afeee5ad5067108" providerId="LiveId" clId="{188F0723-DC39-4135-B12C-7EDDECD13742}" dt="2017-09-19T03:26:14.105" v="577" actId="20577"/>
          <ac:spMkLst>
            <pc:docMk/>
            <pc:sldMk cId="1290681393" sldId="466"/>
            <ac:spMk id="8" creationId="{CA835AB3-A5E6-4DC9-96E8-391D3529F357}"/>
          </ac:spMkLst>
        </pc:spChg>
        <pc:picChg chg="del mod">
          <ac:chgData name="Santanu Banerjee" userId="1afeee5ad5067108" providerId="LiveId" clId="{188F0723-DC39-4135-B12C-7EDDECD13742}" dt="2017-09-19T03:18:47.382" v="135" actId="478"/>
          <ac:picMkLst>
            <pc:docMk/>
            <pc:sldMk cId="1290681393" sldId="466"/>
            <ac:picMk id="10" creationId="{00000000-0000-0000-0000-000000000000}"/>
          </ac:picMkLst>
        </pc:picChg>
        <pc:cxnChg chg="del">
          <ac:chgData name="Santanu Banerjee" userId="1afeee5ad5067108" providerId="LiveId" clId="{188F0723-DC39-4135-B12C-7EDDECD13742}" dt="2017-09-19T03:18:54.632" v="138" actId="478"/>
          <ac:cxnSpMkLst>
            <pc:docMk/>
            <pc:sldMk cId="1290681393" sldId="466"/>
            <ac:cxnSpMk id="13" creationId="{00000000-0000-0000-0000-000000000000}"/>
          </ac:cxnSpMkLst>
        </pc:cxnChg>
        <pc:cxnChg chg="del">
          <ac:chgData name="Santanu Banerjee" userId="1afeee5ad5067108" providerId="LiveId" clId="{188F0723-DC39-4135-B12C-7EDDECD13742}" dt="2017-09-19T03:18:52.382" v="137" actId="478"/>
          <ac:cxnSpMkLst>
            <pc:docMk/>
            <pc:sldMk cId="1290681393" sldId="466"/>
            <ac:cxnSpMk id="15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fld id="{69B41F6B-37B6-4D76-9D52-0F083AD979C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81038"/>
            <a:ext cx="4546600" cy="3408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316413"/>
            <a:ext cx="5070475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fld id="{B7B67E3F-B727-40BE-8B8D-A925965E527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7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732D-C919-4748-9C35-700131B8F83C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0BA5-939D-4270-971B-09CFFE3D7015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0E5-4512-41DD-A8DA-800FE73B48D3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489-F8B1-4CCC-B55F-AD686BE34AD6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AC5F-35F2-41B3-924F-59DFF861E730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B174-F76E-45C3-84E2-313F39E131AC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46D1-C82E-411E-ACFE-0A33ED96434B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4D03-951D-417B-BF39-FE32D84A1998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A5AB-8886-4BA3-8CFA-CCA90C184472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45AC-3C3B-46CE-B7CC-A6C99313014E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693677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CDB-E815-4925-BE7A-11075666137E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87A-4CF5-4AA2-B753-E12EB8266761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27D9-B8F6-463B-8A6B-CA524F4A3637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6C28-B278-47C8-B2A3-FE92A451314B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7855-23BD-42C1-B902-290E31DEEA06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2BE0-32A3-496F-A08D-469FFFD8D09F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0EFE-72C0-4227-9BD6-7ACF14FE2F32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C505D7-1002-4162-B837-51DAF1F01ABB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600200"/>
            <a:ext cx="8229600" cy="182880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CSCI -112</a:t>
            </a:r>
            <a:br>
              <a:rPr lang="en-US" dirty="0"/>
            </a:br>
            <a:r>
              <a:rPr lang="en-US" sz="5000" dirty="0"/>
              <a:t>Introduction to 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r>
              <a:rPr lang="en-US" dirty="0"/>
              <a:t>Instructor: Santanu Banerjee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186" y="3413760"/>
            <a:ext cx="2473570" cy="68580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400" dirty="0"/>
              <a:t>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4524" y="5867400"/>
            <a:ext cx="1905000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64-bit addresses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0" y="5867400"/>
            <a:ext cx="1905000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64-bit registers</a:t>
            </a: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162800" cy="420624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5141612" y="4724400"/>
            <a:ext cx="152400" cy="11430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76400" y="4724400"/>
            <a:ext cx="609600" cy="11430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24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earn points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835AB3-A5E6-4DC9-96E8-391D3529F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cs typeface="Courier New" pitchFamily="49" charset="0"/>
              </a:rPr>
              <a:t>Create and add code to the 64-bit project as instructed.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cs typeface="Courier New" pitchFamily="49" charset="0"/>
              </a:rPr>
              <a:t>Debug through each line of code and examine the register and memory contents as code executes.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rgbClr val="FFFF00"/>
                </a:solidFill>
                <a:cs typeface="Courier New" pitchFamily="49" charset="0"/>
              </a:rPr>
              <a:t>Submit</a:t>
            </a:r>
            <a:r>
              <a:rPr lang="en-US" sz="2200" dirty="0">
                <a:solidFill>
                  <a:srgbClr val="FFFF00"/>
                </a:solidFill>
                <a:cs typeface="Courier New" pitchFamily="49" charset="0"/>
              </a:rPr>
              <a:t> a screenshot of the visual studio debug session showing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FFFF00"/>
                </a:solidFill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FFFF00"/>
                </a:solidFill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FFFF00"/>
                </a:solidFill>
                <a:cs typeface="Courier New" pitchFamily="49" charset="0"/>
              </a:rPr>
              <a:t>)your code (ii) memory (iii) registers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FFFF00"/>
                </a:solidFill>
                <a:cs typeface="Courier New" pitchFamily="49" charset="0"/>
              </a:rPr>
              <a:t>(Like the picture in the previous slide)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cs typeface="Courier New" pitchFamily="49" charset="0"/>
              </a:rPr>
              <a:t>Play and experiment with the code.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8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838200" y="2133600"/>
            <a:ext cx="7391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 64-bit Examples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Courtesy: UMBC and JBLearning</a:t>
            </a:r>
          </a:p>
        </p:txBody>
      </p:sp>
    </p:spTree>
    <p:extLst>
      <p:ext uri="{BB962C8B-B14F-4D97-AF65-F5344CB8AC3E}">
        <p14:creationId xmlns:p14="http://schemas.microsoft.com/office/powerpoint/2010/main" val="24688161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838200" y="2133600"/>
            <a:ext cx="7391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 5 bonus assignment points for completion and submission.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Packages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5791200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These packages are used with Visual Studio for programs in this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the publisher’s website.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72914"/>
            <a:ext cx="7391400" cy="458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821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Packages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33400" y="1417638"/>
          <a:ext cx="7924800" cy="3169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65760" algn="l"/>
                        </a:tabLst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65760" algn="l"/>
                        </a:tabLst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</a:rPr>
                        <a:t>Use</a:t>
                      </a: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</a:tabLst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</a:rPr>
                        <a:t>console32</a:t>
                      </a: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5760" algn="l"/>
                        </a:tabLst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</a:rPr>
                        <a:t>Produces 32-bit programs, even in a 64-bit operating system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5760" algn="l"/>
                        </a:tabLst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</a:rPr>
                        <a:t>No I/O provided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5760" algn="l"/>
                        </a:tabLst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</a:rPr>
                        <a:t>Debugger used to see register and memory contents</a:t>
                      </a: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</a:tabLst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</a:rPr>
                        <a:t>console64</a:t>
                      </a: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5760" algn="l"/>
                          <a:tab pos="457200" algn="l"/>
                        </a:tabLst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</a:rPr>
                        <a:t>Produces 64-bit programs—64-bit operating system required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5760" algn="l"/>
                          <a:tab pos="457200" algn="l"/>
                        </a:tabLst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</a:rPr>
                        <a:t>No I/O provided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5760" algn="l"/>
                          <a:tab pos="457200" algn="l"/>
                        </a:tabLst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</a:rPr>
                        <a:t>Debugger used to see register and memory contents</a:t>
                      </a: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</a:tabLst>
                      </a:pPr>
                      <a:r>
                        <a:rPr lang="en-US" sz="1600" baseline="0" dirty="0">
                          <a:solidFill>
                            <a:srgbClr val="FFFF00"/>
                          </a:solidFill>
                          <a:effectLst/>
                        </a:rPr>
                        <a:t>windows32</a:t>
                      </a:r>
                      <a:endParaRPr lang="en-US" sz="1600" baseline="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5760" algn="l"/>
                        </a:tabLst>
                      </a:pPr>
                      <a:r>
                        <a:rPr lang="en-US" sz="1600" baseline="0" dirty="0">
                          <a:solidFill>
                            <a:srgbClr val="FFFF00"/>
                          </a:solidFill>
                          <a:effectLst/>
                        </a:rPr>
                        <a:t>Produces 32-bit programs, even in a 64-bit operating system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5760" algn="l"/>
                        </a:tabLst>
                      </a:pPr>
                      <a:r>
                        <a:rPr lang="en-US" sz="1600" baseline="0" dirty="0">
                          <a:solidFill>
                            <a:srgbClr val="FFFF00"/>
                          </a:solidFill>
                          <a:effectLst/>
                        </a:rPr>
                        <a:t>Simple I/O using macros defined in the package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5760" algn="l"/>
                        </a:tabLst>
                      </a:pPr>
                      <a:r>
                        <a:rPr lang="en-US" sz="1600" baseline="0" dirty="0">
                          <a:solidFill>
                            <a:srgbClr val="FFFF00"/>
                          </a:solidFill>
                          <a:effectLst/>
                        </a:rPr>
                        <a:t>Debugger available to see register and memory contents</a:t>
                      </a:r>
                      <a:endParaRPr lang="en-US" sz="1600" baseline="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</a:tabLst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</a:rPr>
                        <a:t>windows64</a:t>
                      </a: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5760" algn="l"/>
                          <a:tab pos="457200" algn="l"/>
                        </a:tabLst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</a:rPr>
                        <a:t>Produces 64-bit programs—64-bit operating system required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5760" algn="l"/>
                        </a:tabLst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</a:rPr>
                        <a:t>Simple I/O using macros defined in the package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5760" algn="l"/>
                          <a:tab pos="457200" algn="l"/>
                        </a:tabLst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</a:rPr>
                        <a:t>Debugger available to see register and memory contents</a:t>
                      </a: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791200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These packages are used with Visual Studio for programs in this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953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Use the </a:t>
            </a:r>
            <a:r>
              <a:rPr lang="en-US" sz="2400" b="1" u="sng" dirty="0">
                <a:solidFill>
                  <a:schemeClr val="tx1"/>
                </a:solidFill>
              </a:rPr>
              <a:t>windows32</a:t>
            </a:r>
            <a:r>
              <a:rPr lang="en-US" sz="2400" dirty="0">
                <a:solidFill>
                  <a:schemeClr val="tx1"/>
                </a:solidFill>
              </a:rPr>
              <a:t> framework package for this exercise</a:t>
            </a:r>
          </a:p>
        </p:txBody>
      </p:sp>
    </p:spTree>
    <p:extLst>
      <p:ext uri="{BB962C8B-B14F-4D97-AF65-F5344CB8AC3E}">
        <p14:creationId xmlns:p14="http://schemas.microsoft.com/office/powerpoint/2010/main" val="162782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Section 3.7 (Chapter 3) from the text book.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all the slides in this document.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and run the Console64 app just like the console32  app after applying the changes for 64 bit mode.</a:t>
            </a:r>
          </a:p>
        </p:txBody>
      </p:sp>
    </p:spTree>
    <p:extLst>
      <p:ext uri="{BB962C8B-B14F-4D97-AF65-F5344CB8AC3E}">
        <p14:creationId xmlns:p14="http://schemas.microsoft.com/office/powerpoint/2010/main" val="205522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“Direct” memory addressing is actually RIP relative: the 32-bit offset stored in the instruction is added to RIP to get the operand address.</a:t>
            </a:r>
          </a:p>
          <a:p>
            <a:r>
              <a:rPr lang="en-US" dirty="0"/>
              <a:t>Extra code is required in </a:t>
            </a:r>
            <a:r>
              <a:rPr lang="en-US" i="1" dirty="0"/>
              <a:t>windows64</a:t>
            </a:r>
            <a:r>
              <a:rPr lang="en-US" dirty="0"/>
              <a:t> programs</a:t>
            </a:r>
          </a:p>
          <a:p>
            <a:pPr>
              <a:spcBef>
                <a:spcPts val="0"/>
              </a:spcBef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sub rsp,120  ; reserve stack space for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MainProc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120 ; restore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console64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/>
              <a:t>Use the solution under console64 folder</a:t>
            </a:r>
          </a:p>
          <a:p>
            <a:r>
              <a:rPr lang="en-US" dirty="0"/>
              <a:t>Similar to </a:t>
            </a:r>
            <a:r>
              <a:rPr lang="en-US" i="1" dirty="0"/>
              <a:t>console32</a:t>
            </a:r>
            <a:r>
              <a:rPr lang="en-US" dirty="0"/>
              <a:t>, but fewer directives</a:t>
            </a:r>
          </a:p>
          <a:p>
            <a:pPr lvl="1"/>
            <a:r>
              <a:rPr lang="en-US" dirty="0"/>
              <a:t>Not required: </a:t>
            </a:r>
            <a:r>
              <a:rPr lang="en-US" dirty="0">
                <a:solidFill>
                  <a:srgbClr val="FFFF00"/>
                </a:solidFill>
                <a:latin typeface="Arial Narrow" panose="020B0606020202030204" pitchFamily="34" charset="0"/>
              </a:rPr>
              <a:t>.586, .MODEL FLAT, .STACK</a:t>
            </a:r>
          </a:p>
          <a:p>
            <a:r>
              <a:rPr lang="en-US" dirty="0"/>
              <a:t>Data segment uses </a:t>
            </a:r>
            <a:r>
              <a:rPr lang="en-US" dirty="0">
                <a:solidFill>
                  <a:srgbClr val="FFFF00"/>
                </a:solidFill>
              </a:rPr>
              <a:t>QWORD</a:t>
            </a:r>
            <a:r>
              <a:rPr lang="en-US" dirty="0"/>
              <a:t> instead of </a:t>
            </a:r>
            <a:r>
              <a:rPr lang="en-US" dirty="0">
                <a:solidFill>
                  <a:srgbClr val="FFFF00"/>
                </a:solidFill>
              </a:rPr>
              <a:t>DWORD</a:t>
            </a:r>
          </a:p>
          <a:p>
            <a:r>
              <a:rPr lang="en-US" dirty="0"/>
              <a:t>Code segment uses </a:t>
            </a:r>
            <a:r>
              <a:rPr lang="en-US" dirty="0">
                <a:solidFill>
                  <a:srgbClr val="FFFF00"/>
                </a:solidFill>
              </a:rPr>
              <a:t>RAX</a:t>
            </a:r>
            <a:r>
              <a:rPr lang="en-US" dirty="0"/>
              <a:t> instead of </a:t>
            </a:r>
            <a:r>
              <a:rPr lang="en-US" dirty="0">
                <a:solidFill>
                  <a:srgbClr val="FFFF00"/>
                </a:solidFill>
              </a:rPr>
              <a:t>EAX</a:t>
            </a:r>
          </a:p>
          <a:p>
            <a:r>
              <a:rPr lang="en-US" dirty="0"/>
              <a:t>Exits by storing </a:t>
            </a:r>
            <a:r>
              <a:rPr lang="en-US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/>
              <a:t> in </a:t>
            </a:r>
            <a:r>
              <a:rPr lang="en-US" dirty="0">
                <a:solidFill>
                  <a:srgbClr val="FFFF00"/>
                </a:solidFill>
              </a:rPr>
              <a:t>RAX</a:t>
            </a:r>
            <a:r>
              <a:rPr lang="en-US" dirty="0"/>
              <a:t> followed by </a:t>
            </a:r>
            <a:r>
              <a:rPr lang="en-US" dirty="0">
                <a:solidFill>
                  <a:srgbClr val="FFFF00"/>
                </a:solidFill>
              </a:rPr>
              <a:t>ret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03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console64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; Example assembly language program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number  QWORD   -105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sum     QWORD   ? 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main    PROC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number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add 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&lt;your student ID&gt;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    sum,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0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ret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main    ENDP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0618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5425</TotalTime>
  <Words>409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AvantGarde</vt:lpstr>
      <vt:lpstr>Calibri</vt:lpstr>
      <vt:lpstr>Corbel</vt:lpstr>
      <vt:lpstr>Courier New</vt:lpstr>
      <vt:lpstr>Symbol</vt:lpstr>
      <vt:lpstr>Times New Roman</vt:lpstr>
      <vt:lpstr>Depth</vt:lpstr>
      <vt:lpstr>CSCI -112 Introduction to computer Systems</vt:lpstr>
      <vt:lpstr>PowerPoint Presentation</vt:lpstr>
      <vt:lpstr>PowerPoint Presentation</vt:lpstr>
      <vt:lpstr>Framework Packages</vt:lpstr>
      <vt:lpstr>Framework Packages</vt:lpstr>
      <vt:lpstr>Exercise</vt:lpstr>
      <vt:lpstr>64-bit Differences</vt:lpstr>
      <vt:lpstr>console64 Example</vt:lpstr>
      <vt:lpstr>console64 Example</vt:lpstr>
      <vt:lpstr>Debugger</vt:lpstr>
      <vt:lpstr>To earn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Science  Lecture 14:  Recursion Instructor:  Evan Korth New York University</dc:title>
  <dc:creator>Evan Korth</dc:creator>
  <cp:lastModifiedBy>Santanu Banerjee</cp:lastModifiedBy>
  <cp:revision>707</cp:revision>
  <cp:lastPrinted>2016-02-16T07:37:48Z</cp:lastPrinted>
  <dcterms:created xsi:type="dcterms:W3CDTF">2000-06-12T17:02:08Z</dcterms:created>
  <dcterms:modified xsi:type="dcterms:W3CDTF">2017-09-19T03:27:11Z</dcterms:modified>
</cp:coreProperties>
</file>