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6"/>
  </p:notesMasterIdLst>
  <p:handoutMasterIdLst>
    <p:handoutMasterId r:id="rId7"/>
  </p:handoutMasterIdLst>
  <p:sldIdLst>
    <p:sldId id="394" r:id="rId2"/>
    <p:sldId id="340" r:id="rId3"/>
    <p:sldId id="455" r:id="rId4"/>
    <p:sldId id="456" r:id="rId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50000"/>
      </a:spcBef>
      <a:spcAft>
        <a:spcPct val="0"/>
      </a:spcAft>
      <a:defRPr sz="1200" kern="1200">
        <a:solidFill>
          <a:srgbClr val="000000"/>
        </a:solidFill>
        <a:latin typeface="AvantGarde" pitchFamily="34" charset="0"/>
        <a:ea typeface="+mn-ea"/>
        <a:cs typeface="Times New Roman" pitchFamily="18" charset="0"/>
      </a:defRPr>
    </a:lvl1pPr>
    <a:lvl2pPr marL="457200" algn="l" rtl="0" eaLnBrk="0" fontAlgn="base" hangingPunct="0">
      <a:spcBef>
        <a:spcPct val="50000"/>
      </a:spcBef>
      <a:spcAft>
        <a:spcPct val="0"/>
      </a:spcAft>
      <a:defRPr sz="1200" kern="1200">
        <a:solidFill>
          <a:srgbClr val="000000"/>
        </a:solidFill>
        <a:latin typeface="AvantGarde" pitchFamily="34" charset="0"/>
        <a:ea typeface="+mn-ea"/>
        <a:cs typeface="Times New Roman" pitchFamily="18" charset="0"/>
      </a:defRPr>
    </a:lvl2pPr>
    <a:lvl3pPr marL="914400" algn="l" rtl="0" eaLnBrk="0" fontAlgn="base" hangingPunct="0">
      <a:spcBef>
        <a:spcPct val="50000"/>
      </a:spcBef>
      <a:spcAft>
        <a:spcPct val="0"/>
      </a:spcAft>
      <a:defRPr sz="1200" kern="1200">
        <a:solidFill>
          <a:srgbClr val="000000"/>
        </a:solidFill>
        <a:latin typeface="AvantGarde" pitchFamily="34" charset="0"/>
        <a:ea typeface="+mn-ea"/>
        <a:cs typeface="Times New Roman" pitchFamily="18" charset="0"/>
      </a:defRPr>
    </a:lvl3pPr>
    <a:lvl4pPr marL="1371600" algn="l" rtl="0" eaLnBrk="0" fontAlgn="base" hangingPunct="0">
      <a:spcBef>
        <a:spcPct val="50000"/>
      </a:spcBef>
      <a:spcAft>
        <a:spcPct val="0"/>
      </a:spcAft>
      <a:defRPr sz="1200" kern="1200">
        <a:solidFill>
          <a:srgbClr val="000000"/>
        </a:solidFill>
        <a:latin typeface="AvantGarde" pitchFamily="34" charset="0"/>
        <a:ea typeface="+mn-ea"/>
        <a:cs typeface="Times New Roman" pitchFamily="18" charset="0"/>
      </a:defRPr>
    </a:lvl4pPr>
    <a:lvl5pPr marL="1828800" algn="l" rtl="0" eaLnBrk="0" fontAlgn="base" hangingPunct="0">
      <a:spcBef>
        <a:spcPct val="50000"/>
      </a:spcBef>
      <a:spcAft>
        <a:spcPct val="0"/>
      </a:spcAft>
      <a:defRPr sz="1200" kern="1200">
        <a:solidFill>
          <a:srgbClr val="000000"/>
        </a:solidFill>
        <a:latin typeface="AvantGarde" pitchFamily="34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1200" kern="1200">
        <a:solidFill>
          <a:srgbClr val="000000"/>
        </a:solidFill>
        <a:latin typeface="AvantGarde" pitchFamily="34" charset="0"/>
        <a:ea typeface="+mn-ea"/>
        <a:cs typeface="Times New Roman" pitchFamily="18" charset="0"/>
      </a:defRPr>
    </a:lvl6pPr>
    <a:lvl7pPr marL="2743200" algn="l" defTabSz="914400" rtl="0" eaLnBrk="1" latinLnBrk="0" hangingPunct="1">
      <a:defRPr sz="1200" kern="1200">
        <a:solidFill>
          <a:srgbClr val="000000"/>
        </a:solidFill>
        <a:latin typeface="AvantGarde" pitchFamily="34" charset="0"/>
        <a:ea typeface="+mn-ea"/>
        <a:cs typeface="Times New Roman" pitchFamily="18" charset="0"/>
      </a:defRPr>
    </a:lvl7pPr>
    <a:lvl8pPr marL="3200400" algn="l" defTabSz="914400" rtl="0" eaLnBrk="1" latinLnBrk="0" hangingPunct="1">
      <a:defRPr sz="1200" kern="1200">
        <a:solidFill>
          <a:srgbClr val="000000"/>
        </a:solidFill>
        <a:latin typeface="AvantGarde" pitchFamily="34" charset="0"/>
        <a:ea typeface="+mn-ea"/>
        <a:cs typeface="Times New Roman" pitchFamily="18" charset="0"/>
      </a:defRPr>
    </a:lvl8pPr>
    <a:lvl9pPr marL="3657600" algn="l" defTabSz="914400" rtl="0" eaLnBrk="1" latinLnBrk="0" hangingPunct="1">
      <a:defRPr sz="1200" kern="1200">
        <a:solidFill>
          <a:srgbClr val="000000"/>
        </a:solidFill>
        <a:latin typeface="AvantGarde" pitchFamily="34" charset="0"/>
        <a:ea typeface="+mn-ea"/>
        <a:cs typeface="Times New Roman" pitchFamily="18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80008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354" autoAdjust="0"/>
    <p:restoredTop sz="94660"/>
  </p:normalViewPr>
  <p:slideViewPr>
    <p:cSldViewPr>
      <p:cViewPr varScale="1">
        <p:scale>
          <a:sx n="117" d="100"/>
          <a:sy n="117" d="100"/>
        </p:scale>
        <p:origin x="1166" y="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68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5" tIns="45713" rIns="91425" bIns="45713" numCol="1" anchor="t" anchorCtr="0" compatLnSpc="1">
            <a:prstTxWarp prst="textNoShape">
              <a:avLst/>
            </a:prstTxWarp>
          </a:bodyPr>
          <a:lstStyle>
            <a:lvl1pPr defTabSz="912813">
              <a:defRPr>
                <a:latin typeface="Times New Roman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5" tIns="45713" rIns="91425" bIns="45713" numCol="1" anchor="t" anchorCtr="0" compatLnSpc="1">
            <a:prstTxWarp prst="textNoShape">
              <a:avLst/>
            </a:prstTxWarp>
          </a:bodyPr>
          <a:lstStyle>
            <a:lvl1pPr algn="r" defTabSz="912813">
              <a:defRPr>
                <a:latin typeface="Times New Roman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532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5" tIns="45713" rIns="91425" bIns="45713" numCol="1" anchor="b" anchorCtr="0" compatLnSpc="1">
            <a:prstTxWarp prst="textNoShape">
              <a:avLst/>
            </a:prstTxWarp>
          </a:bodyPr>
          <a:lstStyle>
            <a:lvl1pPr defTabSz="912813">
              <a:defRPr>
                <a:latin typeface="Times New Roman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532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5" tIns="45713" rIns="91425" bIns="45713" numCol="1" anchor="b" anchorCtr="0" compatLnSpc="1">
            <a:prstTxWarp prst="textNoShape">
              <a:avLst/>
            </a:prstTxWarp>
          </a:bodyPr>
          <a:lstStyle>
            <a:lvl1pPr algn="r" defTabSz="912813">
              <a:defRPr>
                <a:latin typeface="Times New Roman" pitchFamily="18" charset="0"/>
              </a:defRPr>
            </a:lvl1pPr>
          </a:lstStyle>
          <a:p>
            <a:fld id="{69B41F6B-37B6-4D76-9D52-0F083AD979CC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1325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260" tIns="45130" rIns="90260" bIns="45130" numCol="1" anchor="t" anchorCtr="0" compatLnSpc="1">
            <a:prstTxWarp prst="textNoShape">
              <a:avLst/>
            </a:prstTxWarp>
          </a:bodyPr>
          <a:lstStyle>
            <a:lvl1pPr defTabSz="903288">
              <a:defRPr>
                <a:latin typeface="Times New Roman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76675" y="0"/>
            <a:ext cx="2981325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260" tIns="45130" rIns="90260" bIns="45130" numCol="1" anchor="t" anchorCtr="0" compatLnSpc="1">
            <a:prstTxWarp prst="textNoShape">
              <a:avLst/>
            </a:prstTxWarp>
          </a:bodyPr>
          <a:lstStyle>
            <a:lvl1pPr algn="r" defTabSz="903288">
              <a:defRPr>
                <a:latin typeface="Times New Roman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716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55700" y="681038"/>
            <a:ext cx="4546600" cy="34083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716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93763" y="4316413"/>
            <a:ext cx="5070475" cy="416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260" tIns="45130" rIns="90260" bIns="4513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16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10613"/>
            <a:ext cx="2981325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260" tIns="45130" rIns="90260" bIns="45130" numCol="1" anchor="b" anchorCtr="0" compatLnSpc="1">
            <a:prstTxWarp prst="textNoShape">
              <a:avLst/>
            </a:prstTxWarp>
          </a:bodyPr>
          <a:lstStyle>
            <a:lvl1pPr defTabSz="903288">
              <a:defRPr>
                <a:latin typeface="Times New Roman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716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76675" y="8710613"/>
            <a:ext cx="2981325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260" tIns="45130" rIns="90260" bIns="45130" numCol="1" anchor="b" anchorCtr="0" compatLnSpc="1">
            <a:prstTxWarp prst="textNoShape">
              <a:avLst/>
            </a:prstTxWarp>
          </a:bodyPr>
          <a:lstStyle>
            <a:lvl1pPr algn="r" defTabSz="903288">
              <a:defRPr>
                <a:latin typeface="Times New Roman" pitchFamily="18" charset="0"/>
              </a:defRPr>
            </a:lvl1pPr>
          </a:lstStyle>
          <a:p>
            <a:fld id="{B7B67E3F-B727-40BE-8B8D-A925965E5273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57350" y="4464028"/>
            <a:ext cx="6858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57349" y="3694377"/>
            <a:ext cx="6858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7732D-C919-4748-9C35-700131B8F83C}" type="datetime1">
              <a:rPr lang="en-US" smtClean="0"/>
              <a:pPr/>
              <a:t>9/23/2019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367163"/>
            <a:ext cx="78867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9841" y="987428"/>
            <a:ext cx="78867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2" y="5186516"/>
            <a:ext cx="7885509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A0BA5-939D-4270-971B-09CFFE3D7015}" type="datetime1">
              <a:rPr lang="en-US" smtClean="0"/>
              <a:pPr/>
              <a:t>9/23/2019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2" y="4489399"/>
            <a:ext cx="7885509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FE0E5-4512-41DD-A8DA-800FE73B48D3}" type="datetime1">
              <a:rPr lang="en-US" smtClean="0"/>
              <a:pPr/>
              <a:t>9/23/2019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365125"/>
            <a:ext cx="6977064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8650" y="4501729"/>
            <a:ext cx="7884318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67489-F8B1-4CCC-B55F-AD686BE34AD6}" type="datetime1">
              <a:rPr lang="en-US" smtClean="0"/>
              <a:pPr/>
              <a:t>9/23/2019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33283" y="786824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828359" y="274320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326970"/>
            <a:ext cx="78867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2" y="4850581"/>
            <a:ext cx="7885509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8AC5F-35F2-41B3-924F-59DFF861E730}" type="datetime1">
              <a:rPr lang="en-US" smtClean="0"/>
              <a:pPr/>
              <a:t>9/23/2019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002961" y="1885950"/>
            <a:ext cx="22101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017599" y="2571750"/>
            <a:ext cx="21955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40997" y="1885950"/>
            <a:ext cx="220218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33081" y="2571750"/>
            <a:ext cx="2210096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71778" y="1885950"/>
            <a:ext cx="2199085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71778" y="2571750"/>
            <a:ext cx="2199085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1B174-F76E-45C3-84E2-313F39E131AC}" type="datetime1">
              <a:rPr lang="en-US" smtClean="0"/>
              <a:pPr/>
              <a:t>9/23/2019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99064" y="4297503"/>
            <a:ext cx="22050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99064" y="2256354"/>
            <a:ext cx="220503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99064" y="4873768"/>
            <a:ext cx="220503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26749" y="4297503"/>
            <a:ext cx="219789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26747" y="2256354"/>
            <a:ext cx="2197894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25734" y="4873767"/>
            <a:ext cx="2200805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53243" y="4297503"/>
            <a:ext cx="219908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53242" y="2256354"/>
            <a:ext cx="219908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53149" y="4873765"/>
            <a:ext cx="220199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246D1-C82E-411E-ACFE-0A33ED96434B}" type="datetime1">
              <a:rPr lang="en-US" smtClean="0"/>
              <a:pPr/>
              <a:t>9/23/2019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94D03-951D-417B-BF39-FE32D84A1998}" type="datetime1">
              <a:rPr lang="en-US" smtClean="0"/>
              <a:pPr/>
              <a:t>9/23/2019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9A5AB-8886-4BA3-8CFA-CCA90C184472}" type="datetime1">
              <a:rPr lang="en-US" smtClean="0"/>
              <a:pPr/>
              <a:t>9/23/2019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445AC-3C3B-46CE-B7CC-A6C99313014E}" type="datetime1">
              <a:rPr lang="en-US" smtClean="0"/>
              <a:pPr/>
              <a:t>9/23/2019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640899" y="4464028"/>
            <a:ext cx="6858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640899" y="3693677"/>
            <a:ext cx="6858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0FCDB-E815-4925-BE7A-11075666137E}" type="datetime1">
              <a:rPr lang="en-US" smtClean="0"/>
              <a:pPr/>
              <a:t>9/23/2019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0000" y="1825625"/>
            <a:ext cx="3768912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9880" y="1825625"/>
            <a:ext cx="377547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D087A-4CF5-4AA2-B753-E12EB8266761}" type="datetime1">
              <a:rPr lang="en-US" smtClean="0"/>
              <a:pPr/>
              <a:t>9/23/2019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000" y="1681163"/>
            <a:ext cx="3768912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000" y="2505075"/>
            <a:ext cx="3768912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39881" y="1681163"/>
            <a:ext cx="3776661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39881" y="2505075"/>
            <a:ext cx="377666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D27D9-B8F6-463B-8A6B-CA524F4A3637}" type="datetime1">
              <a:rPr lang="en-US" smtClean="0"/>
              <a:pPr/>
              <a:t>9/23/2019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66C28-B278-47C8-B2A3-FE92A451314B}" type="datetime1">
              <a:rPr lang="en-US" smtClean="0"/>
              <a:pPr/>
              <a:t>9/23/2019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27855-23BD-42C1-B902-290E31DEEA06}" type="datetime1">
              <a:rPr lang="en-US" smtClean="0"/>
              <a:pPr/>
              <a:t>9/23/2019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01" y="2057400"/>
            <a:ext cx="2739019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D2BE0-32A3-496F-A08D-469FFFD8D09F}" type="datetime1">
              <a:rPr lang="en-US" smtClean="0"/>
              <a:pPr/>
              <a:t>9/23/2019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01" y="2057400"/>
            <a:ext cx="2739019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20EFE-72C0-4227-9BD6-7ACF14FE2F32}" type="datetime1">
              <a:rPr lang="en-US" smtClean="0"/>
              <a:pPr/>
              <a:t>9/23/2019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9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000" y="1825625"/>
            <a:ext cx="76753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FCC505D7-1002-4162-B837-51DAF1F01ABB}" type="datetime1">
              <a:rPr lang="en-US" smtClean="0"/>
              <a:pPr/>
              <a:t>9/23/2019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2030" y="1600200"/>
            <a:ext cx="8229600" cy="1828800"/>
          </a:xfrm>
        </p:spPr>
        <p:txBody>
          <a:bodyPr>
            <a:normAutofit/>
          </a:bodyPr>
          <a:lstStyle/>
          <a:p>
            <a:pPr algn="l"/>
            <a:r>
              <a:rPr lang="en-US" sz="6000" dirty="0"/>
              <a:t>CSCI -112</a:t>
            </a:r>
            <a:r>
              <a:rPr lang="en-US" dirty="0"/>
              <a:t/>
            </a:r>
            <a:br>
              <a:rPr lang="en-US" dirty="0"/>
            </a:br>
            <a:r>
              <a:rPr lang="en-US" sz="5000" dirty="0"/>
              <a:t>Introduction to computer Systems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57600"/>
            <a:ext cx="6400800" cy="1752600"/>
          </a:xfrm>
        </p:spPr>
        <p:txBody>
          <a:bodyPr/>
          <a:lstStyle/>
          <a:p>
            <a:r>
              <a:rPr lang="en-US" dirty="0"/>
              <a:t>Instructor: Santanu Banerjee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26186" y="3413760"/>
            <a:ext cx="2473570" cy="685801"/>
          </a:xfrm>
          <a:prstGeom prst="rect">
            <a:avLst/>
          </a:prstGeom>
        </p:spPr>
        <p:txBody>
          <a:bodyPr vert="horz" wrap="none" lIns="91440" tIns="45720" rIns="91440" bIns="45720" rtlCol="0" anchor="t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9600" b="0" kern="120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</a:pPr>
            <a:r>
              <a:rPr lang="en-US" sz="4400" dirty="0"/>
              <a:t>LAB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ChangeArrowheads="1"/>
          </p:cNvSpPr>
          <p:nvPr/>
        </p:nvSpPr>
        <p:spPr bwMode="auto">
          <a:xfrm>
            <a:off x="838200" y="2133600"/>
            <a:ext cx="7391400" cy="2438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>
              <a:spcBef>
                <a:spcPct val="0"/>
              </a:spcBef>
            </a:pPr>
            <a:r>
              <a:rPr lang="en-US" sz="3600" dirty="0">
                <a:solidFill>
                  <a:schemeClr val="tx1"/>
                </a:solidFill>
              </a:rPr>
              <a:t>Copy and swap exercise</a:t>
            </a:r>
            <a:endParaRPr lang="en-US" sz="3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Complete the following </a:t>
            </a:r>
            <a:r>
              <a:rPr lang="en-US" dirty="0" smtClean="0"/>
              <a:t>exercises by using an X86 assembly program with the help of a debugger.</a:t>
            </a:r>
          </a:p>
          <a:p>
            <a:pPr marL="514350" indent="-514350">
              <a:buFont typeface="+mj-lt"/>
              <a:buAutoNum type="arabicPeriod"/>
            </a:pPr>
            <a:r>
              <a:rPr lang="en-US" smtClean="0"/>
              <a:t>10 points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9317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158" y="304800"/>
            <a:ext cx="8753141" cy="6324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49317831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5472</TotalTime>
  <Words>32</Words>
  <Application>Microsoft Office PowerPoint</Application>
  <PresentationFormat>On-screen Show (4:3)</PresentationFormat>
  <Paragraphs>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AvantGarde</vt:lpstr>
      <vt:lpstr>Corbel</vt:lpstr>
      <vt:lpstr>Times New Roman</vt:lpstr>
      <vt:lpstr>Depth</vt:lpstr>
      <vt:lpstr>CSCI -112 Introduction to computer Systems</vt:lpstr>
      <vt:lpstr>PowerPoint Presentation</vt:lpstr>
      <vt:lpstr>Exercise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Fundamentals of Computer Science  Lecture 14:  Recursion Instructor:  Evan Korth New York University</dc:title>
  <dc:creator>Evan Korth</dc:creator>
  <cp:lastModifiedBy>Santanu Banerjee</cp:lastModifiedBy>
  <cp:revision>707</cp:revision>
  <cp:lastPrinted>2016-02-16T07:37:48Z</cp:lastPrinted>
  <dcterms:created xsi:type="dcterms:W3CDTF">2000-06-12T17:02:08Z</dcterms:created>
  <dcterms:modified xsi:type="dcterms:W3CDTF">2019-09-24T03:56:12Z</dcterms:modified>
</cp:coreProperties>
</file>