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394" r:id="rId2"/>
    <p:sldId id="340" r:id="rId3"/>
    <p:sldId id="45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117" d="100"/>
          <a:sy n="117" d="100"/>
        </p:scale>
        <p:origin x="11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u Banerjee" userId="1afeee5ad5067108" providerId="LiveId" clId="{BDBADD88-AA9E-4B44-B32A-36528ADC5EE0}"/>
    <pc:docChg chg="undo custSel delSld modSld">
      <pc:chgData name="Santanu Banerjee" userId="1afeee5ad5067108" providerId="LiveId" clId="{BDBADD88-AA9E-4B44-B32A-36528ADC5EE0}" dt="2017-11-29T06:56:56.899" v="1100" actId="20577"/>
      <pc:docMkLst>
        <pc:docMk/>
      </pc:docMkLst>
      <pc:sldChg chg="addSp modSp">
        <pc:chgData name="Santanu Banerjee" userId="1afeee5ad5067108" providerId="LiveId" clId="{BDBADD88-AA9E-4B44-B32A-36528ADC5EE0}" dt="2017-11-29T06:56:56.899" v="1100" actId="20577"/>
        <pc:sldMkLst>
          <pc:docMk/>
          <pc:sldMk cId="3949317831" sldId="455"/>
        </pc:sldMkLst>
        <pc:spChg chg="mod">
          <ac:chgData name="Santanu Banerjee" userId="1afeee5ad5067108" providerId="LiveId" clId="{BDBADD88-AA9E-4B44-B32A-36528ADC5EE0}" dt="2017-11-29T06:53:57.259" v="1060" actId="20577"/>
          <ac:spMkLst>
            <pc:docMk/>
            <pc:sldMk cId="3949317831" sldId="455"/>
            <ac:spMk id="2" creationId="{00000000-0000-0000-0000-000000000000}"/>
          </ac:spMkLst>
        </pc:spChg>
        <pc:spChg chg="mod">
          <ac:chgData name="Santanu Banerjee" userId="1afeee5ad5067108" providerId="LiveId" clId="{BDBADD88-AA9E-4B44-B32A-36528ADC5EE0}" dt="2017-11-29T06:56:56.899" v="1100" actId="20577"/>
          <ac:spMkLst>
            <pc:docMk/>
            <pc:sldMk cId="3949317831" sldId="455"/>
            <ac:spMk id="3" creationId="{00000000-0000-0000-0000-000000000000}"/>
          </ac:spMkLst>
        </pc:spChg>
        <pc:graphicFrameChg chg="add mod modGraphic">
          <ac:chgData name="Santanu Banerjee" userId="1afeee5ad5067108" providerId="LiveId" clId="{BDBADD88-AA9E-4B44-B32A-36528ADC5EE0}" dt="2017-11-29T06:52:28.085" v="1031" actId="1076"/>
          <ac:graphicFrameMkLst>
            <pc:docMk/>
            <pc:sldMk cId="3949317831" sldId="455"/>
            <ac:graphicFrameMk id="4" creationId="{F51AC959-1049-40BD-A08C-8C39DE443718}"/>
          </ac:graphicFrameMkLst>
        </pc:graphicFrameChg>
      </pc:sldChg>
      <pc:sldChg chg="del">
        <pc:chgData name="Santanu Banerjee" userId="1afeee5ad5067108" providerId="LiveId" clId="{BDBADD88-AA9E-4B44-B32A-36528ADC5EE0}" dt="2017-11-29T06:18:18.529" v="2" actId="2696"/>
        <pc:sldMkLst>
          <pc:docMk/>
          <pc:sldMk cId="4167031176" sldId="457"/>
        </pc:sldMkLst>
      </pc:sldChg>
      <pc:sldChg chg="del">
        <pc:chgData name="Santanu Banerjee" userId="1afeee5ad5067108" providerId="LiveId" clId="{BDBADD88-AA9E-4B44-B32A-36528ADC5EE0}" dt="2017-11-29T06:18:20.084" v="3" actId="2696"/>
        <pc:sldMkLst>
          <pc:docMk/>
          <pc:sldMk cId="238842001" sldId="458"/>
        </pc:sldMkLst>
      </pc:sldChg>
      <pc:sldChg chg="del">
        <pc:chgData name="Santanu Banerjee" userId="1afeee5ad5067108" providerId="LiveId" clId="{BDBADD88-AA9E-4B44-B32A-36528ADC5EE0}" dt="2017-11-29T06:18:22.334" v="4" actId="2696"/>
        <pc:sldMkLst>
          <pc:docMk/>
          <pc:sldMk cId="771282476" sldId="4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r>
              <a:rPr lang="en-US" dirty="0"/>
              <a:t/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Floating point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(10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/>
              <a:t>Section 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each of the following numbers: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the floating point representation(in specified format) manually.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hex equivalent of the above representation.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Section B</a:t>
            </a:r>
          </a:p>
          <a:p>
            <a:pPr marL="0" indent="0">
              <a:buNone/>
            </a:pPr>
            <a:r>
              <a:rPr lang="en-US" dirty="0"/>
              <a:t>Write a sample program to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and initialize data for each of the above numbers(in Section A) and compare/verify your hex result(Section A - step 2) against the values in the listing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 items a) through h)  in Exercise 9.2 of your textbook: Code and check the after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</a:t>
            </a:r>
            <a:r>
              <a:rPr lang="en-US"/>
              <a:t>your code/work </a:t>
            </a:r>
            <a:r>
              <a:rPr lang="en-US" dirty="0"/>
              <a:t>to your instructor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Submit  the listing file only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1AC959-1049-40BD-A08C-8C39DE44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41333"/>
              </p:ext>
            </p:extLst>
          </p:nvPr>
        </p:nvGraphicFramePr>
        <p:xfrm>
          <a:off x="533400" y="2133600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33046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88209649"/>
                    </a:ext>
                  </a:extLst>
                </a:gridCol>
              </a:tblGrid>
              <a:tr h="268514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448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precision(bias 127)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3092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precision(bias 127)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99247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-0.0078125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precision (bias 1023)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65975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precision (bias 1023)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07880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extended precision(bias 16383)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04966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extended precision(bias 16383)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1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6220</TotalTime>
  <Words>153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AvantGarde</vt:lpstr>
      <vt:lpstr>Calibri</vt:lpstr>
      <vt:lpstr>Corbel</vt:lpstr>
      <vt:lpstr>Courier New</vt:lpstr>
      <vt:lpstr>Times New Roman</vt:lpstr>
      <vt:lpstr>Depth</vt:lpstr>
      <vt:lpstr>CSCI -112 Introduction to computer Systems</vt:lpstr>
      <vt:lpstr>PowerPoint Presentation</vt:lpstr>
      <vt:lpstr>Exercise (10 points)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770</cp:revision>
  <cp:lastPrinted>2016-02-16T07:37:48Z</cp:lastPrinted>
  <dcterms:created xsi:type="dcterms:W3CDTF">2000-06-12T17:02:08Z</dcterms:created>
  <dcterms:modified xsi:type="dcterms:W3CDTF">2019-12-03T16:39:45Z</dcterms:modified>
</cp:coreProperties>
</file>