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394" r:id="rId2"/>
    <p:sldId id="340" r:id="rId3"/>
    <p:sldId id="455" r:id="rId4"/>
    <p:sldId id="457" r:id="rId5"/>
    <p:sldId id="458" r:id="rId6"/>
    <p:sldId id="4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4660"/>
  </p:normalViewPr>
  <p:slideViewPr>
    <p:cSldViewPr>
      <p:cViewPr varScale="1">
        <p:scale>
          <a:sx n="114" d="100"/>
          <a:sy n="114" d="100"/>
        </p:scale>
        <p:origin x="125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88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Floating point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636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4400"/>
            <a:ext cx="8305800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/>
              <a:t>Section 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Complete the following exercises from your textbook (check the listing file to find the floating point representation.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Exercise 9.1: 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1, 3, 9, 13, 20, 24</a:t>
            </a:r>
          </a:p>
          <a:p>
            <a:pPr lvl="1"/>
            <a:r>
              <a:rPr lang="en-US" dirty="0"/>
              <a:t>Exercise 9.2: </a:t>
            </a:r>
          </a:p>
          <a:p>
            <a:pPr marL="457200" lvl="1" indent="0">
              <a:buNone/>
            </a:pPr>
            <a:r>
              <a:rPr lang="en-US" dirty="0"/>
              <a:t>	1. (b), (f), (j), (q), (w)</a:t>
            </a:r>
          </a:p>
          <a:p>
            <a:pPr marL="457200" lvl="1" indent="0">
              <a:buNone/>
            </a:pPr>
            <a:r>
              <a:rPr lang="en-US" dirty="0"/>
              <a:t>	2. (a), (e)</a:t>
            </a:r>
          </a:p>
          <a:p>
            <a:r>
              <a:rPr lang="en-US" dirty="0"/>
              <a:t>No code submission is required, show your code to your instructor. (5 pts)</a:t>
            </a:r>
          </a:p>
          <a:p>
            <a:pPr marL="0" indent="0">
              <a:buNone/>
            </a:pPr>
            <a:r>
              <a:rPr lang="en-US" b="1" dirty="0"/>
              <a:t>Section B</a:t>
            </a:r>
          </a:p>
          <a:p>
            <a:r>
              <a:rPr lang="en-US" dirty="0"/>
              <a:t>Attempt to write a function to convert ascii to floating point number. Use the windows32 framework. A sample solution is provided. Compare and correct your attempt as necessary.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AcsiiToFloat(char str[])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Description: Coverts the string to a floating point number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Parameter: NULL terminated string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Return Value: the floating point number to be stored in ST(i.e. st(0))</a:t>
            </a:r>
          </a:p>
          <a:p>
            <a:endParaRPr lang="en-US" dirty="0"/>
          </a:p>
          <a:p>
            <a:r>
              <a:rPr lang="en-US" dirty="0"/>
              <a:t>Submit your code to your instructor by 5/9/17 midnight. (5 points for legitimate attempt).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28600"/>
            <a:ext cx="83058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.586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.MODEL FLAT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INCLUDE io.h            ; header file for input/output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.STACK 4096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.DATA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promptInput BYTE    "Enter a string to trim", 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strInput BYTE 80 DUP (?)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strResult BYTE80 DUP (?)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resultLbl BYTE "After trim:", 0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 DWORD ?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decbase DWORD10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fp4Res REAL4 ?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signflg DWORD 1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703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28600"/>
            <a:ext cx="83058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6096000" cy="59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3690486" cy="655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"/>
            <a:ext cx="3429000" cy="2932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276600"/>
            <a:ext cx="4781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824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</TotalTime>
  <Words>111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AvantGarde</vt:lpstr>
      <vt:lpstr>Corbel</vt:lpstr>
      <vt:lpstr>Courier New</vt:lpstr>
      <vt:lpstr>Times New Roman</vt:lpstr>
      <vt:lpstr>Depth</vt:lpstr>
      <vt:lpstr>CSCI -112 Introduction to computer Systems</vt:lpstr>
      <vt:lpstr>PowerPoint Presentation</vt:lpstr>
      <vt:lpstr>Exercise 14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767</cp:revision>
  <cp:lastPrinted>2016-02-16T07:37:48Z</cp:lastPrinted>
  <dcterms:created xsi:type="dcterms:W3CDTF">2000-06-12T17:02:08Z</dcterms:created>
  <dcterms:modified xsi:type="dcterms:W3CDTF">2017-05-07T04:55:39Z</dcterms:modified>
</cp:coreProperties>
</file>