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handoutMasterIdLst>
    <p:handoutMasterId r:id="rId10"/>
  </p:handoutMasterIdLst>
  <p:sldIdLst>
    <p:sldId id="394" r:id="rId2"/>
    <p:sldId id="340" r:id="rId3"/>
    <p:sldId id="464" r:id="rId4"/>
    <p:sldId id="455" r:id="rId5"/>
    <p:sldId id="461" r:id="rId6"/>
    <p:sldId id="462" r:id="rId7"/>
    <p:sldId id="46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>
      <p:cViewPr varScale="1">
        <p:scale>
          <a:sx n="114" d="100"/>
          <a:sy n="114" d="100"/>
        </p:scale>
        <p:origin x="125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anu Banerjee" userId="1afeee5ad5067108" providerId="LiveId" clId="{4A92924B-4783-46F4-8CB6-1F7362D8B810}"/>
    <pc:docChg chg="custSel modSld">
      <pc:chgData name="Santanu Banerjee" userId="1afeee5ad5067108" providerId="LiveId" clId="{4A92924B-4783-46F4-8CB6-1F7362D8B810}" dt="2017-10-18T14:38:25.060" v="20" actId="20577"/>
      <pc:docMkLst>
        <pc:docMk/>
      </pc:docMkLst>
      <pc:sldChg chg="modSp">
        <pc:chgData name="Santanu Banerjee" userId="1afeee5ad5067108" providerId="LiveId" clId="{4A92924B-4783-46F4-8CB6-1F7362D8B810}" dt="2017-10-18T14:38:05.221" v="9" actId="20577"/>
        <pc:sldMkLst>
          <pc:docMk/>
          <pc:sldMk cId="3949317831" sldId="455"/>
        </pc:sldMkLst>
        <pc:spChg chg="mod">
          <ac:chgData name="Santanu Banerjee" userId="1afeee5ad5067108" providerId="LiveId" clId="{4A92924B-4783-46F4-8CB6-1F7362D8B810}" dt="2017-10-18T14:38:05.221" v="9" actId="20577"/>
          <ac:spMkLst>
            <pc:docMk/>
            <pc:sldMk cId="3949317831" sldId="455"/>
            <ac:spMk id="2" creationId="{00000000-0000-0000-0000-000000000000}"/>
          </ac:spMkLst>
        </pc:spChg>
      </pc:sldChg>
      <pc:sldChg chg="modSp">
        <pc:chgData name="Santanu Banerjee" userId="1afeee5ad5067108" providerId="LiveId" clId="{4A92924B-4783-46F4-8CB6-1F7362D8B810}" dt="2017-10-18T14:38:14.477" v="14" actId="20577"/>
        <pc:sldMkLst>
          <pc:docMk/>
          <pc:sldMk cId="3588168822" sldId="461"/>
        </pc:sldMkLst>
        <pc:spChg chg="mod">
          <ac:chgData name="Santanu Banerjee" userId="1afeee5ad5067108" providerId="LiveId" clId="{4A92924B-4783-46F4-8CB6-1F7362D8B810}" dt="2017-10-18T14:38:14.477" v="14" actId="20577"/>
          <ac:spMkLst>
            <pc:docMk/>
            <pc:sldMk cId="3588168822" sldId="461"/>
            <ac:spMk id="2" creationId="{00000000-0000-0000-0000-000000000000}"/>
          </ac:spMkLst>
        </pc:spChg>
      </pc:sldChg>
      <pc:sldChg chg="modSp">
        <pc:chgData name="Santanu Banerjee" userId="1afeee5ad5067108" providerId="LiveId" clId="{4A92924B-4783-46F4-8CB6-1F7362D8B810}" dt="2017-10-18T14:37:51.330" v="3" actId="20577"/>
        <pc:sldMkLst>
          <pc:docMk/>
          <pc:sldMk cId="4172278359" sldId="462"/>
        </pc:sldMkLst>
        <pc:spChg chg="mod">
          <ac:chgData name="Santanu Banerjee" userId="1afeee5ad5067108" providerId="LiveId" clId="{4A92924B-4783-46F4-8CB6-1F7362D8B810}" dt="2017-10-18T14:37:51.330" v="3" actId="20577"/>
          <ac:spMkLst>
            <pc:docMk/>
            <pc:sldMk cId="4172278359" sldId="462"/>
            <ac:spMk id="2" creationId="{00000000-0000-0000-0000-000000000000}"/>
          </ac:spMkLst>
        </pc:spChg>
      </pc:sldChg>
      <pc:sldChg chg="modSp">
        <pc:chgData name="Santanu Banerjee" userId="1afeee5ad5067108" providerId="LiveId" clId="{4A92924B-4783-46F4-8CB6-1F7362D8B810}" dt="2017-10-18T14:38:25.060" v="20" actId="20577"/>
        <pc:sldMkLst>
          <pc:docMk/>
          <pc:sldMk cId="3091233919" sldId="463"/>
        </pc:sldMkLst>
        <pc:spChg chg="mod">
          <ac:chgData name="Santanu Banerjee" userId="1afeee5ad5067108" providerId="LiveId" clId="{4A92924B-4783-46F4-8CB6-1F7362D8B810}" dt="2017-10-18T14:38:25.060" v="20" actId="20577"/>
          <ac:spMkLst>
            <pc:docMk/>
            <pc:sldMk cId="3091233919" sldId="463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Conditional and Unconditional Jumps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2302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Conditional and unconditional jumps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exercise instructions carefully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24 points</a:t>
            </a:r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Exercise: Unconditional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562600" cy="568749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code in console 32 type assembly 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4 jump instructions in the code and the listing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Answer the following for each of the jump instructions.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complete object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opcode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byte- 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 (one of “relative short”, “relative near”,”register indirect”, “memory indirect”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8 points( .5 x 4 x 4)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838200"/>
            <a:ext cx="3212711" cy="59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Unconditional jump (8 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874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02057"/>
              </p:ext>
            </p:extLst>
          </p:nvPr>
        </p:nvGraphicFramePr>
        <p:xfrm>
          <a:off x="228600" y="1371600"/>
          <a:ext cx="8763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878193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723381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33490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99615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65922569"/>
                    </a:ext>
                  </a:extLst>
                </a:gridCol>
              </a:tblGrid>
              <a:tr h="706844">
                <a:tc>
                  <a:txBody>
                    <a:bodyPr/>
                    <a:lstStyle/>
                    <a:p>
                      <a:r>
                        <a:rPr lang="en-US" dirty="0"/>
                        <a:t>Line#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  <a:r>
                        <a:rPr lang="en-US" baseline="0" dirty="0"/>
                        <a:t> Object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r>
                        <a:rPr lang="en-US" baseline="0" dirty="0"/>
                        <a:t> code length (in byte)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90241"/>
                  </a:ext>
                </a:extLst>
              </a:tr>
              <a:tr h="1156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861"/>
                  </a:ext>
                </a:extLst>
              </a:tr>
              <a:tr h="1156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8165"/>
                  </a:ext>
                </a:extLst>
              </a:tr>
              <a:tr h="1156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6597"/>
                  </a:ext>
                </a:extLst>
              </a:tr>
              <a:tr h="1156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0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6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: Conditional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562600" cy="568749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code in console 32 type assembly 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8 jump instructions in the code and the listing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and submit the following for each of the jump instructions.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complete object code of the jmp instruction.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complete object code of the preceding cmp instruction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Flag(s) condition(s) that is(are) checked for making the decision to jump or not.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Examine the code and indicate (Yes/No) whether each of the statements will cause a jump(when the program runs).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16 points( .5 x 4 x 8)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914399"/>
            <a:ext cx="3276600" cy="5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06363"/>
            <a:ext cx="8763000" cy="1325563"/>
          </a:xfrm>
        </p:spPr>
        <p:txBody>
          <a:bodyPr>
            <a:normAutofit/>
          </a:bodyPr>
          <a:lstStyle/>
          <a:p>
            <a:r>
              <a:rPr lang="en-US" dirty="0"/>
              <a:t>Exercise: Conditional jump(16 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874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19492"/>
              </p:ext>
            </p:extLst>
          </p:nvPr>
        </p:nvGraphicFramePr>
        <p:xfrm>
          <a:off x="228600" y="1066800"/>
          <a:ext cx="8763000" cy="55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8781932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7233811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9233490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199615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65922569"/>
                    </a:ext>
                  </a:extLst>
                </a:gridCol>
              </a:tblGrid>
              <a:tr h="625529">
                <a:tc>
                  <a:txBody>
                    <a:bodyPr/>
                    <a:lstStyle/>
                    <a:p>
                      <a:r>
                        <a:rPr lang="en-US" dirty="0"/>
                        <a:t>Line# (jmp)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  <a:r>
                        <a:rPr lang="en-US" baseline="0" dirty="0"/>
                        <a:t> Object Code(jmp)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  <a:r>
                        <a:rPr lang="en-US" baseline="0" dirty="0"/>
                        <a:t> Object Code(</a:t>
                      </a:r>
                      <a:r>
                        <a:rPr lang="en-US" baseline="0" dirty="0" err="1"/>
                        <a:t>cmp</a:t>
                      </a:r>
                      <a:r>
                        <a:rPr lang="en-US" baseline="0"/>
                        <a:t>/add)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Flag(s)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Jump?</a:t>
                      </a:r>
                    </a:p>
                    <a:p>
                      <a:r>
                        <a:rPr lang="en-US" dirty="0"/>
                        <a:t>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90241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861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8165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6597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01443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84577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1666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71246"/>
                  </a:ext>
                </a:extLst>
              </a:tr>
              <a:tr h="613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2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2339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Words>288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AvantGarde</vt:lpstr>
      <vt:lpstr>Corbel</vt:lpstr>
      <vt:lpstr>Times New Roman</vt:lpstr>
      <vt:lpstr>Depth</vt:lpstr>
      <vt:lpstr>CSCI -112 Introduction to computer Systems</vt:lpstr>
      <vt:lpstr>PowerPoint Presentation</vt:lpstr>
      <vt:lpstr>Exercise</vt:lpstr>
      <vt:lpstr>Exercise: Unconditional jump</vt:lpstr>
      <vt:lpstr>Exercise: Unconditional jump (8 pts)</vt:lpstr>
      <vt:lpstr>Exercise : Conditional jump</vt:lpstr>
      <vt:lpstr>Exercise: Conditional jump(16 pts)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730</cp:revision>
  <cp:lastPrinted>2016-02-16T07:37:48Z</cp:lastPrinted>
  <dcterms:created xsi:type="dcterms:W3CDTF">2000-06-12T17:02:08Z</dcterms:created>
  <dcterms:modified xsi:type="dcterms:W3CDTF">2017-10-18T14:38:35Z</dcterms:modified>
</cp:coreProperties>
</file>