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394" r:id="rId2"/>
    <p:sldId id="340" r:id="rId3"/>
    <p:sldId id="455" r:id="rId4"/>
    <p:sldId id="4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800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94660"/>
  </p:normalViewPr>
  <p:slideViewPr>
    <p:cSldViewPr>
      <p:cViewPr varScale="1">
        <p:scale>
          <a:sx n="115" d="100"/>
          <a:sy n="115" d="100"/>
        </p:scale>
        <p:origin x="122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fld id="{69B41F6B-37B6-4D76-9D52-0F083AD979C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1038"/>
            <a:ext cx="4546600" cy="3408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316413"/>
            <a:ext cx="507047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fld id="{B7B67E3F-B727-40BE-8B8D-A925965E52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7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732D-C919-4748-9C35-700131B8F83C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0BA5-939D-4270-971B-09CFFE3D7015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0E5-4512-41DD-A8DA-800FE73B48D3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489-F8B1-4CCC-B55F-AD686BE34AD6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AC5F-35F2-41B3-924F-59DFF861E730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B174-F76E-45C3-84E2-313F39E131AC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46D1-C82E-411E-ACFE-0A33ED96434B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4D03-951D-417B-BF39-FE32D84A1998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A5AB-8886-4BA3-8CFA-CCA90C184472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45AC-3C3B-46CE-B7CC-A6C99313014E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7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CDB-E815-4925-BE7A-11075666137E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87A-4CF5-4AA2-B753-E12EB8266761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27D9-B8F6-463B-8A6B-CA524F4A3637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6C28-B278-47C8-B2A3-FE92A451314B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7855-23BD-42C1-B902-290E31DEEA06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BE0-32A3-496F-A08D-469FFFD8D09F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0EFE-72C0-4227-9BD6-7ACF14FE2F32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C505D7-1002-4162-B837-51DAF1F01ABB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6002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CSCI -112</a:t>
            </a:r>
            <a:r>
              <a:rPr lang="en-US" dirty="0"/>
              <a:t/>
            </a:r>
            <a:br>
              <a:rPr lang="en-US" dirty="0"/>
            </a:br>
            <a:r>
              <a:rPr lang="en-US" sz="5000" dirty="0"/>
              <a:t>Introduction to 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/>
              <a:t>Instructor: Santanu Banerjee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186" y="3413760"/>
            <a:ext cx="2473570" cy="68580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400" dirty="0"/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Procedure Exercise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636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Exercise </a:t>
            </a:r>
            <a:r>
              <a:rPr lang="en-US" dirty="0" smtClean="0"/>
              <a:t>Procedure-1 </a:t>
            </a:r>
            <a:r>
              <a:rPr lang="en-US" dirty="0" smtClean="0"/>
              <a:t>– 5 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56874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the Windows-32 project (download framework from the textbook’s website). </a:t>
            </a:r>
          </a:p>
          <a:p>
            <a:r>
              <a:rPr lang="en-US" dirty="0"/>
              <a:t>Modify the project the implement the following algorithm. </a:t>
            </a:r>
          </a:p>
          <a:p>
            <a:pPr lvl="1"/>
            <a:r>
              <a:rPr lang="en-US" dirty="0"/>
              <a:t>Code a procedure(cdecl style) to calculate factorial</a:t>
            </a:r>
          </a:p>
          <a:p>
            <a:pPr lvl="2"/>
            <a:r>
              <a:rPr lang="en-US" dirty="0" smtClean="0"/>
              <a:t>Name: </a:t>
            </a:r>
            <a:r>
              <a:rPr lang="en-US" dirty="0" err="1" smtClean="0"/>
              <a:t>MyFactorialProc</a:t>
            </a:r>
            <a:endParaRPr lang="en-US" dirty="0" smtClean="0"/>
          </a:p>
          <a:p>
            <a:pPr lvl="2"/>
            <a:r>
              <a:rPr lang="en-US" dirty="0" smtClean="0"/>
              <a:t>Parameter</a:t>
            </a:r>
            <a:r>
              <a:rPr lang="en-US" dirty="0"/>
              <a:t>: </a:t>
            </a:r>
            <a:r>
              <a:rPr lang="en-US" dirty="0" smtClean="0"/>
              <a:t>DWORD  size number</a:t>
            </a:r>
            <a:endParaRPr lang="en-US" dirty="0"/>
          </a:p>
          <a:p>
            <a:pPr lvl="2"/>
            <a:r>
              <a:rPr lang="en-US" dirty="0"/>
              <a:t>Returns: Factorial of the number (in EAX)</a:t>
            </a:r>
          </a:p>
          <a:p>
            <a:pPr lvl="1"/>
            <a:r>
              <a:rPr lang="en-US" dirty="0" smtClean="0"/>
              <a:t>Code/modify the </a:t>
            </a:r>
            <a:r>
              <a:rPr lang="en-US" dirty="0"/>
              <a:t>main procedure</a:t>
            </a:r>
          </a:p>
          <a:p>
            <a:pPr lvl="2"/>
            <a:r>
              <a:rPr lang="en-US" dirty="0"/>
              <a:t>Prompt the user to enter a number</a:t>
            </a:r>
          </a:p>
          <a:p>
            <a:pPr lvl="2"/>
            <a:r>
              <a:rPr lang="en-US" dirty="0"/>
              <a:t>Accept the input and save the number (n)</a:t>
            </a:r>
          </a:p>
          <a:p>
            <a:pPr lvl="2"/>
            <a:r>
              <a:rPr lang="en-US" dirty="0"/>
              <a:t>Call the factorial procedure to calculate factorial of n</a:t>
            </a:r>
          </a:p>
          <a:p>
            <a:pPr lvl="2"/>
            <a:r>
              <a:rPr lang="en-US" dirty="0"/>
              <a:t>Display the result</a:t>
            </a:r>
          </a:p>
          <a:p>
            <a:r>
              <a:rPr lang="en-US" dirty="0" smtClean="0"/>
              <a:t>Try your best and submit your program  </a:t>
            </a:r>
            <a:r>
              <a:rPr lang="en-US" dirty="0"/>
              <a:t>to your instructor (by no later than midnight today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Extra credit +3 pts for code working correctly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1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636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Exercise </a:t>
            </a:r>
            <a:r>
              <a:rPr lang="en-US" dirty="0" smtClean="0"/>
              <a:t>Procedure-2 </a:t>
            </a:r>
            <a:r>
              <a:rPr lang="en-US" dirty="0" smtClean="0"/>
              <a:t>– 5 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5687490"/>
          </a:xfrm>
        </p:spPr>
        <p:txBody>
          <a:bodyPr>
            <a:normAutofit/>
          </a:bodyPr>
          <a:lstStyle/>
          <a:p>
            <a:r>
              <a:rPr lang="en-US" dirty="0" smtClean="0"/>
              <a:t>Extend </a:t>
            </a:r>
            <a:r>
              <a:rPr lang="en-US" dirty="0"/>
              <a:t>the project for exercise </a:t>
            </a:r>
            <a:r>
              <a:rPr lang="en-US" dirty="0" smtClean="0"/>
              <a:t>9.1</a:t>
            </a:r>
            <a:endParaRPr lang="en-US" dirty="0"/>
          </a:p>
          <a:p>
            <a:pPr lvl="1"/>
            <a:r>
              <a:rPr lang="en-US" dirty="0"/>
              <a:t>Write a recursive procedure(cdecl style) to calculate factorial (interface is same as before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Name: </a:t>
            </a:r>
            <a:r>
              <a:rPr lang="en-US" dirty="0" err="1" smtClean="0"/>
              <a:t>MyFactorialProcRec</a:t>
            </a:r>
            <a:endParaRPr lang="en-US" dirty="0" smtClean="0"/>
          </a:p>
          <a:p>
            <a:pPr lvl="2"/>
            <a:r>
              <a:rPr lang="en-US" dirty="0" smtClean="0"/>
              <a:t>Parameter: DWORD  size number</a:t>
            </a:r>
          </a:p>
          <a:p>
            <a:pPr lvl="2"/>
            <a:r>
              <a:rPr lang="en-US" dirty="0" smtClean="0"/>
              <a:t>Returns: Factorial of the number (in EAX)</a:t>
            </a:r>
            <a:endParaRPr lang="en-US" dirty="0"/>
          </a:p>
          <a:p>
            <a:pPr lvl="1"/>
            <a:r>
              <a:rPr lang="en-US" dirty="0"/>
              <a:t>Update main procedure to </a:t>
            </a:r>
            <a:r>
              <a:rPr lang="en-US" dirty="0" smtClean="0"/>
              <a:t>add a call </a:t>
            </a:r>
            <a:r>
              <a:rPr lang="en-US" dirty="0"/>
              <a:t>the new </a:t>
            </a:r>
            <a:r>
              <a:rPr lang="en-US" dirty="0" smtClean="0"/>
              <a:t>recursive factorial procedure</a:t>
            </a:r>
          </a:p>
          <a:p>
            <a:r>
              <a:rPr lang="en-US" dirty="0" smtClean="0"/>
              <a:t>Try your best and submit your program  to your instructor (by no later than midnight today)</a:t>
            </a:r>
          </a:p>
          <a:p>
            <a:r>
              <a:rPr lang="en-US" dirty="0" smtClean="0"/>
              <a:t>Extra credit +3 pts for code working correctly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6420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5876</TotalTime>
  <Words>211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AvantGarde</vt:lpstr>
      <vt:lpstr>Corbel</vt:lpstr>
      <vt:lpstr>Times New Roman</vt:lpstr>
      <vt:lpstr>Depth</vt:lpstr>
      <vt:lpstr>CSCI -112 Introduction to computer Systems</vt:lpstr>
      <vt:lpstr>PowerPoint Presentation</vt:lpstr>
      <vt:lpstr>Exercise Procedure-1 – 5 pts</vt:lpstr>
      <vt:lpstr>Exercise Procedure-2 – 5 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Science  Lecture 14:  Recursion Instructor:  Evan Korth New York University</dc:title>
  <dc:creator>Evan Korth</dc:creator>
  <cp:lastModifiedBy>Santanu Banerjee</cp:lastModifiedBy>
  <cp:revision>744</cp:revision>
  <cp:lastPrinted>2016-02-16T07:37:48Z</cp:lastPrinted>
  <dcterms:created xsi:type="dcterms:W3CDTF">2000-06-12T17:02:08Z</dcterms:created>
  <dcterms:modified xsi:type="dcterms:W3CDTF">2020-03-30T18:52:29Z</dcterms:modified>
</cp:coreProperties>
</file>