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7d8f77ad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7d8f77ad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7d8f77a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7d8f77a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7d8f77ad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7d8f77ad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7d8f77a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7d8f77a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7d8f77a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7d8f77a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7d8f77ad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7d8f77a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7d8f77a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7d8f77a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7d8f77a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7d8f77a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07d8f77a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07d8f77a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7d8f77ad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07d8f77ad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Gini_coefficient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ishpatkar1/cis_9650_project/blob/main/Read_Me%2BInstructions.pdf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2270850" y="1504350"/>
            <a:ext cx="495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Predictors of Homelessness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	Fantastic Five (Group 5)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806800" y="3020925"/>
            <a:ext cx="26085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Ali Akhund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David Arizmendi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Emmanuel Fabre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 Karki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Saish Patkar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900" y="386050"/>
            <a:ext cx="2452700" cy="24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675" y="212016"/>
            <a:ext cx="3175175" cy="473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75" y="217763"/>
            <a:ext cx="3112350" cy="482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6829750" y="2906700"/>
            <a:ext cx="1975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388350" y="204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i="1" sz="4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2171850" y="56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Homelessness is a complex social issue with a variety of underlying social and economic factors. Homelessness has been a significant problem for many years, not only in the United States but also worldwide.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220750" y="1925825"/>
            <a:ext cx="68490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dataset used for this analysis was created by 2M Research and consists of 332 variables (across the 5 previously mentioned domains) and 3008 observations.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266800" y="3203575"/>
            <a:ext cx="68490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trying to determine how community-level factors across five domains (housing market, economic conditions, local policy factors/available safety net, demographic composition, and climate conditions) predict total homelessness in the United States.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0825" y="1816700"/>
            <a:ext cx="25887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3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63" y="2327650"/>
            <a:ext cx="8439462" cy="259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248525" y="840225"/>
            <a:ext cx="66309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SafetyNet, Demographics, Housing, Economics, Climate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2373050" y="1725850"/>
            <a:ext cx="6517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took 4 variables from each domain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25" y="210900"/>
            <a:ext cx="4329775" cy="20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063175" y="874275"/>
            <a:ext cx="1907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 packages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858000" y="3417650"/>
            <a:ext cx="21915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25" y="2462200"/>
            <a:ext cx="4238951" cy="25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950" y="2383979"/>
            <a:ext cx="4144549" cy="268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0" y="1703150"/>
            <a:ext cx="34857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Correlation Heat Map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75" y="416825"/>
            <a:ext cx="6214200" cy="43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00" y="2077850"/>
            <a:ext cx="4181101" cy="27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950" y="565700"/>
            <a:ext cx="4530526" cy="244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418475" y="145700"/>
            <a:ext cx="3561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Distribution of the dependent variable</a:t>
            </a:r>
            <a:endParaRPr sz="1650">
              <a:solidFill>
                <a:srgbClr val="408080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483350" y="4099375"/>
            <a:ext cx="4660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Apply a transformation to alleviate highly skewed dependent variable</a:t>
            </a:r>
            <a:endParaRPr sz="150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/>
          <p:nvPr/>
        </p:nvSpPr>
        <p:spPr>
          <a:xfrm rot="-3511027">
            <a:off x="4393901" y="3542432"/>
            <a:ext cx="840412" cy="2609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 rot="-3173584">
            <a:off x="5053102" y="3190917"/>
            <a:ext cx="1044249" cy="4315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00" y="2660700"/>
            <a:ext cx="4019053" cy="21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153" y="152400"/>
            <a:ext cx="3946022" cy="2555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50" y="522300"/>
            <a:ext cx="3473824" cy="45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838925" y="1825350"/>
            <a:ext cx="4498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Multiple linear regression on non-transformed dependent variabl</a:t>
            </a:r>
            <a:r>
              <a:rPr i="1" lang="en" sz="1850">
                <a:solidFill>
                  <a:srgbClr val="408080"/>
                </a:solidFill>
                <a:highlight>
                  <a:srgbClr val="F7F7F7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endParaRPr sz="1850">
              <a:solidFill>
                <a:srgbClr val="333333"/>
              </a:solidFill>
              <a:highlight>
                <a:srgbClr val="F7F7F7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408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00" y="170325"/>
            <a:ext cx="3073350" cy="45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2872650" y="2906700"/>
            <a:ext cx="3837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362525" y="1737200"/>
            <a:ext cx="36105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408080"/>
                </a:solidFill>
                <a:highlight>
                  <a:srgbClr val="F7F7F7"/>
                </a:highlight>
              </a:rPr>
              <a:t>Absolute values for coefficients</a:t>
            </a:r>
            <a:endParaRPr sz="1850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