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78"/>
  </p:normalViewPr>
  <p:slideViewPr>
    <p:cSldViewPr snapToGrid="0">
      <p:cViewPr varScale="1">
        <p:scale>
          <a:sx n="106" d="100"/>
          <a:sy n="106" d="100"/>
        </p:scale>
        <p:origin x="1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7d8f77ad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7d8f77ad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07d8f77ad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07d8f77ad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7d8f77ad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7d8f77ad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07d8f77ad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07d8f77ad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7d8f77a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7d8f77a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7d8f77ad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7d8f77ad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7d8f77a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07d8f77a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7d8f77ad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7d8f77ad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07d8f77ad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07d8f77ad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07d8f77ad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07d8f77ad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ni_coeffici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shpatkar1/cis_9650_project/blob/main/Read_Me%2BInstruction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2270850" y="1504350"/>
            <a:ext cx="4950300" cy="1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Predictors of Homelessness</a:t>
            </a:r>
            <a:endParaRPr sz="2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	Fantastic Five (Group 5)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3806800" y="3020925"/>
            <a:ext cx="2608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Ali Akhund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David Arizmendi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Emmanuel Fabre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 Karki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Saish Patkar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900" y="386050"/>
            <a:ext cx="2452700" cy="24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675" y="212016"/>
            <a:ext cx="3175175" cy="473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175" y="217763"/>
            <a:ext cx="3112350" cy="482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6829750" y="2906700"/>
            <a:ext cx="197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1388350" y="2040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100" i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2171850" y="568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Homelessness is a complex social issue with a variety of underlying social and economic factors. Homelessness has been a significant problem for many years, not only in the United States but also worldwide.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2220750" y="1925825"/>
            <a:ext cx="68490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dataset used for this analysis was created by 2M Research and consists of 332 variables (across the 5 previously mentioned domains) and 3008 observations.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266800" y="3203575"/>
            <a:ext cx="68490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trying to determine how community-level factors across five domains (housing market, economic conditions, local policy factors/available safety net, demographic composition, and climate conditions) predict total homelessness in the United States. 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90825" y="1816700"/>
            <a:ext cx="25887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3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63" y="2327650"/>
            <a:ext cx="8439462" cy="259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2248525" y="840225"/>
            <a:ext cx="6630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Domain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SafetyNet, Demographics, Housing, Economics, Climate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373050" y="1725850"/>
            <a:ext cx="6517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took 4 variables from each domain.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25" y="210900"/>
            <a:ext cx="4329775" cy="20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063175" y="874275"/>
            <a:ext cx="1907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 packages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858000" y="3417650"/>
            <a:ext cx="2191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25" y="2462200"/>
            <a:ext cx="4238951" cy="25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950" y="2383979"/>
            <a:ext cx="4144549" cy="268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0" y="1703150"/>
            <a:ext cx="34857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Correlation Heat Map</a:t>
            </a:r>
            <a:endParaRPr sz="2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75" y="416825"/>
            <a:ext cx="6214200" cy="43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00" y="2077850"/>
            <a:ext cx="4181101" cy="27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950" y="565700"/>
            <a:ext cx="4530526" cy="244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2418475" y="145700"/>
            <a:ext cx="35610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0808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Distribution of the dependent variable</a:t>
            </a:r>
            <a:endParaRPr sz="1650">
              <a:solidFill>
                <a:srgbClr val="40808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483350" y="4099375"/>
            <a:ext cx="4660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40808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Apply a transformation to alleviate highly skewed dependent variable</a:t>
            </a:r>
            <a:endParaRPr sz="1500">
              <a:solidFill>
                <a:srgbClr val="333333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4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/>
          <p:nvPr/>
        </p:nvSpPr>
        <p:spPr>
          <a:xfrm rot="-3511027">
            <a:off x="4393901" y="3542432"/>
            <a:ext cx="840412" cy="2609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 rot="19730121">
            <a:off x="3910844" y="2735848"/>
            <a:ext cx="1044249" cy="43152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AA831-4C39-904C-AC85-3A5FE786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66" y="180473"/>
            <a:ext cx="3889473" cy="5394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D567D0-555C-2B44-A92D-57FB862A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81" y="4144877"/>
            <a:ext cx="4878519" cy="99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43D74-D33B-3D48-AA28-1EE54A6D0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50" y="1740060"/>
            <a:ext cx="3683562" cy="3332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3E8C4-8C12-6642-B681-856D740E9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925" y="450181"/>
            <a:ext cx="3761103" cy="3077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450" y="522300"/>
            <a:ext cx="3473824" cy="45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4838925" y="1825350"/>
            <a:ext cx="44982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b="1">
                <a:solidFill>
                  <a:srgbClr val="40808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Multiple linear regression on non-transformed dependent variabl</a:t>
            </a:r>
            <a:r>
              <a:rPr lang="en" sz="1850" i="1">
                <a:solidFill>
                  <a:srgbClr val="40808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endParaRPr sz="1850">
              <a:solidFill>
                <a:srgbClr val="333333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4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100" y="170325"/>
            <a:ext cx="3073350" cy="4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2872650" y="2906700"/>
            <a:ext cx="3837600" cy="1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362525" y="1737200"/>
            <a:ext cx="3610500" cy="15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08080"/>
                </a:solidFill>
                <a:highlight>
                  <a:srgbClr val="F7F7F7"/>
                </a:highlight>
              </a:rPr>
              <a:t>Absolute values for coefficients</a:t>
            </a:r>
            <a:endParaRPr sz="1850">
              <a:solidFill>
                <a:srgbClr val="408080"/>
              </a:solidFill>
              <a:highlight>
                <a:srgbClr val="F7F7F7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Macintosh PowerPoint</Application>
  <PresentationFormat>On-screen Show (16:9)</PresentationFormat>
  <Paragraphs>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Montserrat</vt:lpstr>
      <vt:lpstr>Arial</vt:lpstr>
      <vt:lpstr>Times New Roman</vt:lpstr>
      <vt:lpstr>Lato</vt:lpstr>
      <vt:lpstr>Focus</vt:lpstr>
      <vt:lpstr>       Predictors of Homelessness   Fantastic Five (Group 5)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Predictors of Homelessness   Fantastic Five (Group 5)  </dc:title>
  <cp:lastModifiedBy>Microsoft Office User</cp:lastModifiedBy>
  <cp:revision>1</cp:revision>
  <dcterms:modified xsi:type="dcterms:W3CDTF">2020-12-12T15:33:52Z</dcterms:modified>
</cp:coreProperties>
</file>