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b56f7b4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b56f7b4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b56f7b40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b56f7b40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b56f7b40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b56f7b40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56f7b40e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56f7b40e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56f7b40e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56f7b40e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56f7b40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56f7b40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56f7b40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56f7b40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b56f7b40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b56f7b40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56f7b40e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56f7b40e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b56f7b40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b56f7b40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56f7b4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b56f7b4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Pseudo Programmers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geopy library - Demonstration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0" y="1152475"/>
            <a:ext cx="7421974" cy="38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page - Demonstration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25" y="1152475"/>
            <a:ext cx="8095002" cy="43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257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successfully demonstrates the feasibility of predicting commute travel time under simulated traffic patterns using regression models.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have used the Random Forest model to achieve strong predictive performance, highlighting the importance of time-of-day, traffic conditions, and route characteristics in determining travel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55875"/>
            <a:ext cx="8520600" cy="6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27150" y="1054125"/>
            <a:ext cx="8705100" cy="3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1. You have data 3 months of 50 customers going daily at different time intervals during the day from Home to Office &amp; back. You can a generate random sample using excel.</a:t>
            </a:r>
            <a:r>
              <a:rPr lang="en" sz="2550"/>
              <a:t> 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2. You can generate the (lat,long) coordinates randomly for 50 customers.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3. You cannot use google Maps API. You can use any other API. 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4. Ride ETAs can vary due to day of the week, time of the day and live traffic. 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5. Source live traffic from the best possible source possible (Except google maps API) </a:t>
            </a:r>
            <a:endParaRPr sz="2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Build an application to predict the exact the time taken for a customer to go from point A (Home) to point B(Office) with &gt;95% accuracy. Assume traffic as constant &amp; Ignore accidents, roadblocks, major traffic jams. Take logical assumptions wherever possible</a:t>
            </a:r>
            <a:endParaRPr sz="25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82050"/>
            <a:ext cx="85206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1177175"/>
            <a:ext cx="85206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objective of this project is to develop a machine learning model capable of predicting customer travel time between home and office locations based on simulated data and traffic conditions. </a:t>
            </a:r>
            <a:br>
              <a:rPr lang="en" sz="1800"/>
            </a:br>
            <a:r>
              <a:rPr lang="en" sz="1800"/>
              <a:t>For which the steps required to be fulfilled are: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=&gt;Data Creation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=&gt;Regression Model Building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=&gt;Model Validation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=&gt; Web page development</a:t>
            </a:r>
            <a:endParaRPr sz="18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FLOWCHART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4050" y="1210212"/>
            <a:ext cx="3429000" cy="33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24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Used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97400"/>
            <a:ext cx="8520600" cy="43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Jupyter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Pycharm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Libraries or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Streamlit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Sklearn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geopy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84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Creation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9075" y="1253312"/>
            <a:ext cx="1335726" cy="240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3025" y="1367413"/>
            <a:ext cx="3120925" cy="21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35650" y="918125"/>
            <a:ext cx="3682200" cy="3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created synthetic data in Excel using random functions to simulate real-world commuting data. The dataset consists of two tables: trips_full and customer_ao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ustomer_ao Table                         Trips_full Table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Customer_ID                               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Trips_id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Home_lat                            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Customer_ID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Home_lon                           	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Departure_Time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Office_lat                          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Arrival_Time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                             	 Direction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Office_lon                           	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traffic_conditions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uses a </a:t>
            </a: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Regressor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predict commute durations in Bangalore based on historical trip data. The model analyzes key features like </a:t>
            </a: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departure time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day of the week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conditions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estimate travel time accurately.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AutoNum type="arabicPeriod"/>
            </a:pP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lang="en" sz="1750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Distance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Road distance between locations (km).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lang="en" sz="1750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Departure_Minutes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Time of day in minutes (e.g., 8:30 AM → 510).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lang="en" sz="1750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Day_Numeric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Day of week (Monday=0, Friday=4).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lang="en" sz="1750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Time_Of_Day_Numeric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Morning (0), Midday (1), Evening (2).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lang="en" sz="1750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Direction_Numeric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Home→Office (0) or Office→Home (1).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AutoNum type="arabicPeriod"/>
            </a:pP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0.07 minutes (mean absolute error).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0.60 minutes (root mean squared error).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R² Score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0.9995 (near-perfect fit, likely due to synthetic data).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972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50"/>
              <a:buFont typeface="Roboto"/>
              <a:buChar char="○"/>
            </a:pPr>
            <a:r>
              <a:rPr b="1"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</a:t>
            </a:r>
            <a:r>
              <a:rPr lang="en" sz="17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99.1% of predictions within 5% of actual duration.</a:t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175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Validation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Train-Test Split (80:20):</a:t>
            </a:r>
            <a:endParaRPr b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80% of the synthetic trip data trained the model, while 20% tested its performance.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Performance Metrics:</a:t>
            </a:r>
            <a:endParaRPr b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MAE (0.07 min):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Indicates near-perfect precision in predictions.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RMSE (0.60 min):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Confirms minimal deviation from actual durations.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R² Score (0.9995):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Demonstrates the model explains 99.95% of variance in the data.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AutoNum type="arabicPeriod"/>
            </a:pPr>
            <a:r>
              <a:rPr b="1" lang="en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Error Analysis:</a:t>
            </a:r>
            <a:endParaRPr b="1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99.1%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of predictions were within </a:t>
            </a: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5%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of actual durations.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Roboto"/>
              <a:buChar char="○"/>
            </a:pP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99.75%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fell within </a:t>
            </a: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10%</a:t>
            </a:r>
            <a:r>
              <a:rPr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, highlighting robustness.</a:t>
            </a:r>
            <a:endParaRPr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- Demonstration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925"/>
            <a:ext cx="8339950" cy="367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