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50000"/>
          </a:bodyPr>
          <a:lstStyle/>
          <a:p>
            <a:r>
              <a:rPr lang="en-US" sz="2800" dirty="0"/>
              <a:t>Section - </a:t>
            </a:r>
            <a:r>
              <a:rPr lang="en-IN" altLang="en-US" sz="2800" dirty="0"/>
              <a:t>F</a:t>
            </a:r>
            <a:endParaRPr lang="en-US" sz="2800" dirty="0"/>
          </a:p>
          <a:p>
            <a:r>
              <a:rPr lang="en-US" sz="2800" dirty="0"/>
              <a:t>Team Member Names – Team member SRNs</a:t>
            </a:r>
          </a:p>
          <a:p>
            <a:r>
              <a:rPr lang="en-GB" sz="2800" dirty="0"/>
              <a:t>S</a:t>
            </a:r>
            <a:r>
              <a:rPr lang="en-IN" altLang="en-GB" sz="2800" dirty="0"/>
              <a:t>ATHVIK</a:t>
            </a:r>
            <a:r>
              <a:rPr lang="en-GB" sz="2800" dirty="0"/>
              <a:t> M B</a:t>
            </a:r>
            <a:r>
              <a:rPr lang="en-IN" altLang="en-GB" sz="2800" dirty="0"/>
              <a:t>ANDLOOR</a:t>
            </a:r>
            <a:r>
              <a:rPr lang="en-GB" sz="2800" dirty="0"/>
              <a:t> </a:t>
            </a:r>
            <a:r>
              <a:rPr lang="en-IN" altLang="en-GB" sz="2800" dirty="0"/>
              <a:t>- PES2UG19CS369</a:t>
            </a:r>
          </a:p>
          <a:p>
            <a:r>
              <a:rPr lang="en-IN" altLang="en-GB" sz="2800" dirty="0"/>
              <a:t>SAI SHRIKRISHNAA K S-PES2UG19CS356</a:t>
            </a:r>
          </a:p>
          <a:p>
            <a:r>
              <a:rPr lang="en-IN" altLang="en-GB" sz="2800" dirty="0"/>
              <a:t>S KALYAN-PES2UG19CS341</a:t>
            </a:r>
          </a:p>
          <a:p>
            <a:r>
              <a:rPr lang="en-IN" altLang="en-GB" sz="2800" dirty="0"/>
              <a:t>SAI ESHAN REDDY-PES2UG19CS351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-https://github.com/saieshan99/music-player-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pesu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 </a:t>
            </a:r>
            <a:r>
              <a:rPr kumimoji="0" lang="en-IN" alt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MUSIC PLAYER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buNone/>
            </a:pPr>
            <a:endParaRPr lang="en-GB"/>
          </a:p>
          <a:p>
            <a:r>
              <a:rPr lang="en-GB"/>
              <a:t>In this project we will be creating a music player with a user interface that can be used to play music in the browser.</a:t>
            </a:r>
          </a:p>
          <a:p>
            <a:r>
              <a:rPr lang="en-GB"/>
              <a:t>Features like </a:t>
            </a:r>
            <a:r>
              <a:rPr lang="en-IN" altLang="en-GB"/>
              <a:t>Pause,play</a:t>
            </a:r>
            <a:r>
              <a:rPr lang="en-GB"/>
              <a:t> and changing the song backwards and even forward.</a:t>
            </a:r>
            <a:r>
              <a:rPr lang="en-IN" altLang="en-GB"/>
              <a:t>It contains a volume slider to increase and decrease the volume.</a:t>
            </a:r>
          </a:p>
          <a:p>
            <a:r>
              <a:rPr lang="en-IN" altLang="en-GB"/>
              <a:t>It has a seek slider which shows the music playing.</a:t>
            </a:r>
          </a:p>
          <a:p>
            <a:r>
              <a:rPr lang="en-IN" altLang="en-GB"/>
              <a:t>It also contains play on loop button and shuffle playlist.</a:t>
            </a:r>
          </a:p>
          <a:p>
            <a:endParaRPr lang="en-GB"/>
          </a:p>
          <a:p>
            <a:pPr marL="0" indent="0">
              <a:buNone/>
            </a:pPr>
            <a:endParaRPr lang="en-IN" altLang="en-GB"/>
          </a:p>
          <a:p>
            <a:endParaRPr lang="en-IN" altLang="en-GB"/>
          </a:p>
          <a:p>
            <a:pPr marL="0" indent="0">
              <a:buNone/>
            </a:pPr>
            <a:endParaRPr lang="en-IN" altLang="en-GB"/>
          </a:p>
          <a:p>
            <a:endParaRPr lang="en-GB"/>
          </a:p>
          <a:p>
            <a:endParaRPr lang="en-IN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GB" dirty="0"/>
              <a:t>HTML and CSS for the design of the player.</a:t>
            </a:r>
          </a:p>
          <a:p>
            <a:r>
              <a:rPr lang="en-IN" altLang="en-GB" dirty="0"/>
              <a:t>React js .</a:t>
            </a:r>
          </a:p>
          <a:p>
            <a:r>
              <a:rPr lang="en-IN" altLang="en-GB" dirty="0"/>
              <a:t>Node js</a:t>
            </a:r>
          </a:p>
          <a:p>
            <a:r>
              <a:rPr lang="en-IN" altLang="en-GB" dirty="0"/>
              <a:t>Express js</a:t>
            </a:r>
          </a:p>
          <a:p>
            <a:r>
              <a:rPr lang="en-IN" altLang="en-GB" dirty="0"/>
              <a:t>Mongodb to store the songs.</a:t>
            </a:r>
          </a:p>
          <a:p>
            <a:r>
              <a:rPr lang="en-IN" altLang="en-GB" dirty="0"/>
              <a:t>Additional React component Fontawesome is used for react icons.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GB" dirty="0"/>
              <a:t>S KALYAN AND SAI ESHAN REDDY</a:t>
            </a:r>
          </a:p>
          <a:p>
            <a:pPr marL="0" indent="0">
              <a:buNone/>
            </a:pPr>
            <a:r>
              <a:rPr lang="en-IN" altLang="en-GB" dirty="0"/>
              <a:t>      Backend</a:t>
            </a:r>
          </a:p>
          <a:p>
            <a:pPr marL="0" indent="0">
              <a:buNone/>
            </a:pPr>
            <a:endParaRPr lang="en-IN" altLang="en-GB" dirty="0"/>
          </a:p>
          <a:p>
            <a:pPr marL="0" indent="0">
              <a:buNone/>
            </a:pPr>
            <a:r>
              <a:rPr lang="en-IN" altLang="en-GB" dirty="0"/>
              <a:t>   SATHVIK AND SAI SHRIKRISHNAA</a:t>
            </a:r>
          </a:p>
          <a:p>
            <a:pPr marL="0" indent="0">
              <a:buNone/>
            </a:pPr>
            <a:r>
              <a:rPr lang="en-IN" altLang="en-GB" dirty="0"/>
              <a:t>     Frontend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EC CSE 3F SAI SHRIKRISHNAA K S</cp:lastModifiedBy>
  <cp:revision>5</cp:revision>
  <dcterms:created xsi:type="dcterms:W3CDTF">2020-11-18T05:59:00Z</dcterms:created>
  <dcterms:modified xsi:type="dcterms:W3CDTF">2020-12-08T05:03:52Z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