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56" r:id="rId5"/>
    <p:sldId id="550145267" r:id="rId6"/>
    <p:sldId id="270" r:id="rId7"/>
    <p:sldId id="550145309" r:id="rId8"/>
    <p:sldId id="550145307" r:id="rId9"/>
    <p:sldId id="550145310" r:id="rId10"/>
    <p:sldId id="550145311" r:id="rId11"/>
    <p:sldId id="550145316" r:id="rId12"/>
    <p:sldId id="550145314" r:id="rId13"/>
    <p:sldId id="550145313" r:id="rId14"/>
    <p:sldId id="550145312" r:id="rId15"/>
    <p:sldId id="550145317" r:id="rId16"/>
    <p:sldId id="550145315" r:id="rId17"/>
    <p:sldId id="550145318" r:id="rId18"/>
    <p:sldId id="550145319" r:id="rId19"/>
    <p:sldId id="550145320" r:id="rId20"/>
    <p:sldId id="550145321" r:id="rId21"/>
    <p:sldId id="550145322" r:id="rId22"/>
    <p:sldId id="550145323" r:id="rId23"/>
    <p:sldId id="550145324" r:id="rId24"/>
    <p:sldId id="550145325" r:id="rId25"/>
    <p:sldId id="550145326" r:id="rId26"/>
    <p:sldId id="550145327" r:id="rId27"/>
    <p:sldId id="550145328" r:id="rId28"/>
    <p:sldId id="550145329" r:id="rId29"/>
    <p:sldId id="550145331" r:id="rId30"/>
    <p:sldId id="550145290" r:id="rId31"/>
    <p:sldId id="301" r:id="rId32"/>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767"/>
    <a:srgbClr val="00FF00"/>
    <a:srgbClr val="FF0000"/>
    <a:srgbClr val="76B900"/>
    <a:srgbClr val="FFFFFF"/>
    <a:srgbClr val="D1D1D1"/>
    <a:srgbClr val="C0C0C0"/>
    <a:srgbClr val="B8B8B8"/>
    <a:srgbClr val="151617"/>
    <a:srgbClr val="FAC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F7B26-0D4B-46BD-AC82-20B97B44ED00}" v="199" dt="2023-09-22T09:52:16.8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3" autoAdjust="0"/>
    <p:restoredTop sz="74915" autoAdjust="0"/>
  </p:normalViewPr>
  <p:slideViewPr>
    <p:cSldViewPr snapToGrid="0">
      <p:cViewPr varScale="1">
        <p:scale>
          <a:sx n="24" d="100"/>
          <a:sy n="24" d="100"/>
        </p:scale>
        <p:origin x="658" y="82"/>
      </p:cViewPr>
      <p:guideLst/>
    </p:cSldViewPr>
  </p:slideViewPr>
  <p:outlineViewPr>
    <p:cViewPr>
      <p:scale>
        <a:sx n="33" d="100"/>
        <a:sy n="33" d="100"/>
      </p:scale>
      <p:origin x="0" y="-1581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221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le Detering" userId="385b7343-7e51-4167-b40a-3bc9ed8e0e06" providerId="ADAL" clId="{16CD77CE-CBFA-4A2C-B306-DFD498BF69EF}"/>
    <pc:docChg chg="undo custSel addSld delSld modSld sldOrd">
      <pc:chgData name="Danielle Detering" userId="385b7343-7e51-4167-b40a-3bc9ed8e0e06" providerId="ADAL" clId="{16CD77CE-CBFA-4A2C-B306-DFD498BF69EF}" dt="2023-09-20T07:48:42.195" v="346" actId="478"/>
      <pc:docMkLst>
        <pc:docMk/>
      </pc:docMkLst>
      <pc:sldChg chg="modSp modNotesTx">
        <pc:chgData name="Danielle Detering" userId="385b7343-7e51-4167-b40a-3bc9ed8e0e06" providerId="ADAL" clId="{16CD77CE-CBFA-4A2C-B306-DFD498BF69EF}" dt="2023-09-19T18:49:22.215" v="278" actId="20577"/>
        <pc:sldMkLst>
          <pc:docMk/>
          <pc:sldMk cId="712252639" sldId="550145315"/>
        </pc:sldMkLst>
        <pc:spChg chg="mod">
          <ac:chgData name="Danielle Detering" userId="385b7343-7e51-4167-b40a-3bc9ed8e0e06" providerId="ADAL" clId="{16CD77CE-CBFA-4A2C-B306-DFD498BF69EF}" dt="2023-09-19T18:49:22.215" v="278" actId="20577"/>
          <ac:spMkLst>
            <pc:docMk/>
            <pc:sldMk cId="712252639" sldId="550145315"/>
            <ac:spMk id="108" creationId="{91895B18-7966-ECD8-7057-E42B909B9735}"/>
          </ac:spMkLst>
        </pc:spChg>
      </pc:sldChg>
      <pc:sldChg chg="addSp delSp modSp mod">
        <pc:chgData name="Danielle Detering" userId="385b7343-7e51-4167-b40a-3bc9ed8e0e06" providerId="ADAL" clId="{16CD77CE-CBFA-4A2C-B306-DFD498BF69EF}" dt="2023-09-20T07:48:42.195" v="346" actId="478"/>
        <pc:sldMkLst>
          <pc:docMk/>
          <pc:sldMk cId="2762901019" sldId="550145329"/>
        </pc:sldMkLst>
        <pc:spChg chg="add mod">
          <ac:chgData name="Danielle Detering" userId="385b7343-7e51-4167-b40a-3bc9ed8e0e06" providerId="ADAL" clId="{16CD77CE-CBFA-4A2C-B306-DFD498BF69EF}" dt="2023-09-20T07:48:18.999" v="342"/>
          <ac:spMkLst>
            <pc:docMk/>
            <pc:sldMk cId="2762901019" sldId="550145329"/>
            <ac:spMk id="4" creationId="{183A872F-B350-389F-502B-9DBDF7124525}"/>
          </ac:spMkLst>
        </pc:spChg>
        <pc:spChg chg="del mod">
          <ac:chgData name="Danielle Detering" userId="385b7343-7e51-4167-b40a-3bc9ed8e0e06" providerId="ADAL" clId="{16CD77CE-CBFA-4A2C-B306-DFD498BF69EF}" dt="2023-09-20T07:48:21.321" v="343" actId="478"/>
          <ac:spMkLst>
            <pc:docMk/>
            <pc:sldMk cId="2762901019" sldId="550145329"/>
            <ac:spMk id="5" creationId="{D2F12601-41E4-FA16-3445-223B924E8F65}"/>
          </ac:spMkLst>
        </pc:spChg>
        <pc:spChg chg="add mod">
          <ac:chgData name="Danielle Detering" userId="385b7343-7e51-4167-b40a-3bc9ed8e0e06" providerId="ADAL" clId="{16CD77CE-CBFA-4A2C-B306-DFD498BF69EF}" dt="2023-09-20T07:48:25.701" v="344"/>
          <ac:spMkLst>
            <pc:docMk/>
            <pc:sldMk cId="2762901019" sldId="550145329"/>
            <ac:spMk id="6" creationId="{FE71110E-163E-C690-76FA-A3856BDE64C1}"/>
          </ac:spMkLst>
        </pc:spChg>
        <pc:spChg chg="del">
          <ac:chgData name="Danielle Detering" userId="385b7343-7e51-4167-b40a-3bc9ed8e0e06" providerId="ADAL" clId="{16CD77CE-CBFA-4A2C-B306-DFD498BF69EF}" dt="2023-09-20T07:48:42.195" v="346" actId="478"/>
          <ac:spMkLst>
            <pc:docMk/>
            <pc:sldMk cId="2762901019" sldId="550145329"/>
            <ac:spMk id="17" creationId="{8E25DD3F-0400-23D2-D19B-F35744962D6D}"/>
          </ac:spMkLst>
        </pc:spChg>
        <pc:picChg chg="del">
          <ac:chgData name="Danielle Detering" userId="385b7343-7e51-4167-b40a-3bc9ed8e0e06" providerId="ADAL" clId="{16CD77CE-CBFA-4A2C-B306-DFD498BF69EF}" dt="2023-09-20T07:48:18.733" v="341" actId="478"/>
          <ac:picMkLst>
            <pc:docMk/>
            <pc:sldMk cId="2762901019" sldId="550145329"/>
            <ac:picMk id="20" creationId="{7038533A-F450-A2FC-CE8C-5265A663CA4A}"/>
          </ac:picMkLst>
        </pc:picChg>
      </pc:sldChg>
      <pc:sldChg chg="modSp del mod">
        <pc:chgData name="Danielle Detering" userId="385b7343-7e51-4167-b40a-3bc9ed8e0e06" providerId="ADAL" clId="{16CD77CE-CBFA-4A2C-B306-DFD498BF69EF}" dt="2023-09-20T07:48:30.680" v="345" actId="2696"/>
        <pc:sldMkLst>
          <pc:docMk/>
          <pc:sldMk cId="3826731327" sldId="550145330"/>
        </pc:sldMkLst>
        <pc:spChg chg="mod">
          <ac:chgData name="Danielle Detering" userId="385b7343-7e51-4167-b40a-3bc9ed8e0e06" providerId="ADAL" clId="{16CD77CE-CBFA-4A2C-B306-DFD498BF69EF}" dt="2023-09-20T07:44:15" v="335"/>
          <ac:spMkLst>
            <pc:docMk/>
            <pc:sldMk cId="3826731327" sldId="550145330"/>
            <ac:spMk id="5" creationId="{D2F12601-41E4-FA16-3445-223B924E8F65}"/>
          </ac:spMkLst>
        </pc:spChg>
        <pc:spChg chg="mod">
          <ac:chgData name="Danielle Detering" userId="385b7343-7e51-4167-b40a-3bc9ed8e0e06" providerId="ADAL" clId="{16CD77CE-CBFA-4A2C-B306-DFD498BF69EF}" dt="2023-09-20T07:10:55.336" v="282" actId="20577"/>
          <ac:spMkLst>
            <pc:docMk/>
            <pc:sldMk cId="3826731327" sldId="550145330"/>
            <ac:spMk id="29" creationId="{1C265D1F-B4A3-016B-DEBF-8D24699D56B3}"/>
          </ac:spMkLst>
        </pc:spChg>
      </pc:sldChg>
      <pc:sldChg chg="addSp delSp modSp add mod ord modShow">
        <pc:chgData name="Danielle Detering" userId="385b7343-7e51-4167-b40a-3bc9ed8e0e06" providerId="ADAL" clId="{16CD77CE-CBFA-4A2C-B306-DFD498BF69EF}" dt="2023-09-20T07:48:13.541" v="340" actId="729"/>
        <pc:sldMkLst>
          <pc:docMk/>
          <pc:sldMk cId="2941941282" sldId="550145331"/>
        </pc:sldMkLst>
        <pc:spChg chg="add mod">
          <ac:chgData name="Danielle Detering" userId="385b7343-7e51-4167-b40a-3bc9ed8e0e06" providerId="ADAL" clId="{16CD77CE-CBFA-4A2C-B306-DFD498BF69EF}" dt="2023-09-20T07:43:06.488" v="314" actId="1076"/>
          <ac:spMkLst>
            <pc:docMk/>
            <pc:sldMk cId="2941941282" sldId="550145331"/>
            <ac:spMk id="3" creationId="{57949F19-1F51-58C7-2C47-D96FB422591C}"/>
          </ac:spMkLst>
        </pc:spChg>
        <pc:spChg chg="mod">
          <ac:chgData name="Danielle Detering" userId="385b7343-7e51-4167-b40a-3bc9ed8e0e06" providerId="ADAL" clId="{16CD77CE-CBFA-4A2C-B306-DFD498BF69EF}" dt="2023-09-20T07:44:19.906" v="336"/>
          <ac:spMkLst>
            <pc:docMk/>
            <pc:sldMk cId="2941941282" sldId="550145331"/>
            <ac:spMk id="5" creationId="{D2F12601-41E4-FA16-3445-223B924E8F65}"/>
          </ac:spMkLst>
        </pc:spChg>
        <pc:spChg chg="del">
          <ac:chgData name="Danielle Detering" userId="385b7343-7e51-4167-b40a-3bc9ed8e0e06" providerId="ADAL" clId="{16CD77CE-CBFA-4A2C-B306-DFD498BF69EF}" dt="2023-09-20T07:40:54.235" v="284" actId="478"/>
          <ac:spMkLst>
            <pc:docMk/>
            <pc:sldMk cId="2941941282" sldId="550145331"/>
            <ac:spMk id="17" creationId="{8E25DD3F-0400-23D2-D19B-F35744962D6D}"/>
          </ac:spMkLst>
        </pc:spChg>
        <pc:picChg chg="del">
          <ac:chgData name="Danielle Detering" userId="385b7343-7e51-4167-b40a-3bc9ed8e0e06" providerId="ADAL" clId="{16CD77CE-CBFA-4A2C-B306-DFD498BF69EF}" dt="2023-09-20T07:40:55.984" v="285" actId="478"/>
          <ac:picMkLst>
            <pc:docMk/>
            <pc:sldMk cId="2941941282" sldId="550145331"/>
            <ac:picMk id="20" creationId="{7038533A-F450-A2FC-CE8C-5265A663CA4A}"/>
          </ac:picMkLst>
        </pc:picChg>
      </pc:sldChg>
    </pc:docChg>
  </pc:docChgLst>
  <pc:docChgLst>
    <pc:chgData name="Danielle Detering" userId="385b7343-7e51-4167-b40a-3bc9ed8e0e06" providerId="ADAL" clId="{95CF7B26-0D4B-46BD-AC82-20B97B44ED00}"/>
    <pc:docChg chg="custSel modSld">
      <pc:chgData name="Danielle Detering" userId="385b7343-7e51-4167-b40a-3bc9ed8e0e06" providerId="ADAL" clId="{95CF7B26-0D4B-46BD-AC82-20B97B44ED00}" dt="2023-09-22T09:52:16.803" v="206"/>
      <pc:docMkLst>
        <pc:docMk/>
      </pc:docMkLst>
      <pc:sldChg chg="modSp">
        <pc:chgData name="Danielle Detering" userId="385b7343-7e51-4167-b40a-3bc9ed8e0e06" providerId="ADAL" clId="{95CF7B26-0D4B-46BD-AC82-20B97B44ED00}" dt="2023-09-21T08:01:11.610" v="1"/>
        <pc:sldMkLst>
          <pc:docMk/>
          <pc:sldMk cId="3275743083" sldId="550145267"/>
        </pc:sldMkLst>
        <pc:graphicFrameChg chg="mod">
          <ac:chgData name="Danielle Detering" userId="385b7343-7e51-4167-b40a-3bc9ed8e0e06" providerId="ADAL" clId="{95CF7B26-0D4B-46BD-AC82-20B97B44ED00}" dt="2023-09-21T08:01:11.610" v="1"/>
          <ac:graphicFrameMkLst>
            <pc:docMk/>
            <pc:sldMk cId="3275743083" sldId="550145267"/>
            <ac:graphicFrameMk id="5" creationId="{78E0B866-8D5C-ABB7-396A-E5AC69D40BD8}"/>
          </ac:graphicFrameMkLst>
        </pc:graphicFrameChg>
      </pc:sldChg>
      <pc:sldChg chg="modNotesTx">
        <pc:chgData name="Danielle Detering" userId="385b7343-7e51-4167-b40a-3bc9ed8e0e06" providerId="ADAL" clId="{95CF7B26-0D4B-46BD-AC82-20B97B44ED00}" dt="2023-09-22T04:29:51.926" v="4"/>
        <pc:sldMkLst>
          <pc:docMk/>
          <pc:sldMk cId="3456822014" sldId="550145311"/>
        </pc:sldMkLst>
      </pc:sldChg>
      <pc:sldChg chg="modSp mod modAnim">
        <pc:chgData name="Danielle Detering" userId="385b7343-7e51-4167-b40a-3bc9ed8e0e06" providerId="ADAL" clId="{95CF7B26-0D4B-46BD-AC82-20B97B44ED00}" dt="2023-09-22T07:52:26.324" v="156" actId="114"/>
        <pc:sldMkLst>
          <pc:docMk/>
          <pc:sldMk cId="4255970653" sldId="550145312"/>
        </pc:sldMkLst>
        <pc:spChg chg="mod">
          <ac:chgData name="Danielle Detering" userId="385b7343-7e51-4167-b40a-3bc9ed8e0e06" providerId="ADAL" clId="{95CF7B26-0D4B-46BD-AC82-20B97B44ED00}" dt="2023-09-22T07:52:26.324" v="156" actId="114"/>
          <ac:spMkLst>
            <pc:docMk/>
            <pc:sldMk cId="4255970653" sldId="550145312"/>
            <ac:spMk id="201" creationId="{0F8CAAE0-A8FB-696C-5F30-46E788E3AAAA}"/>
          </ac:spMkLst>
        </pc:spChg>
      </pc:sldChg>
      <pc:sldChg chg="modSp">
        <pc:chgData name="Danielle Detering" userId="385b7343-7e51-4167-b40a-3bc9ed8e0e06" providerId="ADAL" clId="{95CF7B26-0D4B-46BD-AC82-20B97B44ED00}" dt="2023-09-22T07:12:22.395" v="56" actId="114"/>
        <pc:sldMkLst>
          <pc:docMk/>
          <pc:sldMk cId="3306493079" sldId="550145313"/>
        </pc:sldMkLst>
        <pc:spChg chg="mod">
          <ac:chgData name="Danielle Detering" userId="385b7343-7e51-4167-b40a-3bc9ed8e0e06" providerId="ADAL" clId="{95CF7B26-0D4B-46BD-AC82-20B97B44ED00}" dt="2023-09-22T07:10:48.803" v="19" actId="114"/>
          <ac:spMkLst>
            <pc:docMk/>
            <pc:sldMk cId="3306493079" sldId="550145313"/>
            <ac:spMk id="73" creationId="{31EEDBBF-A29D-8AEA-B288-10063712A520}"/>
          </ac:spMkLst>
        </pc:spChg>
        <pc:spChg chg="mod">
          <ac:chgData name="Danielle Detering" userId="385b7343-7e51-4167-b40a-3bc9ed8e0e06" providerId="ADAL" clId="{95CF7B26-0D4B-46BD-AC82-20B97B44ED00}" dt="2023-09-22T07:11:47.075" v="40" actId="114"/>
          <ac:spMkLst>
            <pc:docMk/>
            <pc:sldMk cId="3306493079" sldId="550145313"/>
            <ac:spMk id="159" creationId="{4866A923-135C-667E-2BF2-D0D734364120}"/>
          </ac:spMkLst>
        </pc:spChg>
        <pc:spChg chg="mod">
          <ac:chgData name="Danielle Detering" userId="385b7343-7e51-4167-b40a-3bc9ed8e0e06" providerId="ADAL" clId="{95CF7B26-0D4B-46BD-AC82-20B97B44ED00}" dt="2023-09-22T07:11:15.154" v="28" actId="114"/>
          <ac:spMkLst>
            <pc:docMk/>
            <pc:sldMk cId="3306493079" sldId="550145313"/>
            <ac:spMk id="163" creationId="{D43710F5-C820-EB65-0536-36A512AEFA8C}"/>
          </ac:spMkLst>
        </pc:spChg>
        <pc:spChg chg="mod">
          <ac:chgData name="Danielle Detering" userId="385b7343-7e51-4167-b40a-3bc9ed8e0e06" providerId="ADAL" clId="{95CF7B26-0D4B-46BD-AC82-20B97B44ED00}" dt="2023-09-22T07:11:29.425" v="32" actId="114"/>
          <ac:spMkLst>
            <pc:docMk/>
            <pc:sldMk cId="3306493079" sldId="550145313"/>
            <ac:spMk id="167" creationId="{E739B7A3-E382-6A43-C25D-6684279A352B}"/>
          </ac:spMkLst>
        </pc:spChg>
        <pc:spChg chg="mod">
          <ac:chgData name="Danielle Detering" userId="385b7343-7e51-4167-b40a-3bc9ed8e0e06" providerId="ADAL" clId="{95CF7B26-0D4B-46BD-AC82-20B97B44ED00}" dt="2023-09-22T07:11:37.327" v="36" actId="114"/>
          <ac:spMkLst>
            <pc:docMk/>
            <pc:sldMk cId="3306493079" sldId="550145313"/>
            <ac:spMk id="171" creationId="{EF2D2623-9FFF-9F4A-8DAD-6CE858933D08}"/>
          </ac:spMkLst>
        </pc:spChg>
        <pc:spChg chg="mod">
          <ac:chgData name="Danielle Detering" userId="385b7343-7e51-4167-b40a-3bc9ed8e0e06" providerId="ADAL" clId="{95CF7B26-0D4B-46BD-AC82-20B97B44ED00}" dt="2023-09-22T07:11:05.727" v="24" actId="114"/>
          <ac:spMkLst>
            <pc:docMk/>
            <pc:sldMk cId="3306493079" sldId="550145313"/>
            <ac:spMk id="175" creationId="{64E9EFD2-569A-F197-82DC-48FC70D9F43F}"/>
          </ac:spMkLst>
        </pc:spChg>
        <pc:spChg chg="mod">
          <ac:chgData name="Danielle Detering" userId="385b7343-7e51-4167-b40a-3bc9ed8e0e06" providerId="ADAL" clId="{95CF7B26-0D4B-46BD-AC82-20B97B44ED00}" dt="2023-09-22T07:12:05.849" v="48" actId="114"/>
          <ac:spMkLst>
            <pc:docMk/>
            <pc:sldMk cId="3306493079" sldId="550145313"/>
            <ac:spMk id="179" creationId="{25B8EA23-48D5-2A48-6AC3-DC83CEECA0C6}"/>
          </ac:spMkLst>
        </pc:spChg>
        <pc:spChg chg="mod">
          <ac:chgData name="Danielle Detering" userId="385b7343-7e51-4167-b40a-3bc9ed8e0e06" providerId="ADAL" clId="{95CF7B26-0D4B-46BD-AC82-20B97B44ED00}" dt="2023-09-22T07:11:55.816" v="44" actId="114"/>
          <ac:spMkLst>
            <pc:docMk/>
            <pc:sldMk cId="3306493079" sldId="550145313"/>
            <ac:spMk id="183" creationId="{AD75734A-54A1-AAB5-F804-0348AEACC22F}"/>
          </ac:spMkLst>
        </pc:spChg>
        <pc:spChg chg="mod">
          <ac:chgData name="Danielle Detering" userId="385b7343-7e51-4167-b40a-3bc9ed8e0e06" providerId="ADAL" clId="{95CF7B26-0D4B-46BD-AC82-20B97B44ED00}" dt="2023-09-22T07:12:14.480" v="52" actId="114"/>
          <ac:spMkLst>
            <pc:docMk/>
            <pc:sldMk cId="3306493079" sldId="550145313"/>
            <ac:spMk id="187" creationId="{6C694E84-0978-E923-0215-B23DC85C1D84}"/>
          </ac:spMkLst>
        </pc:spChg>
        <pc:spChg chg="mod">
          <ac:chgData name="Danielle Detering" userId="385b7343-7e51-4167-b40a-3bc9ed8e0e06" providerId="ADAL" clId="{95CF7B26-0D4B-46BD-AC82-20B97B44ED00}" dt="2023-09-22T07:12:22.395" v="56" actId="114"/>
          <ac:spMkLst>
            <pc:docMk/>
            <pc:sldMk cId="3306493079" sldId="550145313"/>
            <ac:spMk id="191" creationId="{C19C2467-5378-FBFC-6BBA-897BF9037895}"/>
          </ac:spMkLst>
        </pc:spChg>
      </pc:sldChg>
      <pc:sldChg chg="addSp delSp modSp mod">
        <pc:chgData name="Danielle Detering" userId="385b7343-7e51-4167-b40a-3bc9ed8e0e06" providerId="ADAL" clId="{95CF7B26-0D4B-46BD-AC82-20B97B44ED00}" dt="2023-09-22T07:26:02.655" v="133" actId="113"/>
        <pc:sldMkLst>
          <pc:docMk/>
          <pc:sldMk cId="712252639" sldId="550145315"/>
        </pc:sldMkLst>
        <pc:spChg chg="mod">
          <ac:chgData name="Danielle Detering" userId="385b7343-7e51-4167-b40a-3bc9ed8e0e06" providerId="ADAL" clId="{95CF7B26-0D4B-46BD-AC82-20B97B44ED00}" dt="2023-09-22T07:14:04.950" v="62" actId="114"/>
          <ac:spMkLst>
            <pc:docMk/>
            <pc:sldMk cId="712252639" sldId="550145315"/>
            <ac:spMk id="24" creationId="{08DB1AB3-10A9-A04E-D895-EF77FF7A6700}"/>
          </ac:spMkLst>
        </pc:spChg>
        <pc:spChg chg="mod">
          <ac:chgData name="Danielle Detering" userId="385b7343-7e51-4167-b40a-3bc9ed8e0e06" providerId="ADAL" clId="{95CF7B26-0D4B-46BD-AC82-20B97B44ED00}" dt="2023-09-22T07:13:48.230" v="58"/>
          <ac:spMkLst>
            <pc:docMk/>
            <pc:sldMk cId="712252639" sldId="550145315"/>
            <ac:spMk id="39" creationId="{8183410D-8755-8417-50C0-449C234A9EA2}"/>
          </ac:spMkLst>
        </pc:spChg>
        <pc:spChg chg="mod">
          <ac:chgData name="Danielle Detering" userId="385b7343-7e51-4167-b40a-3bc9ed8e0e06" providerId="ADAL" clId="{95CF7B26-0D4B-46BD-AC82-20B97B44ED00}" dt="2023-09-22T07:13:48.230" v="58"/>
          <ac:spMkLst>
            <pc:docMk/>
            <pc:sldMk cId="712252639" sldId="550145315"/>
            <ac:spMk id="44" creationId="{6186FA7C-BDF6-D83F-E3FA-94EEB757479C}"/>
          </ac:spMkLst>
        </pc:spChg>
        <pc:spChg chg="mod">
          <ac:chgData name="Danielle Detering" userId="385b7343-7e51-4167-b40a-3bc9ed8e0e06" providerId="ADAL" clId="{95CF7B26-0D4B-46BD-AC82-20B97B44ED00}" dt="2023-09-22T07:13:48.230" v="58"/>
          <ac:spMkLst>
            <pc:docMk/>
            <pc:sldMk cId="712252639" sldId="550145315"/>
            <ac:spMk id="47" creationId="{663FD231-38D2-6ECC-5E88-3460195A1396}"/>
          </ac:spMkLst>
        </pc:spChg>
        <pc:spChg chg="mod">
          <ac:chgData name="Danielle Detering" userId="385b7343-7e51-4167-b40a-3bc9ed8e0e06" providerId="ADAL" clId="{95CF7B26-0D4B-46BD-AC82-20B97B44ED00}" dt="2023-09-22T07:13:48.230" v="58"/>
          <ac:spMkLst>
            <pc:docMk/>
            <pc:sldMk cId="712252639" sldId="550145315"/>
            <ac:spMk id="50" creationId="{A7D3FC29-B128-9474-B616-D751F7439888}"/>
          </ac:spMkLst>
        </pc:spChg>
        <pc:spChg chg="mod">
          <ac:chgData name="Danielle Detering" userId="385b7343-7e51-4167-b40a-3bc9ed8e0e06" providerId="ADAL" clId="{95CF7B26-0D4B-46BD-AC82-20B97B44ED00}" dt="2023-09-22T07:13:48.230" v="58"/>
          <ac:spMkLst>
            <pc:docMk/>
            <pc:sldMk cId="712252639" sldId="550145315"/>
            <ac:spMk id="53" creationId="{8EFDD516-5E45-E748-9AC2-848C1D7BB7FB}"/>
          </ac:spMkLst>
        </pc:spChg>
        <pc:spChg chg="mod">
          <ac:chgData name="Danielle Detering" userId="385b7343-7e51-4167-b40a-3bc9ed8e0e06" providerId="ADAL" clId="{95CF7B26-0D4B-46BD-AC82-20B97B44ED00}" dt="2023-09-22T07:13:48.230" v="58"/>
          <ac:spMkLst>
            <pc:docMk/>
            <pc:sldMk cId="712252639" sldId="550145315"/>
            <ac:spMk id="56" creationId="{0A5DE52F-7F40-21F9-3DC1-1AF2D0192B70}"/>
          </ac:spMkLst>
        </pc:spChg>
        <pc:spChg chg="mod">
          <ac:chgData name="Danielle Detering" userId="385b7343-7e51-4167-b40a-3bc9ed8e0e06" providerId="ADAL" clId="{95CF7B26-0D4B-46BD-AC82-20B97B44ED00}" dt="2023-09-22T07:13:48.230" v="58"/>
          <ac:spMkLst>
            <pc:docMk/>
            <pc:sldMk cId="712252639" sldId="550145315"/>
            <ac:spMk id="59" creationId="{A70BD162-13CD-2574-3E2A-8763951C69F5}"/>
          </ac:spMkLst>
        </pc:spChg>
        <pc:spChg chg="mod">
          <ac:chgData name="Danielle Detering" userId="385b7343-7e51-4167-b40a-3bc9ed8e0e06" providerId="ADAL" clId="{95CF7B26-0D4B-46BD-AC82-20B97B44ED00}" dt="2023-09-22T07:14:12.842" v="66" actId="114"/>
          <ac:spMkLst>
            <pc:docMk/>
            <pc:sldMk cId="712252639" sldId="550145315"/>
            <ac:spMk id="63" creationId="{42FC154D-C724-1268-F8B4-C8C03E579F67}"/>
          </ac:spMkLst>
        </pc:spChg>
        <pc:spChg chg="mod">
          <ac:chgData name="Danielle Detering" userId="385b7343-7e51-4167-b40a-3bc9ed8e0e06" providerId="ADAL" clId="{95CF7B26-0D4B-46BD-AC82-20B97B44ED00}" dt="2023-09-22T07:14:20.533" v="70" actId="114"/>
          <ac:spMkLst>
            <pc:docMk/>
            <pc:sldMk cId="712252639" sldId="550145315"/>
            <ac:spMk id="67" creationId="{BCDCA55D-1104-5158-3277-4BFC1EF9CF9C}"/>
          </ac:spMkLst>
        </pc:spChg>
        <pc:spChg chg="mod">
          <ac:chgData name="Danielle Detering" userId="385b7343-7e51-4167-b40a-3bc9ed8e0e06" providerId="ADAL" clId="{95CF7B26-0D4B-46BD-AC82-20B97B44ED00}" dt="2023-09-22T07:14:34.753" v="74" actId="114"/>
          <ac:spMkLst>
            <pc:docMk/>
            <pc:sldMk cId="712252639" sldId="550145315"/>
            <ac:spMk id="71" creationId="{C830D82E-803B-C218-5320-FFC8F3A3C79E}"/>
          </ac:spMkLst>
        </pc:spChg>
        <pc:spChg chg="mod">
          <ac:chgData name="Danielle Detering" userId="385b7343-7e51-4167-b40a-3bc9ed8e0e06" providerId="ADAL" clId="{95CF7B26-0D4B-46BD-AC82-20B97B44ED00}" dt="2023-09-22T07:14:43.242" v="78" actId="114"/>
          <ac:spMkLst>
            <pc:docMk/>
            <pc:sldMk cId="712252639" sldId="550145315"/>
            <ac:spMk id="76" creationId="{1FDC1A3B-1E4E-3DA8-D8BC-7A0816EB5AC9}"/>
          </ac:spMkLst>
        </pc:spChg>
        <pc:spChg chg="mod">
          <ac:chgData name="Danielle Detering" userId="385b7343-7e51-4167-b40a-3bc9ed8e0e06" providerId="ADAL" clId="{95CF7B26-0D4B-46BD-AC82-20B97B44ED00}" dt="2023-09-22T07:14:51.723" v="82" actId="114"/>
          <ac:spMkLst>
            <pc:docMk/>
            <pc:sldMk cId="712252639" sldId="550145315"/>
            <ac:spMk id="81" creationId="{82E73F81-D339-FE3B-1FD1-1266FAF35B72}"/>
          </ac:spMkLst>
        </pc:spChg>
        <pc:spChg chg="mod">
          <ac:chgData name="Danielle Detering" userId="385b7343-7e51-4167-b40a-3bc9ed8e0e06" providerId="ADAL" clId="{95CF7B26-0D4B-46BD-AC82-20B97B44ED00}" dt="2023-09-22T07:15:01.900" v="86" actId="114"/>
          <ac:spMkLst>
            <pc:docMk/>
            <pc:sldMk cId="712252639" sldId="550145315"/>
            <ac:spMk id="85" creationId="{CDD67EB2-639F-2D47-617E-8C7779C017C7}"/>
          </ac:spMkLst>
        </pc:spChg>
        <pc:spChg chg="mod">
          <ac:chgData name="Danielle Detering" userId="385b7343-7e51-4167-b40a-3bc9ed8e0e06" providerId="ADAL" clId="{95CF7B26-0D4B-46BD-AC82-20B97B44ED00}" dt="2023-09-22T07:15:07.713" v="90" actId="114"/>
          <ac:spMkLst>
            <pc:docMk/>
            <pc:sldMk cId="712252639" sldId="550145315"/>
            <ac:spMk id="90" creationId="{91E05E85-3259-5FDE-1A9A-F5CF598F1A3A}"/>
          </ac:spMkLst>
        </pc:spChg>
        <pc:spChg chg="mod">
          <ac:chgData name="Danielle Detering" userId="385b7343-7e51-4167-b40a-3bc9ed8e0e06" providerId="ADAL" clId="{95CF7B26-0D4B-46BD-AC82-20B97B44ED00}" dt="2023-09-22T07:15:20.898" v="94" actId="114"/>
          <ac:spMkLst>
            <pc:docMk/>
            <pc:sldMk cId="712252639" sldId="550145315"/>
            <ac:spMk id="94" creationId="{694B794C-2148-804A-29E3-8F11537796E3}"/>
          </ac:spMkLst>
        </pc:spChg>
        <pc:spChg chg="mod">
          <ac:chgData name="Danielle Detering" userId="385b7343-7e51-4167-b40a-3bc9ed8e0e06" providerId="ADAL" clId="{95CF7B26-0D4B-46BD-AC82-20B97B44ED00}" dt="2023-09-22T07:15:29.698" v="98" actId="114"/>
          <ac:spMkLst>
            <pc:docMk/>
            <pc:sldMk cId="712252639" sldId="550145315"/>
            <ac:spMk id="99" creationId="{8C468F28-F5EC-26F9-63F2-52BDB0463F2F}"/>
          </ac:spMkLst>
        </pc:spChg>
        <pc:spChg chg="mod">
          <ac:chgData name="Danielle Detering" userId="385b7343-7e51-4167-b40a-3bc9ed8e0e06" providerId="ADAL" clId="{95CF7B26-0D4B-46BD-AC82-20B97B44ED00}" dt="2023-09-22T07:26:02.655" v="133" actId="113"/>
          <ac:spMkLst>
            <pc:docMk/>
            <pc:sldMk cId="712252639" sldId="550145315"/>
            <ac:spMk id="103" creationId="{7196FF6B-FC96-7F1D-E96E-5399B2583626}"/>
          </ac:spMkLst>
        </pc:spChg>
        <pc:spChg chg="mod">
          <ac:chgData name="Danielle Detering" userId="385b7343-7e51-4167-b40a-3bc9ed8e0e06" providerId="ADAL" clId="{95CF7B26-0D4B-46BD-AC82-20B97B44ED00}" dt="2023-09-22T07:18:36.558" v="132" actId="20577"/>
          <ac:spMkLst>
            <pc:docMk/>
            <pc:sldMk cId="712252639" sldId="550145315"/>
            <ac:spMk id="108" creationId="{91895B18-7966-ECD8-7057-E42B909B9735}"/>
          </ac:spMkLst>
        </pc:spChg>
        <pc:spChg chg="mod">
          <ac:chgData name="Danielle Detering" userId="385b7343-7e51-4167-b40a-3bc9ed8e0e06" providerId="ADAL" clId="{95CF7B26-0D4B-46BD-AC82-20B97B44ED00}" dt="2023-09-22T07:13:48.230" v="58"/>
          <ac:spMkLst>
            <pc:docMk/>
            <pc:sldMk cId="712252639" sldId="550145315"/>
            <ac:spMk id="110" creationId="{95694F76-45FE-68DC-BE9A-C12969EA3F97}"/>
          </ac:spMkLst>
        </pc:spChg>
        <pc:spChg chg="mod">
          <ac:chgData name="Danielle Detering" userId="385b7343-7e51-4167-b40a-3bc9ed8e0e06" providerId="ADAL" clId="{95CF7B26-0D4B-46BD-AC82-20B97B44ED00}" dt="2023-09-22T07:13:48.230" v="58"/>
          <ac:spMkLst>
            <pc:docMk/>
            <pc:sldMk cId="712252639" sldId="550145315"/>
            <ac:spMk id="113" creationId="{9A7E05A1-7368-A7B5-C41B-6EE66B1A916A}"/>
          </ac:spMkLst>
        </pc:spChg>
        <pc:spChg chg="mod">
          <ac:chgData name="Danielle Detering" userId="385b7343-7e51-4167-b40a-3bc9ed8e0e06" providerId="ADAL" clId="{95CF7B26-0D4B-46BD-AC82-20B97B44ED00}" dt="2023-09-22T07:13:48.230" v="58"/>
          <ac:spMkLst>
            <pc:docMk/>
            <pc:sldMk cId="712252639" sldId="550145315"/>
            <ac:spMk id="116" creationId="{2EC20484-9D29-89A3-D352-60C1C5BF4F74}"/>
          </ac:spMkLst>
        </pc:spChg>
        <pc:grpChg chg="add mod">
          <ac:chgData name="Danielle Detering" userId="385b7343-7e51-4167-b40a-3bc9ed8e0e06" providerId="ADAL" clId="{95CF7B26-0D4B-46BD-AC82-20B97B44ED00}" dt="2023-09-22T07:13:48.230" v="58"/>
          <ac:grpSpMkLst>
            <pc:docMk/>
            <pc:sldMk cId="712252639" sldId="550145315"/>
            <ac:grpSpMk id="22" creationId="{F1CAA86A-F417-3099-9187-156F04B280B5}"/>
          </ac:grpSpMkLst>
        </pc:grpChg>
        <pc:grpChg chg="mod">
          <ac:chgData name="Danielle Detering" userId="385b7343-7e51-4167-b40a-3bc9ed8e0e06" providerId="ADAL" clId="{95CF7B26-0D4B-46BD-AC82-20B97B44ED00}" dt="2023-09-22T07:13:48.230" v="58"/>
          <ac:grpSpMkLst>
            <pc:docMk/>
            <pc:sldMk cId="712252639" sldId="550145315"/>
            <ac:grpSpMk id="26" creationId="{A59F9737-C47B-19B2-6CB4-24B5CB03355B}"/>
          </ac:grpSpMkLst>
        </pc:grpChg>
        <pc:grpChg chg="mod">
          <ac:chgData name="Danielle Detering" userId="385b7343-7e51-4167-b40a-3bc9ed8e0e06" providerId="ADAL" clId="{95CF7B26-0D4B-46BD-AC82-20B97B44ED00}" dt="2023-09-22T07:13:48.230" v="58"/>
          <ac:grpSpMkLst>
            <pc:docMk/>
            <pc:sldMk cId="712252639" sldId="550145315"/>
            <ac:grpSpMk id="28" creationId="{0CFDCE23-5A0D-4205-09ED-BD3E2CAA523D}"/>
          </ac:grpSpMkLst>
        </pc:grpChg>
        <pc:grpChg chg="mod">
          <ac:chgData name="Danielle Detering" userId="385b7343-7e51-4167-b40a-3bc9ed8e0e06" providerId="ADAL" clId="{95CF7B26-0D4B-46BD-AC82-20B97B44ED00}" dt="2023-09-22T07:13:48.230" v="58"/>
          <ac:grpSpMkLst>
            <pc:docMk/>
            <pc:sldMk cId="712252639" sldId="550145315"/>
            <ac:grpSpMk id="30" creationId="{8FA1882F-F26A-F389-E7F9-B2ED7DE42F6B}"/>
          </ac:grpSpMkLst>
        </pc:grpChg>
        <pc:grpChg chg="mod">
          <ac:chgData name="Danielle Detering" userId="385b7343-7e51-4167-b40a-3bc9ed8e0e06" providerId="ADAL" clId="{95CF7B26-0D4B-46BD-AC82-20B97B44ED00}" dt="2023-09-22T07:13:48.230" v="58"/>
          <ac:grpSpMkLst>
            <pc:docMk/>
            <pc:sldMk cId="712252639" sldId="550145315"/>
            <ac:grpSpMk id="31" creationId="{A8218123-8FE6-0330-3BFC-97367AFB25DA}"/>
          </ac:grpSpMkLst>
        </pc:grpChg>
        <pc:grpChg chg="mod">
          <ac:chgData name="Danielle Detering" userId="385b7343-7e51-4167-b40a-3bc9ed8e0e06" providerId="ADAL" clId="{95CF7B26-0D4B-46BD-AC82-20B97B44ED00}" dt="2023-09-22T07:13:48.230" v="58"/>
          <ac:grpSpMkLst>
            <pc:docMk/>
            <pc:sldMk cId="712252639" sldId="550145315"/>
            <ac:grpSpMk id="32" creationId="{E20F6922-B22F-6BA8-7848-EFFA39A5E521}"/>
          </ac:grpSpMkLst>
        </pc:grpChg>
        <pc:grpChg chg="mod">
          <ac:chgData name="Danielle Detering" userId="385b7343-7e51-4167-b40a-3bc9ed8e0e06" providerId="ADAL" clId="{95CF7B26-0D4B-46BD-AC82-20B97B44ED00}" dt="2023-09-22T07:13:48.230" v="58"/>
          <ac:grpSpMkLst>
            <pc:docMk/>
            <pc:sldMk cId="712252639" sldId="550145315"/>
            <ac:grpSpMk id="33" creationId="{B98BDA67-8F83-BDB0-A117-02C1511DD378}"/>
          </ac:grpSpMkLst>
        </pc:grpChg>
        <pc:grpChg chg="mod">
          <ac:chgData name="Danielle Detering" userId="385b7343-7e51-4167-b40a-3bc9ed8e0e06" providerId="ADAL" clId="{95CF7B26-0D4B-46BD-AC82-20B97B44ED00}" dt="2023-09-22T07:13:48.230" v="58"/>
          <ac:grpSpMkLst>
            <pc:docMk/>
            <pc:sldMk cId="712252639" sldId="550145315"/>
            <ac:grpSpMk id="34" creationId="{295FB5CA-261D-47B9-D754-817730B64332}"/>
          </ac:grpSpMkLst>
        </pc:grpChg>
        <pc:grpChg chg="mod">
          <ac:chgData name="Danielle Detering" userId="385b7343-7e51-4167-b40a-3bc9ed8e0e06" providerId="ADAL" clId="{95CF7B26-0D4B-46BD-AC82-20B97B44ED00}" dt="2023-09-22T07:13:48.230" v="58"/>
          <ac:grpSpMkLst>
            <pc:docMk/>
            <pc:sldMk cId="712252639" sldId="550145315"/>
            <ac:grpSpMk id="35" creationId="{714D597D-B4B5-9178-95B6-F5603B420DEC}"/>
          </ac:grpSpMkLst>
        </pc:grpChg>
        <pc:grpChg chg="mod">
          <ac:chgData name="Danielle Detering" userId="385b7343-7e51-4167-b40a-3bc9ed8e0e06" providerId="ADAL" clId="{95CF7B26-0D4B-46BD-AC82-20B97B44ED00}" dt="2023-09-22T07:13:48.230" v="58"/>
          <ac:grpSpMkLst>
            <pc:docMk/>
            <pc:sldMk cId="712252639" sldId="550145315"/>
            <ac:grpSpMk id="36" creationId="{7A4368E7-8C86-BE8B-599D-43C4B9097B4D}"/>
          </ac:grpSpMkLst>
        </pc:grpChg>
        <pc:grpChg chg="mod">
          <ac:chgData name="Danielle Detering" userId="385b7343-7e51-4167-b40a-3bc9ed8e0e06" providerId="ADAL" clId="{95CF7B26-0D4B-46BD-AC82-20B97B44ED00}" dt="2023-09-22T07:13:48.230" v="58"/>
          <ac:grpSpMkLst>
            <pc:docMk/>
            <pc:sldMk cId="712252639" sldId="550145315"/>
            <ac:grpSpMk id="38" creationId="{48B7A1AA-C905-1642-2A8C-75E9332E8118}"/>
          </ac:grpSpMkLst>
        </pc:grpChg>
        <pc:grpChg chg="del">
          <ac:chgData name="Danielle Detering" userId="385b7343-7e51-4167-b40a-3bc9ed8e0e06" providerId="ADAL" clId="{95CF7B26-0D4B-46BD-AC82-20B97B44ED00}" dt="2023-09-22T07:13:47.347" v="57" actId="478"/>
          <ac:grpSpMkLst>
            <pc:docMk/>
            <pc:sldMk cId="712252639" sldId="550145315"/>
            <ac:grpSpMk id="195" creationId="{7F1D2F74-B720-5563-4EBF-36D63BCC2C3C}"/>
          </ac:grpSpMkLst>
        </pc:grpChg>
        <pc:cxnChg chg="mod">
          <ac:chgData name="Danielle Detering" userId="385b7343-7e51-4167-b40a-3bc9ed8e0e06" providerId="ADAL" clId="{95CF7B26-0D4B-46BD-AC82-20B97B44ED00}" dt="2023-09-22T07:13:48.230" v="58"/>
          <ac:cxnSpMkLst>
            <pc:docMk/>
            <pc:sldMk cId="712252639" sldId="550145315"/>
            <ac:cxnSpMk id="41" creationId="{D7307520-41A0-E9DC-F71D-0E911CD9AB17}"/>
          </ac:cxnSpMkLst>
        </pc:cxnChg>
        <pc:cxnChg chg="mod">
          <ac:chgData name="Danielle Detering" userId="385b7343-7e51-4167-b40a-3bc9ed8e0e06" providerId="ADAL" clId="{95CF7B26-0D4B-46BD-AC82-20B97B44ED00}" dt="2023-09-22T07:13:48.230" v="58"/>
          <ac:cxnSpMkLst>
            <pc:docMk/>
            <pc:sldMk cId="712252639" sldId="550145315"/>
            <ac:cxnSpMk id="42" creationId="{9C92A572-8F76-EAB9-A22D-91675FDA8015}"/>
          </ac:cxnSpMkLst>
        </pc:cxnChg>
        <pc:cxnChg chg="mod">
          <ac:chgData name="Danielle Detering" userId="385b7343-7e51-4167-b40a-3bc9ed8e0e06" providerId="ADAL" clId="{95CF7B26-0D4B-46BD-AC82-20B97B44ED00}" dt="2023-09-22T07:13:48.230" v="58"/>
          <ac:cxnSpMkLst>
            <pc:docMk/>
            <pc:sldMk cId="712252639" sldId="550145315"/>
            <ac:cxnSpMk id="45" creationId="{EE39B064-E586-39A9-0289-96FB54BBAB13}"/>
          </ac:cxnSpMkLst>
        </pc:cxnChg>
        <pc:cxnChg chg="mod">
          <ac:chgData name="Danielle Detering" userId="385b7343-7e51-4167-b40a-3bc9ed8e0e06" providerId="ADAL" clId="{95CF7B26-0D4B-46BD-AC82-20B97B44ED00}" dt="2023-09-22T07:13:48.230" v="58"/>
          <ac:cxnSpMkLst>
            <pc:docMk/>
            <pc:sldMk cId="712252639" sldId="550145315"/>
            <ac:cxnSpMk id="46" creationId="{DF4F3EC5-2519-2C35-AB32-AC3B02CC7A86}"/>
          </ac:cxnSpMkLst>
        </pc:cxnChg>
        <pc:cxnChg chg="mod">
          <ac:chgData name="Danielle Detering" userId="385b7343-7e51-4167-b40a-3bc9ed8e0e06" providerId="ADAL" clId="{95CF7B26-0D4B-46BD-AC82-20B97B44ED00}" dt="2023-09-22T07:13:48.230" v="58"/>
          <ac:cxnSpMkLst>
            <pc:docMk/>
            <pc:sldMk cId="712252639" sldId="550145315"/>
            <ac:cxnSpMk id="48" creationId="{7D338E55-2D6A-C6DA-6FF5-490C70B46CE7}"/>
          </ac:cxnSpMkLst>
        </pc:cxnChg>
        <pc:cxnChg chg="mod">
          <ac:chgData name="Danielle Detering" userId="385b7343-7e51-4167-b40a-3bc9ed8e0e06" providerId="ADAL" clId="{95CF7B26-0D4B-46BD-AC82-20B97B44ED00}" dt="2023-09-22T07:13:48.230" v="58"/>
          <ac:cxnSpMkLst>
            <pc:docMk/>
            <pc:sldMk cId="712252639" sldId="550145315"/>
            <ac:cxnSpMk id="49" creationId="{BC302BDB-4570-C946-9C58-C40557AA491C}"/>
          </ac:cxnSpMkLst>
        </pc:cxnChg>
        <pc:cxnChg chg="mod">
          <ac:chgData name="Danielle Detering" userId="385b7343-7e51-4167-b40a-3bc9ed8e0e06" providerId="ADAL" clId="{95CF7B26-0D4B-46BD-AC82-20B97B44ED00}" dt="2023-09-22T07:13:48.230" v="58"/>
          <ac:cxnSpMkLst>
            <pc:docMk/>
            <pc:sldMk cId="712252639" sldId="550145315"/>
            <ac:cxnSpMk id="51" creationId="{7165CFD7-6C84-8E3B-985B-9A614F8B5242}"/>
          </ac:cxnSpMkLst>
        </pc:cxnChg>
        <pc:cxnChg chg="mod">
          <ac:chgData name="Danielle Detering" userId="385b7343-7e51-4167-b40a-3bc9ed8e0e06" providerId="ADAL" clId="{95CF7B26-0D4B-46BD-AC82-20B97B44ED00}" dt="2023-09-22T07:13:48.230" v="58"/>
          <ac:cxnSpMkLst>
            <pc:docMk/>
            <pc:sldMk cId="712252639" sldId="550145315"/>
            <ac:cxnSpMk id="52" creationId="{2112AE59-481D-FD34-98EC-4DADF3DBF2FF}"/>
          </ac:cxnSpMkLst>
        </pc:cxnChg>
        <pc:cxnChg chg="mod">
          <ac:chgData name="Danielle Detering" userId="385b7343-7e51-4167-b40a-3bc9ed8e0e06" providerId="ADAL" clId="{95CF7B26-0D4B-46BD-AC82-20B97B44ED00}" dt="2023-09-22T07:13:48.230" v="58"/>
          <ac:cxnSpMkLst>
            <pc:docMk/>
            <pc:sldMk cId="712252639" sldId="550145315"/>
            <ac:cxnSpMk id="54" creationId="{E2629376-5F6D-DC36-1097-E12A74F4923C}"/>
          </ac:cxnSpMkLst>
        </pc:cxnChg>
        <pc:cxnChg chg="mod">
          <ac:chgData name="Danielle Detering" userId="385b7343-7e51-4167-b40a-3bc9ed8e0e06" providerId="ADAL" clId="{95CF7B26-0D4B-46BD-AC82-20B97B44ED00}" dt="2023-09-22T07:13:48.230" v="58"/>
          <ac:cxnSpMkLst>
            <pc:docMk/>
            <pc:sldMk cId="712252639" sldId="550145315"/>
            <ac:cxnSpMk id="55" creationId="{3BE33CF3-36FA-3756-888F-075E7A5280EC}"/>
          </ac:cxnSpMkLst>
        </pc:cxnChg>
        <pc:cxnChg chg="mod">
          <ac:chgData name="Danielle Detering" userId="385b7343-7e51-4167-b40a-3bc9ed8e0e06" providerId="ADAL" clId="{95CF7B26-0D4B-46BD-AC82-20B97B44ED00}" dt="2023-09-22T07:13:48.230" v="58"/>
          <ac:cxnSpMkLst>
            <pc:docMk/>
            <pc:sldMk cId="712252639" sldId="550145315"/>
            <ac:cxnSpMk id="57" creationId="{0FBF0D03-C281-C117-27DB-E8F340B02D33}"/>
          </ac:cxnSpMkLst>
        </pc:cxnChg>
        <pc:cxnChg chg="mod">
          <ac:chgData name="Danielle Detering" userId="385b7343-7e51-4167-b40a-3bc9ed8e0e06" providerId="ADAL" clId="{95CF7B26-0D4B-46BD-AC82-20B97B44ED00}" dt="2023-09-22T07:13:48.230" v="58"/>
          <ac:cxnSpMkLst>
            <pc:docMk/>
            <pc:sldMk cId="712252639" sldId="550145315"/>
            <ac:cxnSpMk id="58" creationId="{9B971824-0930-3C4E-3F0B-21F571908D77}"/>
          </ac:cxnSpMkLst>
        </pc:cxnChg>
        <pc:cxnChg chg="mod">
          <ac:chgData name="Danielle Detering" userId="385b7343-7e51-4167-b40a-3bc9ed8e0e06" providerId="ADAL" clId="{95CF7B26-0D4B-46BD-AC82-20B97B44ED00}" dt="2023-09-22T07:13:48.230" v="58"/>
          <ac:cxnSpMkLst>
            <pc:docMk/>
            <pc:sldMk cId="712252639" sldId="550145315"/>
            <ac:cxnSpMk id="60" creationId="{39F9922D-301C-4B39-DE88-B3DF548F192D}"/>
          </ac:cxnSpMkLst>
        </pc:cxnChg>
        <pc:cxnChg chg="mod">
          <ac:chgData name="Danielle Detering" userId="385b7343-7e51-4167-b40a-3bc9ed8e0e06" providerId="ADAL" clId="{95CF7B26-0D4B-46BD-AC82-20B97B44ED00}" dt="2023-09-22T07:13:48.230" v="58"/>
          <ac:cxnSpMkLst>
            <pc:docMk/>
            <pc:sldMk cId="712252639" sldId="550145315"/>
            <ac:cxnSpMk id="61" creationId="{1D60B821-E5A3-047A-DC4A-9FD8EB6FD001}"/>
          </ac:cxnSpMkLst>
        </pc:cxnChg>
        <pc:cxnChg chg="mod">
          <ac:chgData name="Danielle Detering" userId="385b7343-7e51-4167-b40a-3bc9ed8e0e06" providerId="ADAL" clId="{95CF7B26-0D4B-46BD-AC82-20B97B44ED00}" dt="2023-09-22T07:13:47.347" v="57" actId="478"/>
          <ac:cxnSpMkLst>
            <pc:docMk/>
            <pc:sldMk cId="712252639" sldId="550145315"/>
            <ac:cxnSpMk id="77" creationId="{CDBF76C1-5ED1-63C5-9A6C-D39E5A6DB38B}"/>
          </ac:cxnSpMkLst>
        </pc:cxnChg>
        <pc:cxnChg chg="mod">
          <ac:chgData name="Danielle Detering" userId="385b7343-7e51-4167-b40a-3bc9ed8e0e06" providerId="ADAL" clId="{95CF7B26-0D4B-46BD-AC82-20B97B44ED00}" dt="2023-09-22T07:13:47.347" v="57" actId="478"/>
          <ac:cxnSpMkLst>
            <pc:docMk/>
            <pc:sldMk cId="712252639" sldId="550145315"/>
            <ac:cxnSpMk id="86" creationId="{15DC86A0-BA41-C5A3-C09F-52F5C116CE8B}"/>
          </ac:cxnSpMkLst>
        </pc:cxnChg>
        <pc:cxnChg chg="mod">
          <ac:chgData name="Danielle Detering" userId="385b7343-7e51-4167-b40a-3bc9ed8e0e06" providerId="ADAL" clId="{95CF7B26-0D4B-46BD-AC82-20B97B44ED00}" dt="2023-09-22T07:13:48.230" v="58"/>
          <ac:cxnSpMkLst>
            <pc:docMk/>
            <pc:sldMk cId="712252639" sldId="550145315"/>
            <ac:cxnSpMk id="111" creationId="{1D4F859D-0E1E-1E56-682C-A647C808D74B}"/>
          </ac:cxnSpMkLst>
        </pc:cxnChg>
        <pc:cxnChg chg="mod">
          <ac:chgData name="Danielle Detering" userId="385b7343-7e51-4167-b40a-3bc9ed8e0e06" providerId="ADAL" clId="{95CF7B26-0D4B-46BD-AC82-20B97B44ED00}" dt="2023-09-22T07:13:48.230" v="58"/>
          <ac:cxnSpMkLst>
            <pc:docMk/>
            <pc:sldMk cId="712252639" sldId="550145315"/>
            <ac:cxnSpMk id="112" creationId="{375F945F-1E6C-09BF-2BDF-4B1936A796E3}"/>
          </ac:cxnSpMkLst>
        </pc:cxnChg>
        <pc:cxnChg chg="mod">
          <ac:chgData name="Danielle Detering" userId="385b7343-7e51-4167-b40a-3bc9ed8e0e06" providerId="ADAL" clId="{95CF7B26-0D4B-46BD-AC82-20B97B44ED00}" dt="2023-09-22T07:13:48.230" v="58"/>
          <ac:cxnSpMkLst>
            <pc:docMk/>
            <pc:sldMk cId="712252639" sldId="550145315"/>
            <ac:cxnSpMk id="114" creationId="{AF286289-6156-C65F-6FC3-B66CCB9E69D9}"/>
          </ac:cxnSpMkLst>
        </pc:cxnChg>
        <pc:cxnChg chg="mod">
          <ac:chgData name="Danielle Detering" userId="385b7343-7e51-4167-b40a-3bc9ed8e0e06" providerId="ADAL" clId="{95CF7B26-0D4B-46BD-AC82-20B97B44ED00}" dt="2023-09-22T07:13:48.230" v="58"/>
          <ac:cxnSpMkLst>
            <pc:docMk/>
            <pc:sldMk cId="712252639" sldId="550145315"/>
            <ac:cxnSpMk id="115" creationId="{9A13DA72-740B-6726-411B-E7D0C22DCD0B}"/>
          </ac:cxnSpMkLst>
        </pc:cxnChg>
        <pc:cxnChg chg="mod">
          <ac:chgData name="Danielle Detering" userId="385b7343-7e51-4167-b40a-3bc9ed8e0e06" providerId="ADAL" clId="{95CF7B26-0D4B-46BD-AC82-20B97B44ED00}" dt="2023-09-22T07:13:48.230" v="58"/>
          <ac:cxnSpMkLst>
            <pc:docMk/>
            <pc:sldMk cId="712252639" sldId="550145315"/>
            <ac:cxnSpMk id="117" creationId="{14FEE556-301C-ECC9-829B-2932FEA6A928}"/>
          </ac:cxnSpMkLst>
        </pc:cxnChg>
        <pc:cxnChg chg="mod">
          <ac:chgData name="Danielle Detering" userId="385b7343-7e51-4167-b40a-3bc9ed8e0e06" providerId="ADAL" clId="{95CF7B26-0D4B-46BD-AC82-20B97B44ED00}" dt="2023-09-22T07:13:48.230" v="58"/>
          <ac:cxnSpMkLst>
            <pc:docMk/>
            <pc:sldMk cId="712252639" sldId="550145315"/>
            <ac:cxnSpMk id="118" creationId="{6C8CA48B-834E-94C7-2E0D-BE5F3187F090}"/>
          </ac:cxnSpMkLst>
        </pc:cxnChg>
        <pc:cxnChg chg="mod">
          <ac:chgData name="Danielle Detering" userId="385b7343-7e51-4167-b40a-3bc9ed8e0e06" providerId="ADAL" clId="{95CF7B26-0D4B-46BD-AC82-20B97B44ED00}" dt="2023-09-22T07:13:47.347" v="57" actId="478"/>
          <ac:cxnSpMkLst>
            <pc:docMk/>
            <pc:sldMk cId="712252639" sldId="550145315"/>
            <ac:cxnSpMk id="160" creationId="{3D761828-37DD-D923-E5C0-71FB861C6B2B}"/>
          </ac:cxnSpMkLst>
        </pc:cxnChg>
        <pc:cxnChg chg="mod">
          <ac:chgData name="Danielle Detering" userId="385b7343-7e51-4167-b40a-3bc9ed8e0e06" providerId="ADAL" clId="{95CF7B26-0D4B-46BD-AC82-20B97B44ED00}" dt="2023-09-22T07:13:47.347" v="57" actId="478"/>
          <ac:cxnSpMkLst>
            <pc:docMk/>
            <pc:sldMk cId="712252639" sldId="550145315"/>
            <ac:cxnSpMk id="161" creationId="{F29CF6E6-3B40-2516-8A27-09146F4D9503}"/>
          </ac:cxnSpMkLst>
        </pc:cxnChg>
        <pc:cxnChg chg="mod">
          <ac:chgData name="Danielle Detering" userId="385b7343-7e51-4167-b40a-3bc9ed8e0e06" providerId="ADAL" clId="{95CF7B26-0D4B-46BD-AC82-20B97B44ED00}" dt="2023-09-22T07:13:47.347" v="57" actId="478"/>
          <ac:cxnSpMkLst>
            <pc:docMk/>
            <pc:sldMk cId="712252639" sldId="550145315"/>
            <ac:cxnSpMk id="164" creationId="{6C54408F-AA78-1A94-E6DA-7954280FF2F1}"/>
          </ac:cxnSpMkLst>
        </pc:cxnChg>
        <pc:cxnChg chg="mod">
          <ac:chgData name="Danielle Detering" userId="385b7343-7e51-4167-b40a-3bc9ed8e0e06" providerId="ADAL" clId="{95CF7B26-0D4B-46BD-AC82-20B97B44ED00}" dt="2023-09-22T07:13:47.347" v="57" actId="478"/>
          <ac:cxnSpMkLst>
            <pc:docMk/>
            <pc:sldMk cId="712252639" sldId="550145315"/>
            <ac:cxnSpMk id="165" creationId="{7CCAD19A-DFEF-DDE5-FE3C-BDA75B2A9ADC}"/>
          </ac:cxnSpMkLst>
        </pc:cxnChg>
        <pc:cxnChg chg="mod">
          <ac:chgData name="Danielle Detering" userId="385b7343-7e51-4167-b40a-3bc9ed8e0e06" providerId="ADAL" clId="{95CF7B26-0D4B-46BD-AC82-20B97B44ED00}" dt="2023-09-22T07:13:47.347" v="57" actId="478"/>
          <ac:cxnSpMkLst>
            <pc:docMk/>
            <pc:sldMk cId="712252639" sldId="550145315"/>
            <ac:cxnSpMk id="168" creationId="{124067A5-8560-684A-91FC-3C2884336F21}"/>
          </ac:cxnSpMkLst>
        </pc:cxnChg>
        <pc:cxnChg chg="mod">
          <ac:chgData name="Danielle Detering" userId="385b7343-7e51-4167-b40a-3bc9ed8e0e06" providerId="ADAL" clId="{95CF7B26-0D4B-46BD-AC82-20B97B44ED00}" dt="2023-09-22T07:13:47.347" v="57" actId="478"/>
          <ac:cxnSpMkLst>
            <pc:docMk/>
            <pc:sldMk cId="712252639" sldId="550145315"/>
            <ac:cxnSpMk id="169" creationId="{9F934F2C-EE9C-AAA2-B536-6371274762FC}"/>
          </ac:cxnSpMkLst>
        </pc:cxnChg>
        <pc:cxnChg chg="mod">
          <ac:chgData name="Danielle Detering" userId="385b7343-7e51-4167-b40a-3bc9ed8e0e06" providerId="ADAL" clId="{95CF7B26-0D4B-46BD-AC82-20B97B44ED00}" dt="2023-09-22T07:13:47.347" v="57" actId="478"/>
          <ac:cxnSpMkLst>
            <pc:docMk/>
            <pc:sldMk cId="712252639" sldId="550145315"/>
            <ac:cxnSpMk id="172" creationId="{4193045D-9D81-6613-1014-614A85AB4134}"/>
          </ac:cxnSpMkLst>
        </pc:cxnChg>
        <pc:cxnChg chg="mod">
          <ac:chgData name="Danielle Detering" userId="385b7343-7e51-4167-b40a-3bc9ed8e0e06" providerId="ADAL" clId="{95CF7B26-0D4B-46BD-AC82-20B97B44ED00}" dt="2023-09-22T07:13:47.347" v="57" actId="478"/>
          <ac:cxnSpMkLst>
            <pc:docMk/>
            <pc:sldMk cId="712252639" sldId="550145315"/>
            <ac:cxnSpMk id="173" creationId="{FB71B943-9B8B-63B9-07E9-B05773FA6221}"/>
          </ac:cxnSpMkLst>
        </pc:cxnChg>
        <pc:cxnChg chg="mod">
          <ac:chgData name="Danielle Detering" userId="385b7343-7e51-4167-b40a-3bc9ed8e0e06" providerId="ADAL" clId="{95CF7B26-0D4B-46BD-AC82-20B97B44ED00}" dt="2023-09-22T07:13:47.347" v="57" actId="478"/>
          <ac:cxnSpMkLst>
            <pc:docMk/>
            <pc:sldMk cId="712252639" sldId="550145315"/>
            <ac:cxnSpMk id="176" creationId="{967D7533-250B-8093-6099-BFE2581216D8}"/>
          </ac:cxnSpMkLst>
        </pc:cxnChg>
        <pc:cxnChg chg="mod">
          <ac:chgData name="Danielle Detering" userId="385b7343-7e51-4167-b40a-3bc9ed8e0e06" providerId="ADAL" clId="{95CF7B26-0D4B-46BD-AC82-20B97B44ED00}" dt="2023-09-22T07:13:47.347" v="57" actId="478"/>
          <ac:cxnSpMkLst>
            <pc:docMk/>
            <pc:sldMk cId="712252639" sldId="550145315"/>
            <ac:cxnSpMk id="177" creationId="{ADFA53BE-FFCB-139E-9D44-D9478B594B4D}"/>
          </ac:cxnSpMkLst>
        </pc:cxnChg>
        <pc:cxnChg chg="mod">
          <ac:chgData name="Danielle Detering" userId="385b7343-7e51-4167-b40a-3bc9ed8e0e06" providerId="ADAL" clId="{95CF7B26-0D4B-46BD-AC82-20B97B44ED00}" dt="2023-09-22T07:13:47.347" v="57" actId="478"/>
          <ac:cxnSpMkLst>
            <pc:docMk/>
            <pc:sldMk cId="712252639" sldId="550145315"/>
            <ac:cxnSpMk id="180" creationId="{57700BBA-7FFB-0258-E717-21A6AD8E961A}"/>
          </ac:cxnSpMkLst>
        </pc:cxnChg>
        <pc:cxnChg chg="mod">
          <ac:chgData name="Danielle Detering" userId="385b7343-7e51-4167-b40a-3bc9ed8e0e06" providerId="ADAL" clId="{95CF7B26-0D4B-46BD-AC82-20B97B44ED00}" dt="2023-09-22T07:13:47.347" v="57" actId="478"/>
          <ac:cxnSpMkLst>
            <pc:docMk/>
            <pc:sldMk cId="712252639" sldId="550145315"/>
            <ac:cxnSpMk id="181" creationId="{DEE8FEA1-4143-A0D3-040A-80F2F764D5F9}"/>
          </ac:cxnSpMkLst>
        </pc:cxnChg>
        <pc:cxnChg chg="mod">
          <ac:chgData name="Danielle Detering" userId="385b7343-7e51-4167-b40a-3bc9ed8e0e06" providerId="ADAL" clId="{95CF7B26-0D4B-46BD-AC82-20B97B44ED00}" dt="2023-09-22T07:13:47.347" v="57" actId="478"/>
          <ac:cxnSpMkLst>
            <pc:docMk/>
            <pc:sldMk cId="712252639" sldId="550145315"/>
            <ac:cxnSpMk id="184" creationId="{55AE4751-3C58-5BB0-D49F-68FFD3FD4638}"/>
          </ac:cxnSpMkLst>
        </pc:cxnChg>
        <pc:cxnChg chg="mod">
          <ac:chgData name="Danielle Detering" userId="385b7343-7e51-4167-b40a-3bc9ed8e0e06" providerId="ADAL" clId="{95CF7B26-0D4B-46BD-AC82-20B97B44ED00}" dt="2023-09-22T07:13:47.347" v="57" actId="478"/>
          <ac:cxnSpMkLst>
            <pc:docMk/>
            <pc:sldMk cId="712252639" sldId="550145315"/>
            <ac:cxnSpMk id="185" creationId="{F527A4FC-0E20-9EBB-7944-BE265B2289F5}"/>
          </ac:cxnSpMkLst>
        </pc:cxnChg>
        <pc:cxnChg chg="mod">
          <ac:chgData name="Danielle Detering" userId="385b7343-7e51-4167-b40a-3bc9ed8e0e06" providerId="ADAL" clId="{95CF7B26-0D4B-46BD-AC82-20B97B44ED00}" dt="2023-09-22T07:13:47.347" v="57" actId="478"/>
          <ac:cxnSpMkLst>
            <pc:docMk/>
            <pc:sldMk cId="712252639" sldId="550145315"/>
            <ac:cxnSpMk id="188" creationId="{1326F752-15AF-8B91-7B33-6D63F7BDE72A}"/>
          </ac:cxnSpMkLst>
        </pc:cxnChg>
        <pc:cxnChg chg="mod">
          <ac:chgData name="Danielle Detering" userId="385b7343-7e51-4167-b40a-3bc9ed8e0e06" providerId="ADAL" clId="{95CF7B26-0D4B-46BD-AC82-20B97B44ED00}" dt="2023-09-22T07:13:47.347" v="57" actId="478"/>
          <ac:cxnSpMkLst>
            <pc:docMk/>
            <pc:sldMk cId="712252639" sldId="550145315"/>
            <ac:cxnSpMk id="189" creationId="{C2F0B4AE-1E7A-CA00-83C4-34D0B1C29308}"/>
          </ac:cxnSpMkLst>
        </pc:cxnChg>
        <pc:cxnChg chg="mod">
          <ac:chgData name="Danielle Detering" userId="385b7343-7e51-4167-b40a-3bc9ed8e0e06" providerId="ADAL" clId="{95CF7B26-0D4B-46BD-AC82-20B97B44ED00}" dt="2023-09-22T07:13:47.347" v="57" actId="478"/>
          <ac:cxnSpMkLst>
            <pc:docMk/>
            <pc:sldMk cId="712252639" sldId="550145315"/>
            <ac:cxnSpMk id="192" creationId="{58625D85-73AF-913F-A172-16AB3B2F250A}"/>
          </ac:cxnSpMkLst>
        </pc:cxnChg>
        <pc:cxnChg chg="mod">
          <ac:chgData name="Danielle Detering" userId="385b7343-7e51-4167-b40a-3bc9ed8e0e06" providerId="ADAL" clId="{95CF7B26-0D4B-46BD-AC82-20B97B44ED00}" dt="2023-09-22T07:13:47.347" v="57" actId="478"/>
          <ac:cxnSpMkLst>
            <pc:docMk/>
            <pc:sldMk cId="712252639" sldId="550145315"/>
            <ac:cxnSpMk id="193" creationId="{C8F2567F-230C-55D1-3264-C831CF8C073F}"/>
          </ac:cxnSpMkLst>
        </pc:cxnChg>
      </pc:sldChg>
      <pc:sldChg chg="addSp delSp modSp mod modAnim">
        <pc:chgData name="Danielle Detering" userId="385b7343-7e51-4167-b40a-3bc9ed8e0e06" providerId="ADAL" clId="{95CF7B26-0D4B-46BD-AC82-20B97B44ED00}" dt="2023-09-22T09:52:16.803" v="206"/>
        <pc:sldMkLst>
          <pc:docMk/>
          <pc:sldMk cId="3111425044" sldId="550145319"/>
        </pc:sldMkLst>
        <pc:spChg chg="mod">
          <ac:chgData name="Danielle Detering" userId="385b7343-7e51-4167-b40a-3bc9ed8e0e06" providerId="ADAL" clId="{95CF7B26-0D4B-46BD-AC82-20B97B44ED00}" dt="2023-09-22T07:52:14.323" v="154" actId="114"/>
          <ac:spMkLst>
            <pc:docMk/>
            <pc:sldMk cId="3111425044" sldId="550145319"/>
            <ac:spMk id="22" creationId="{68F36A3D-5D7B-AFF7-EB05-BC855AA05E2F}"/>
          </ac:spMkLst>
        </pc:spChg>
        <pc:spChg chg="mod">
          <ac:chgData name="Danielle Detering" userId="385b7343-7e51-4167-b40a-3bc9ed8e0e06" providerId="ADAL" clId="{95CF7B26-0D4B-46BD-AC82-20B97B44ED00}" dt="2023-09-22T07:26:26.268" v="135"/>
          <ac:spMkLst>
            <pc:docMk/>
            <pc:sldMk cId="3111425044" sldId="550145319"/>
            <ac:spMk id="45" creationId="{826FD072-D55F-FA6C-87F5-0B58CE042E7F}"/>
          </ac:spMkLst>
        </pc:spChg>
        <pc:spChg chg="mod">
          <ac:chgData name="Danielle Detering" userId="385b7343-7e51-4167-b40a-3bc9ed8e0e06" providerId="ADAL" clId="{95CF7B26-0D4B-46BD-AC82-20B97B44ED00}" dt="2023-09-22T07:26:26.268" v="135"/>
          <ac:spMkLst>
            <pc:docMk/>
            <pc:sldMk cId="3111425044" sldId="550145319"/>
            <ac:spMk id="48" creationId="{2F5C3847-F673-AA24-212F-0498692B8AE6}"/>
          </ac:spMkLst>
        </pc:spChg>
        <pc:spChg chg="mod">
          <ac:chgData name="Danielle Detering" userId="385b7343-7e51-4167-b40a-3bc9ed8e0e06" providerId="ADAL" clId="{95CF7B26-0D4B-46BD-AC82-20B97B44ED00}" dt="2023-09-22T07:26:26.268" v="135"/>
          <ac:spMkLst>
            <pc:docMk/>
            <pc:sldMk cId="3111425044" sldId="550145319"/>
            <ac:spMk id="51" creationId="{FF5312E5-4105-C46C-68C2-DD2D3F9BE451}"/>
          </ac:spMkLst>
        </pc:spChg>
        <pc:spChg chg="mod">
          <ac:chgData name="Danielle Detering" userId="385b7343-7e51-4167-b40a-3bc9ed8e0e06" providerId="ADAL" clId="{95CF7B26-0D4B-46BD-AC82-20B97B44ED00}" dt="2023-09-22T07:26:26.268" v="135"/>
          <ac:spMkLst>
            <pc:docMk/>
            <pc:sldMk cId="3111425044" sldId="550145319"/>
            <ac:spMk id="54" creationId="{E1857335-049C-8EFA-C447-CA80DA13ABE0}"/>
          </ac:spMkLst>
        </pc:spChg>
        <pc:spChg chg="mod">
          <ac:chgData name="Danielle Detering" userId="385b7343-7e51-4167-b40a-3bc9ed8e0e06" providerId="ADAL" clId="{95CF7B26-0D4B-46BD-AC82-20B97B44ED00}" dt="2023-09-22T07:26:26.268" v="135"/>
          <ac:spMkLst>
            <pc:docMk/>
            <pc:sldMk cId="3111425044" sldId="550145319"/>
            <ac:spMk id="57" creationId="{D6C09000-CD44-03EA-C83D-BCE983C8F5F9}"/>
          </ac:spMkLst>
        </pc:spChg>
        <pc:spChg chg="mod">
          <ac:chgData name="Danielle Detering" userId="385b7343-7e51-4167-b40a-3bc9ed8e0e06" providerId="ADAL" clId="{95CF7B26-0D4B-46BD-AC82-20B97B44ED00}" dt="2023-09-22T07:26:26.268" v="135"/>
          <ac:spMkLst>
            <pc:docMk/>
            <pc:sldMk cId="3111425044" sldId="550145319"/>
            <ac:spMk id="60" creationId="{F97B01EE-CFDB-B0C4-5D74-0898C7304671}"/>
          </ac:spMkLst>
        </pc:spChg>
        <pc:spChg chg="del">
          <ac:chgData name="Danielle Detering" userId="385b7343-7e51-4167-b40a-3bc9ed8e0e06" providerId="ADAL" clId="{95CF7B26-0D4B-46BD-AC82-20B97B44ED00}" dt="2023-09-22T07:26:25.764" v="134" actId="478"/>
          <ac:spMkLst>
            <pc:docMk/>
            <pc:sldMk cId="3111425044" sldId="550145319"/>
            <ac:spMk id="103" creationId="{7196FF6B-FC96-7F1D-E96E-5399B2583626}"/>
          </ac:spMkLst>
        </pc:spChg>
        <pc:spChg chg="mod">
          <ac:chgData name="Danielle Detering" userId="385b7343-7e51-4167-b40a-3bc9ed8e0e06" providerId="ADAL" clId="{95CF7B26-0D4B-46BD-AC82-20B97B44ED00}" dt="2023-09-22T07:26:26.268" v="135"/>
          <ac:spMkLst>
            <pc:docMk/>
            <pc:sldMk cId="3111425044" sldId="550145319"/>
            <ac:spMk id="105" creationId="{7A265EF9-E1D0-24A6-B059-65E84762D66C}"/>
          </ac:spMkLst>
        </pc:spChg>
        <pc:spChg chg="mod">
          <ac:chgData name="Danielle Detering" userId="385b7343-7e51-4167-b40a-3bc9ed8e0e06" providerId="ADAL" clId="{95CF7B26-0D4B-46BD-AC82-20B97B44ED00}" dt="2023-09-22T07:26:26.268" v="135"/>
          <ac:spMkLst>
            <pc:docMk/>
            <pc:sldMk cId="3111425044" sldId="550145319"/>
            <ac:spMk id="108" creationId="{31E5F04D-6816-14F6-9E88-3A22A5BB8A70}"/>
          </ac:spMkLst>
        </pc:spChg>
        <pc:spChg chg="mod">
          <ac:chgData name="Danielle Detering" userId="385b7343-7e51-4167-b40a-3bc9ed8e0e06" providerId="ADAL" clId="{95CF7B26-0D4B-46BD-AC82-20B97B44ED00}" dt="2023-09-22T07:26:26.268" v="135"/>
          <ac:spMkLst>
            <pc:docMk/>
            <pc:sldMk cId="3111425044" sldId="550145319"/>
            <ac:spMk id="111" creationId="{9FF134FE-81AE-C3B4-1D36-CB037250C276}"/>
          </ac:spMkLst>
        </pc:spChg>
        <pc:spChg chg="mod">
          <ac:chgData name="Danielle Detering" userId="385b7343-7e51-4167-b40a-3bc9ed8e0e06" providerId="ADAL" clId="{95CF7B26-0D4B-46BD-AC82-20B97B44ED00}" dt="2023-09-22T07:26:26.268" v="135"/>
          <ac:spMkLst>
            <pc:docMk/>
            <pc:sldMk cId="3111425044" sldId="550145319"/>
            <ac:spMk id="114" creationId="{E6DD9C2B-ACAF-0664-A55E-2CE88109A97D}"/>
          </ac:spMkLst>
        </pc:spChg>
        <pc:spChg chg="add mod">
          <ac:chgData name="Danielle Detering" userId="385b7343-7e51-4167-b40a-3bc9ed8e0e06" providerId="ADAL" clId="{95CF7B26-0D4B-46BD-AC82-20B97B44ED00}" dt="2023-09-22T07:26:26.268" v="135"/>
          <ac:spMkLst>
            <pc:docMk/>
            <pc:sldMk cId="3111425044" sldId="550145319"/>
            <ac:spMk id="117" creationId="{DCFC1A42-DFD3-2D89-89A2-B92FCE3C802D}"/>
          </ac:spMkLst>
        </pc:spChg>
        <pc:spChg chg="mod">
          <ac:chgData name="Danielle Detering" userId="385b7343-7e51-4167-b40a-3bc9ed8e0e06" providerId="ADAL" clId="{95CF7B26-0D4B-46BD-AC82-20B97B44ED00}" dt="2023-09-22T07:26:26.268" v="135"/>
          <ac:spMkLst>
            <pc:docMk/>
            <pc:sldMk cId="3111425044" sldId="550145319"/>
            <ac:spMk id="129" creationId="{4BB427B4-3951-2084-D01C-F78B0AB587D4}"/>
          </ac:spMkLst>
        </pc:spChg>
        <pc:spChg chg="mod">
          <ac:chgData name="Danielle Detering" userId="385b7343-7e51-4167-b40a-3bc9ed8e0e06" providerId="ADAL" clId="{95CF7B26-0D4B-46BD-AC82-20B97B44ED00}" dt="2023-09-22T07:26:26.268" v="135"/>
          <ac:spMkLst>
            <pc:docMk/>
            <pc:sldMk cId="3111425044" sldId="550145319"/>
            <ac:spMk id="132" creationId="{8E764DDB-A461-00A8-A1E2-1BF5159CB5CD}"/>
          </ac:spMkLst>
        </pc:spChg>
        <pc:spChg chg="mod">
          <ac:chgData name="Danielle Detering" userId="385b7343-7e51-4167-b40a-3bc9ed8e0e06" providerId="ADAL" clId="{95CF7B26-0D4B-46BD-AC82-20B97B44ED00}" dt="2023-09-22T07:26:26.268" v="135"/>
          <ac:spMkLst>
            <pc:docMk/>
            <pc:sldMk cId="3111425044" sldId="550145319"/>
            <ac:spMk id="135" creationId="{43343B79-C1E7-DA57-EF00-1F4C8C8A05C6}"/>
          </ac:spMkLst>
        </pc:spChg>
        <pc:spChg chg="mod">
          <ac:chgData name="Danielle Detering" userId="385b7343-7e51-4167-b40a-3bc9ed8e0e06" providerId="ADAL" clId="{95CF7B26-0D4B-46BD-AC82-20B97B44ED00}" dt="2023-09-22T07:26:26.268" v="135"/>
          <ac:spMkLst>
            <pc:docMk/>
            <pc:sldMk cId="3111425044" sldId="550145319"/>
            <ac:spMk id="138" creationId="{2CF39D74-9784-D245-EE68-702CFBEB78C7}"/>
          </ac:spMkLst>
        </pc:spChg>
        <pc:spChg chg="mod">
          <ac:chgData name="Danielle Detering" userId="385b7343-7e51-4167-b40a-3bc9ed8e0e06" providerId="ADAL" clId="{95CF7B26-0D4B-46BD-AC82-20B97B44ED00}" dt="2023-09-22T07:26:26.268" v="135"/>
          <ac:spMkLst>
            <pc:docMk/>
            <pc:sldMk cId="3111425044" sldId="550145319"/>
            <ac:spMk id="141" creationId="{3C20DB97-8325-FFB4-9AFD-D3DF46D3AA89}"/>
          </ac:spMkLst>
        </pc:spChg>
        <pc:spChg chg="mod">
          <ac:chgData name="Danielle Detering" userId="385b7343-7e51-4167-b40a-3bc9ed8e0e06" providerId="ADAL" clId="{95CF7B26-0D4B-46BD-AC82-20B97B44ED00}" dt="2023-09-22T07:26:26.268" v="135"/>
          <ac:spMkLst>
            <pc:docMk/>
            <pc:sldMk cId="3111425044" sldId="550145319"/>
            <ac:spMk id="144" creationId="{2B4E9CCD-301A-E7F5-9DE6-B82276A75696}"/>
          </ac:spMkLst>
        </pc:spChg>
        <pc:spChg chg="mod">
          <ac:chgData name="Danielle Detering" userId="385b7343-7e51-4167-b40a-3bc9ed8e0e06" providerId="ADAL" clId="{95CF7B26-0D4B-46BD-AC82-20B97B44ED00}" dt="2023-09-22T07:26:26.268" v="135"/>
          <ac:spMkLst>
            <pc:docMk/>
            <pc:sldMk cId="3111425044" sldId="550145319"/>
            <ac:spMk id="147" creationId="{FCC00808-5CEC-1FA0-CBAF-DF0650ACDF1A}"/>
          </ac:spMkLst>
        </pc:spChg>
        <pc:spChg chg="mod">
          <ac:chgData name="Danielle Detering" userId="385b7343-7e51-4167-b40a-3bc9ed8e0e06" providerId="ADAL" clId="{95CF7B26-0D4B-46BD-AC82-20B97B44ED00}" dt="2023-09-22T07:26:26.268" v="135"/>
          <ac:spMkLst>
            <pc:docMk/>
            <pc:sldMk cId="3111425044" sldId="550145319"/>
            <ac:spMk id="150" creationId="{6DDA966F-DBEF-F8AD-FCD7-B0EB586177A3}"/>
          </ac:spMkLst>
        </pc:spChg>
        <pc:spChg chg="mod">
          <ac:chgData name="Danielle Detering" userId="385b7343-7e51-4167-b40a-3bc9ed8e0e06" providerId="ADAL" clId="{95CF7B26-0D4B-46BD-AC82-20B97B44ED00}" dt="2023-09-22T07:26:26.268" v="135"/>
          <ac:spMkLst>
            <pc:docMk/>
            <pc:sldMk cId="3111425044" sldId="550145319"/>
            <ac:spMk id="153" creationId="{1F380714-0325-70DB-1A40-0A38DD7D3450}"/>
          </ac:spMkLst>
        </pc:spChg>
        <pc:spChg chg="mod">
          <ac:chgData name="Danielle Detering" userId="385b7343-7e51-4167-b40a-3bc9ed8e0e06" providerId="ADAL" clId="{95CF7B26-0D4B-46BD-AC82-20B97B44ED00}" dt="2023-09-22T07:26:26.268" v="135"/>
          <ac:spMkLst>
            <pc:docMk/>
            <pc:sldMk cId="3111425044" sldId="550145319"/>
            <ac:spMk id="156" creationId="{E8611834-387D-23D2-5BA0-5EC5A1F38526}"/>
          </ac:spMkLst>
        </pc:spChg>
        <pc:grpChg chg="add mod">
          <ac:chgData name="Danielle Detering" userId="385b7343-7e51-4167-b40a-3bc9ed8e0e06" providerId="ADAL" clId="{95CF7B26-0D4B-46BD-AC82-20B97B44ED00}" dt="2023-09-22T07:26:26.268" v="135"/>
          <ac:grpSpMkLst>
            <pc:docMk/>
            <pc:sldMk cId="3111425044" sldId="550145319"/>
            <ac:grpSpMk id="31" creationId="{358ABB8F-E561-B4F2-CB4C-D916FC097584}"/>
          </ac:grpSpMkLst>
        </pc:grpChg>
        <pc:grpChg chg="mod">
          <ac:chgData name="Danielle Detering" userId="385b7343-7e51-4167-b40a-3bc9ed8e0e06" providerId="ADAL" clId="{95CF7B26-0D4B-46BD-AC82-20B97B44ED00}" dt="2023-09-22T07:26:26.268" v="135"/>
          <ac:grpSpMkLst>
            <pc:docMk/>
            <pc:sldMk cId="3111425044" sldId="550145319"/>
            <ac:grpSpMk id="32" creationId="{AB9385C4-E0CF-7A60-B983-7317B1169C7B}"/>
          </ac:grpSpMkLst>
        </pc:grpChg>
        <pc:grpChg chg="mod">
          <ac:chgData name="Danielle Detering" userId="385b7343-7e51-4167-b40a-3bc9ed8e0e06" providerId="ADAL" clId="{95CF7B26-0D4B-46BD-AC82-20B97B44ED00}" dt="2023-09-22T07:26:26.268" v="135"/>
          <ac:grpSpMkLst>
            <pc:docMk/>
            <pc:sldMk cId="3111425044" sldId="550145319"/>
            <ac:grpSpMk id="33" creationId="{450D2E72-0EF3-9F35-3106-352481264AB9}"/>
          </ac:grpSpMkLst>
        </pc:grpChg>
        <pc:grpChg chg="mod">
          <ac:chgData name="Danielle Detering" userId="385b7343-7e51-4167-b40a-3bc9ed8e0e06" providerId="ADAL" clId="{95CF7B26-0D4B-46BD-AC82-20B97B44ED00}" dt="2023-09-22T07:26:26.268" v="135"/>
          <ac:grpSpMkLst>
            <pc:docMk/>
            <pc:sldMk cId="3111425044" sldId="550145319"/>
            <ac:grpSpMk id="34" creationId="{17C0641A-AC6A-C11D-1900-321AEA17477B}"/>
          </ac:grpSpMkLst>
        </pc:grpChg>
        <pc:grpChg chg="mod">
          <ac:chgData name="Danielle Detering" userId="385b7343-7e51-4167-b40a-3bc9ed8e0e06" providerId="ADAL" clId="{95CF7B26-0D4B-46BD-AC82-20B97B44ED00}" dt="2023-09-22T07:26:26.268" v="135"/>
          <ac:grpSpMkLst>
            <pc:docMk/>
            <pc:sldMk cId="3111425044" sldId="550145319"/>
            <ac:grpSpMk id="35" creationId="{7DAEB811-D394-3A21-06C4-D910CFE88AB6}"/>
          </ac:grpSpMkLst>
        </pc:grpChg>
        <pc:grpChg chg="mod">
          <ac:chgData name="Danielle Detering" userId="385b7343-7e51-4167-b40a-3bc9ed8e0e06" providerId="ADAL" clId="{95CF7B26-0D4B-46BD-AC82-20B97B44ED00}" dt="2023-09-22T07:26:26.268" v="135"/>
          <ac:grpSpMkLst>
            <pc:docMk/>
            <pc:sldMk cId="3111425044" sldId="550145319"/>
            <ac:grpSpMk id="36" creationId="{11B1BB89-DFD3-B38E-92B9-CD248E8A6454}"/>
          </ac:grpSpMkLst>
        </pc:grpChg>
        <pc:grpChg chg="mod">
          <ac:chgData name="Danielle Detering" userId="385b7343-7e51-4167-b40a-3bc9ed8e0e06" providerId="ADAL" clId="{95CF7B26-0D4B-46BD-AC82-20B97B44ED00}" dt="2023-09-22T07:26:26.268" v="135"/>
          <ac:grpSpMkLst>
            <pc:docMk/>
            <pc:sldMk cId="3111425044" sldId="550145319"/>
            <ac:grpSpMk id="38" creationId="{75AF5F6A-A85B-AC8C-4C61-CD98E35B115F}"/>
          </ac:grpSpMkLst>
        </pc:grpChg>
        <pc:grpChg chg="mod">
          <ac:chgData name="Danielle Detering" userId="385b7343-7e51-4167-b40a-3bc9ed8e0e06" providerId="ADAL" clId="{95CF7B26-0D4B-46BD-AC82-20B97B44ED00}" dt="2023-09-22T07:26:26.268" v="135"/>
          <ac:grpSpMkLst>
            <pc:docMk/>
            <pc:sldMk cId="3111425044" sldId="550145319"/>
            <ac:grpSpMk id="39" creationId="{51E4DC32-0DC5-286C-5660-B78D6CE681CD}"/>
          </ac:grpSpMkLst>
        </pc:grpChg>
        <pc:grpChg chg="mod">
          <ac:chgData name="Danielle Detering" userId="385b7343-7e51-4167-b40a-3bc9ed8e0e06" providerId="ADAL" clId="{95CF7B26-0D4B-46BD-AC82-20B97B44ED00}" dt="2023-09-22T07:26:26.268" v="135"/>
          <ac:grpSpMkLst>
            <pc:docMk/>
            <pc:sldMk cId="3111425044" sldId="550145319"/>
            <ac:grpSpMk id="41" creationId="{79CB6D74-0CA1-0BF3-FCC7-AE8D327288CE}"/>
          </ac:grpSpMkLst>
        </pc:grpChg>
        <pc:grpChg chg="mod">
          <ac:chgData name="Danielle Detering" userId="385b7343-7e51-4167-b40a-3bc9ed8e0e06" providerId="ADAL" clId="{95CF7B26-0D4B-46BD-AC82-20B97B44ED00}" dt="2023-09-22T07:26:26.268" v="135"/>
          <ac:grpSpMkLst>
            <pc:docMk/>
            <pc:sldMk cId="3111425044" sldId="550145319"/>
            <ac:grpSpMk id="42" creationId="{3B95CA2F-2DB9-9A3B-6473-64B0FCE71E8D}"/>
          </ac:grpSpMkLst>
        </pc:grpChg>
        <pc:grpChg chg="mod">
          <ac:chgData name="Danielle Detering" userId="385b7343-7e51-4167-b40a-3bc9ed8e0e06" providerId="ADAL" clId="{95CF7B26-0D4B-46BD-AC82-20B97B44ED00}" dt="2023-09-22T07:26:26.268" v="135"/>
          <ac:grpSpMkLst>
            <pc:docMk/>
            <pc:sldMk cId="3111425044" sldId="550145319"/>
            <ac:grpSpMk id="44" creationId="{0FBD4843-B104-D951-6611-D6A5A84ABBF3}"/>
          </ac:grpSpMkLst>
        </pc:grpChg>
        <pc:grpChg chg="del">
          <ac:chgData name="Danielle Detering" userId="385b7343-7e51-4167-b40a-3bc9ed8e0e06" providerId="ADAL" clId="{95CF7B26-0D4B-46BD-AC82-20B97B44ED00}" dt="2023-09-22T07:26:25.764" v="134" actId="478"/>
          <ac:grpSpMkLst>
            <pc:docMk/>
            <pc:sldMk cId="3111425044" sldId="550145319"/>
            <ac:grpSpMk id="102" creationId="{70FB7205-B562-EA36-D239-D7B8BFE89283}"/>
          </ac:grpSpMkLst>
        </pc:grpChg>
        <pc:grpChg chg="add mod">
          <ac:chgData name="Danielle Detering" userId="385b7343-7e51-4167-b40a-3bc9ed8e0e06" providerId="ADAL" clId="{95CF7B26-0D4B-46BD-AC82-20B97B44ED00}" dt="2023-09-22T07:26:26.268" v="135"/>
          <ac:grpSpMkLst>
            <pc:docMk/>
            <pc:sldMk cId="3111425044" sldId="550145319"/>
            <ac:grpSpMk id="118" creationId="{3AA19D2F-281E-CBB5-0C4F-795C65151A17}"/>
          </ac:grpSpMkLst>
        </pc:grpChg>
        <pc:grpChg chg="mod">
          <ac:chgData name="Danielle Detering" userId="385b7343-7e51-4167-b40a-3bc9ed8e0e06" providerId="ADAL" clId="{95CF7B26-0D4B-46BD-AC82-20B97B44ED00}" dt="2023-09-22T07:26:26.268" v="135"/>
          <ac:grpSpMkLst>
            <pc:docMk/>
            <pc:sldMk cId="3111425044" sldId="550145319"/>
            <ac:grpSpMk id="119" creationId="{EDE4DB87-C58D-D461-8AA8-BDA1B946C37F}"/>
          </ac:grpSpMkLst>
        </pc:grpChg>
        <pc:grpChg chg="mod">
          <ac:chgData name="Danielle Detering" userId="385b7343-7e51-4167-b40a-3bc9ed8e0e06" providerId="ADAL" clId="{95CF7B26-0D4B-46BD-AC82-20B97B44ED00}" dt="2023-09-22T07:26:26.268" v="135"/>
          <ac:grpSpMkLst>
            <pc:docMk/>
            <pc:sldMk cId="3111425044" sldId="550145319"/>
            <ac:grpSpMk id="120" creationId="{81370687-A1D7-7B9E-7D12-C473F501FE03}"/>
          </ac:grpSpMkLst>
        </pc:grpChg>
        <pc:grpChg chg="mod">
          <ac:chgData name="Danielle Detering" userId="385b7343-7e51-4167-b40a-3bc9ed8e0e06" providerId="ADAL" clId="{95CF7B26-0D4B-46BD-AC82-20B97B44ED00}" dt="2023-09-22T07:26:26.268" v="135"/>
          <ac:grpSpMkLst>
            <pc:docMk/>
            <pc:sldMk cId="3111425044" sldId="550145319"/>
            <ac:grpSpMk id="121" creationId="{FB66C309-134A-D075-0E7C-1E2AAC1F93BC}"/>
          </ac:grpSpMkLst>
        </pc:grpChg>
        <pc:grpChg chg="mod">
          <ac:chgData name="Danielle Detering" userId="385b7343-7e51-4167-b40a-3bc9ed8e0e06" providerId="ADAL" clId="{95CF7B26-0D4B-46BD-AC82-20B97B44ED00}" dt="2023-09-22T07:26:26.268" v="135"/>
          <ac:grpSpMkLst>
            <pc:docMk/>
            <pc:sldMk cId="3111425044" sldId="550145319"/>
            <ac:grpSpMk id="122" creationId="{2585789D-5C11-70AF-D8DF-9EBC701D9C18}"/>
          </ac:grpSpMkLst>
        </pc:grpChg>
        <pc:grpChg chg="mod">
          <ac:chgData name="Danielle Detering" userId="385b7343-7e51-4167-b40a-3bc9ed8e0e06" providerId="ADAL" clId="{95CF7B26-0D4B-46BD-AC82-20B97B44ED00}" dt="2023-09-22T07:26:26.268" v="135"/>
          <ac:grpSpMkLst>
            <pc:docMk/>
            <pc:sldMk cId="3111425044" sldId="550145319"/>
            <ac:grpSpMk id="123" creationId="{0BAB65D0-0B0B-7EC7-D386-505E438A131C}"/>
          </ac:grpSpMkLst>
        </pc:grpChg>
        <pc:grpChg chg="mod">
          <ac:chgData name="Danielle Detering" userId="385b7343-7e51-4167-b40a-3bc9ed8e0e06" providerId="ADAL" clId="{95CF7B26-0D4B-46BD-AC82-20B97B44ED00}" dt="2023-09-22T07:26:26.268" v="135"/>
          <ac:grpSpMkLst>
            <pc:docMk/>
            <pc:sldMk cId="3111425044" sldId="550145319"/>
            <ac:grpSpMk id="124" creationId="{F156C51F-C75A-10E7-CB8F-96D26D7E4A02}"/>
          </ac:grpSpMkLst>
        </pc:grpChg>
        <pc:grpChg chg="mod">
          <ac:chgData name="Danielle Detering" userId="385b7343-7e51-4167-b40a-3bc9ed8e0e06" providerId="ADAL" clId="{95CF7B26-0D4B-46BD-AC82-20B97B44ED00}" dt="2023-09-22T07:26:26.268" v="135"/>
          <ac:grpSpMkLst>
            <pc:docMk/>
            <pc:sldMk cId="3111425044" sldId="550145319"/>
            <ac:grpSpMk id="125" creationId="{9BE22C6D-B228-AAD1-ACA8-0FBB51E1FB86}"/>
          </ac:grpSpMkLst>
        </pc:grpChg>
        <pc:grpChg chg="mod">
          <ac:chgData name="Danielle Detering" userId="385b7343-7e51-4167-b40a-3bc9ed8e0e06" providerId="ADAL" clId="{95CF7B26-0D4B-46BD-AC82-20B97B44ED00}" dt="2023-09-22T07:26:26.268" v="135"/>
          <ac:grpSpMkLst>
            <pc:docMk/>
            <pc:sldMk cId="3111425044" sldId="550145319"/>
            <ac:grpSpMk id="126" creationId="{1E13570A-91E0-6774-D4CF-9BA0A4C00E45}"/>
          </ac:grpSpMkLst>
        </pc:grpChg>
        <pc:grpChg chg="mod">
          <ac:chgData name="Danielle Detering" userId="385b7343-7e51-4167-b40a-3bc9ed8e0e06" providerId="ADAL" clId="{95CF7B26-0D4B-46BD-AC82-20B97B44ED00}" dt="2023-09-22T07:26:26.268" v="135"/>
          <ac:grpSpMkLst>
            <pc:docMk/>
            <pc:sldMk cId="3111425044" sldId="550145319"/>
            <ac:grpSpMk id="127" creationId="{18A5BD4C-3B65-1A31-F409-2F3EF9805647}"/>
          </ac:grpSpMkLst>
        </pc:grpChg>
        <pc:grpChg chg="mod">
          <ac:chgData name="Danielle Detering" userId="385b7343-7e51-4167-b40a-3bc9ed8e0e06" providerId="ADAL" clId="{95CF7B26-0D4B-46BD-AC82-20B97B44ED00}" dt="2023-09-22T07:26:26.268" v="135"/>
          <ac:grpSpMkLst>
            <pc:docMk/>
            <pc:sldMk cId="3111425044" sldId="550145319"/>
            <ac:grpSpMk id="128" creationId="{7DD38CF4-F269-D5F6-56D6-22E4A3C9E38C}"/>
          </ac:grpSpMkLst>
        </pc:grpChg>
        <pc:grpChg chg="del">
          <ac:chgData name="Danielle Detering" userId="385b7343-7e51-4167-b40a-3bc9ed8e0e06" providerId="ADAL" clId="{95CF7B26-0D4B-46BD-AC82-20B97B44ED00}" dt="2023-09-22T07:26:25.764" v="134" actId="478"/>
          <ac:grpSpMkLst>
            <pc:docMk/>
            <pc:sldMk cId="3111425044" sldId="550145319"/>
            <ac:grpSpMk id="195" creationId="{7F1D2F74-B720-5563-4EBF-36D63BCC2C3C}"/>
          </ac:grpSpMkLst>
        </pc:grpChg>
        <pc:cxnChg chg="mod">
          <ac:chgData name="Danielle Detering" userId="385b7343-7e51-4167-b40a-3bc9ed8e0e06" providerId="ADAL" clId="{95CF7B26-0D4B-46BD-AC82-20B97B44ED00}" dt="2023-09-22T07:26:25.764" v="134" actId="478"/>
          <ac:cxnSpMkLst>
            <pc:docMk/>
            <pc:sldMk cId="3111425044" sldId="550145319"/>
            <ac:cxnSpMk id="37" creationId="{639FCBD7-69D2-C153-B2A5-769153221756}"/>
          </ac:cxnSpMkLst>
        </pc:cxnChg>
        <pc:cxnChg chg="mod">
          <ac:chgData name="Danielle Detering" userId="385b7343-7e51-4167-b40a-3bc9ed8e0e06" providerId="ADAL" clId="{95CF7B26-0D4B-46BD-AC82-20B97B44ED00}" dt="2023-09-22T07:26:25.764" v="134" actId="478"/>
          <ac:cxnSpMkLst>
            <pc:docMk/>
            <pc:sldMk cId="3111425044" sldId="550145319"/>
            <ac:cxnSpMk id="40" creationId="{CFFDF8CC-BD20-6A43-9AF4-A49E19FCAD22}"/>
          </ac:cxnSpMkLst>
        </pc:cxnChg>
        <pc:cxnChg chg="mod">
          <ac:chgData name="Danielle Detering" userId="385b7343-7e51-4167-b40a-3bc9ed8e0e06" providerId="ADAL" clId="{95CF7B26-0D4B-46BD-AC82-20B97B44ED00}" dt="2023-09-22T07:26:26.268" v="135"/>
          <ac:cxnSpMkLst>
            <pc:docMk/>
            <pc:sldMk cId="3111425044" sldId="550145319"/>
            <ac:cxnSpMk id="46" creationId="{2703370A-D835-A40B-ED22-C9402780B7EF}"/>
          </ac:cxnSpMkLst>
        </pc:cxnChg>
        <pc:cxnChg chg="mod">
          <ac:chgData name="Danielle Detering" userId="385b7343-7e51-4167-b40a-3bc9ed8e0e06" providerId="ADAL" clId="{95CF7B26-0D4B-46BD-AC82-20B97B44ED00}" dt="2023-09-22T07:26:26.268" v="135"/>
          <ac:cxnSpMkLst>
            <pc:docMk/>
            <pc:sldMk cId="3111425044" sldId="550145319"/>
            <ac:cxnSpMk id="47" creationId="{FB2D5256-681F-4BE0-D108-76348AE6112A}"/>
          </ac:cxnSpMkLst>
        </pc:cxnChg>
        <pc:cxnChg chg="mod">
          <ac:chgData name="Danielle Detering" userId="385b7343-7e51-4167-b40a-3bc9ed8e0e06" providerId="ADAL" clId="{95CF7B26-0D4B-46BD-AC82-20B97B44ED00}" dt="2023-09-22T07:26:26.268" v="135"/>
          <ac:cxnSpMkLst>
            <pc:docMk/>
            <pc:sldMk cId="3111425044" sldId="550145319"/>
            <ac:cxnSpMk id="49" creationId="{AAB30529-6B6D-10F7-9D5A-E04F462893F8}"/>
          </ac:cxnSpMkLst>
        </pc:cxnChg>
        <pc:cxnChg chg="mod">
          <ac:chgData name="Danielle Detering" userId="385b7343-7e51-4167-b40a-3bc9ed8e0e06" providerId="ADAL" clId="{95CF7B26-0D4B-46BD-AC82-20B97B44ED00}" dt="2023-09-22T07:26:26.268" v="135"/>
          <ac:cxnSpMkLst>
            <pc:docMk/>
            <pc:sldMk cId="3111425044" sldId="550145319"/>
            <ac:cxnSpMk id="50" creationId="{B7DF5FEA-33BA-7035-89AE-EBA2175CB060}"/>
          </ac:cxnSpMkLst>
        </pc:cxnChg>
        <pc:cxnChg chg="mod">
          <ac:chgData name="Danielle Detering" userId="385b7343-7e51-4167-b40a-3bc9ed8e0e06" providerId="ADAL" clId="{95CF7B26-0D4B-46BD-AC82-20B97B44ED00}" dt="2023-09-22T07:26:26.268" v="135"/>
          <ac:cxnSpMkLst>
            <pc:docMk/>
            <pc:sldMk cId="3111425044" sldId="550145319"/>
            <ac:cxnSpMk id="52" creationId="{B2F4DD98-234B-E48E-A0A6-D16CD215E9FB}"/>
          </ac:cxnSpMkLst>
        </pc:cxnChg>
        <pc:cxnChg chg="mod">
          <ac:chgData name="Danielle Detering" userId="385b7343-7e51-4167-b40a-3bc9ed8e0e06" providerId="ADAL" clId="{95CF7B26-0D4B-46BD-AC82-20B97B44ED00}" dt="2023-09-22T07:26:26.268" v="135"/>
          <ac:cxnSpMkLst>
            <pc:docMk/>
            <pc:sldMk cId="3111425044" sldId="550145319"/>
            <ac:cxnSpMk id="53" creationId="{471EC1FA-A70E-85AE-2C23-7DFF59796AC5}"/>
          </ac:cxnSpMkLst>
        </pc:cxnChg>
        <pc:cxnChg chg="mod">
          <ac:chgData name="Danielle Detering" userId="385b7343-7e51-4167-b40a-3bc9ed8e0e06" providerId="ADAL" clId="{95CF7B26-0D4B-46BD-AC82-20B97B44ED00}" dt="2023-09-22T07:26:26.268" v="135"/>
          <ac:cxnSpMkLst>
            <pc:docMk/>
            <pc:sldMk cId="3111425044" sldId="550145319"/>
            <ac:cxnSpMk id="55" creationId="{1A06A55F-0693-068D-859E-DDA97D28715C}"/>
          </ac:cxnSpMkLst>
        </pc:cxnChg>
        <pc:cxnChg chg="mod">
          <ac:chgData name="Danielle Detering" userId="385b7343-7e51-4167-b40a-3bc9ed8e0e06" providerId="ADAL" clId="{95CF7B26-0D4B-46BD-AC82-20B97B44ED00}" dt="2023-09-22T07:26:26.268" v="135"/>
          <ac:cxnSpMkLst>
            <pc:docMk/>
            <pc:sldMk cId="3111425044" sldId="550145319"/>
            <ac:cxnSpMk id="56" creationId="{7C6D5518-4CB7-73F2-0AA2-9C252AE4A2DF}"/>
          </ac:cxnSpMkLst>
        </pc:cxnChg>
        <pc:cxnChg chg="mod">
          <ac:chgData name="Danielle Detering" userId="385b7343-7e51-4167-b40a-3bc9ed8e0e06" providerId="ADAL" clId="{95CF7B26-0D4B-46BD-AC82-20B97B44ED00}" dt="2023-09-22T07:26:26.268" v="135"/>
          <ac:cxnSpMkLst>
            <pc:docMk/>
            <pc:sldMk cId="3111425044" sldId="550145319"/>
            <ac:cxnSpMk id="58" creationId="{B4AA69CA-C924-88A9-C207-DCA1C621B1FB}"/>
          </ac:cxnSpMkLst>
        </pc:cxnChg>
        <pc:cxnChg chg="mod">
          <ac:chgData name="Danielle Detering" userId="385b7343-7e51-4167-b40a-3bc9ed8e0e06" providerId="ADAL" clId="{95CF7B26-0D4B-46BD-AC82-20B97B44ED00}" dt="2023-09-22T07:26:26.268" v="135"/>
          <ac:cxnSpMkLst>
            <pc:docMk/>
            <pc:sldMk cId="3111425044" sldId="550145319"/>
            <ac:cxnSpMk id="59" creationId="{AFEFE2F6-D05F-2702-677A-DEE06AD87182}"/>
          </ac:cxnSpMkLst>
        </pc:cxnChg>
        <pc:cxnChg chg="mod">
          <ac:chgData name="Danielle Detering" userId="385b7343-7e51-4167-b40a-3bc9ed8e0e06" providerId="ADAL" clId="{95CF7B26-0D4B-46BD-AC82-20B97B44ED00}" dt="2023-09-22T07:26:26.268" v="135"/>
          <ac:cxnSpMkLst>
            <pc:docMk/>
            <pc:sldMk cId="3111425044" sldId="550145319"/>
            <ac:cxnSpMk id="61" creationId="{7ECF3068-61A7-65BE-8923-1C9FA320BA0F}"/>
          </ac:cxnSpMkLst>
        </pc:cxnChg>
        <pc:cxnChg chg="mod">
          <ac:chgData name="Danielle Detering" userId="385b7343-7e51-4167-b40a-3bc9ed8e0e06" providerId="ADAL" clId="{95CF7B26-0D4B-46BD-AC82-20B97B44ED00}" dt="2023-09-22T07:26:25.764" v="134" actId="478"/>
          <ac:cxnSpMkLst>
            <pc:docMk/>
            <pc:sldMk cId="3111425044" sldId="550145319"/>
            <ac:cxnSpMk id="64" creationId="{F858CBC3-F8E2-3323-19DD-E74F16711D91}"/>
          </ac:cxnSpMkLst>
        </pc:cxnChg>
        <pc:cxnChg chg="mod">
          <ac:chgData name="Danielle Detering" userId="385b7343-7e51-4167-b40a-3bc9ed8e0e06" providerId="ADAL" clId="{95CF7B26-0D4B-46BD-AC82-20B97B44ED00}" dt="2023-09-22T07:26:25.764" v="134" actId="478"/>
          <ac:cxnSpMkLst>
            <pc:docMk/>
            <pc:sldMk cId="3111425044" sldId="550145319"/>
            <ac:cxnSpMk id="65" creationId="{2284466C-6FF7-5E6B-0314-CCFC8E9485AE}"/>
          </ac:cxnSpMkLst>
        </pc:cxnChg>
        <pc:cxnChg chg="mod">
          <ac:chgData name="Danielle Detering" userId="385b7343-7e51-4167-b40a-3bc9ed8e0e06" providerId="ADAL" clId="{95CF7B26-0D4B-46BD-AC82-20B97B44ED00}" dt="2023-09-22T07:26:25.764" v="134" actId="478"/>
          <ac:cxnSpMkLst>
            <pc:docMk/>
            <pc:sldMk cId="3111425044" sldId="550145319"/>
            <ac:cxnSpMk id="68" creationId="{47D6265B-CB80-179D-57D9-39B2BD7AA04E}"/>
          </ac:cxnSpMkLst>
        </pc:cxnChg>
        <pc:cxnChg chg="mod">
          <ac:chgData name="Danielle Detering" userId="385b7343-7e51-4167-b40a-3bc9ed8e0e06" providerId="ADAL" clId="{95CF7B26-0D4B-46BD-AC82-20B97B44ED00}" dt="2023-09-22T07:26:25.764" v="134" actId="478"/>
          <ac:cxnSpMkLst>
            <pc:docMk/>
            <pc:sldMk cId="3111425044" sldId="550145319"/>
            <ac:cxnSpMk id="69" creationId="{37884812-3074-1BCA-B06E-0EA071A874E2}"/>
          </ac:cxnSpMkLst>
        </pc:cxnChg>
        <pc:cxnChg chg="mod">
          <ac:chgData name="Danielle Detering" userId="385b7343-7e51-4167-b40a-3bc9ed8e0e06" providerId="ADAL" clId="{95CF7B26-0D4B-46BD-AC82-20B97B44ED00}" dt="2023-09-22T07:26:25.764" v="134" actId="478"/>
          <ac:cxnSpMkLst>
            <pc:docMk/>
            <pc:sldMk cId="3111425044" sldId="550145319"/>
            <ac:cxnSpMk id="72" creationId="{711DD62B-744D-A51F-7707-C2E67F3609BC}"/>
          </ac:cxnSpMkLst>
        </pc:cxnChg>
        <pc:cxnChg chg="mod">
          <ac:chgData name="Danielle Detering" userId="385b7343-7e51-4167-b40a-3bc9ed8e0e06" providerId="ADAL" clId="{95CF7B26-0D4B-46BD-AC82-20B97B44ED00}" dt="2023-09-22T07:26:25.764" v="134" actId="478"/>
          <ac:cxnSpMkLst>
            <pc:docMk/>
            <pc:sldMk cId="3111425044" sldId="550145319"/>
            <ac:cxnSpMk id="74" creationId="{F46282A7-3EA7-F05C-4C1E-6B77931B5E6B}"/>
          </ac:cxnSpMkLst>
        </pc:cxnChg>
        <pc:cxnChg chg="mod">
          <ac:chgData name="Danielle Detering" userId="385b7343-7e51-4167-b40a-3bc9ed8e0e06" providerId="ADAL" clId="{95CF7B26-0D4B-46BD-AC82-20B97B44ED00}" dt="2023-09-22T07:26:25.764" v="134" actId="478"/>
          <ac:cxnSpMkLst>
            <pc:docMk/>
            <pc:sldMk cId="3111425044" sldId="550145319"/>
            <ac:cxnSpMk id="77" creationId="{CDBF76C1-5ED1-63C5-9A6C-D39E5A6DB38B}"/>
          </ac:cxnSpMkLst>
        </pc:cxnChg>
        <pc:cxnChg chg="mod">
          <ac:chgData name="Danielle Detering" userId="385b7343-7e51-4167-b40a-3bc9ed8e0e06" providerId="ADAL" clId="{95CF7B26-0D4B-46BD-AC82-20B97B44ED00}" dt="2023-09-22T07:26:25.764" v="134" actId="478"/>
          <ac:cxnSpMkLst>
            <pc:docMk/>
            <pc:sldMk cId="3111425044" sldId="550145319"/>
            <ac:cxnSpMk id="78" creationId="{8E4DBB23-2BB2-2CC5-C033-967DA3BE3124}"/>
          </ac:cxnSpMkLst>
        </pc:cxnChg>
        <pc:cxnChg chg="mod">
          <ac:chgData name="Danielle Detering" userId="385b7343-7e51-4167-b40a-3bc9ed8e0e06" providerId="ADAL" clId="{95CF7B26-0D4B-46BD-AC82-20B97B44ED00}" dt="2023-09-22T07:26:25.764" v="134" actId="478"/>
          <ac:cxnSpMkLst>
            <pc:docMk/>
            <pc:sldMk cId="3111425044" sldId="550145319"/>
            <ac:cxnSpMk id="79" creationId="{5D049295-4B62-0689-5D9A-2709624793A8}"/>
          </ac:cxnSpMkLst>
        </pc:cxnChg>
        <pc:cxnChg chg="mod">
          <ac:chgData name="Danielle Detering" userId="385b7343-7e51-4167-b40a-3bc9ed8e0e06" providerId="ADAL" clId="{95CF7B26-0D4B-46BD-AC82-20B97B44ED00}" dt="2023-09-22T07:26:25.764" v="134" actId="478"/>
          <ac:cxnSpMkLst>
            <pc:docMk/>
            <pc:sldMk cId="3111425044" sldId="550145319"/>
            <ac:cxnSpMk id="82" creationId="{CF8099BC-3903-B379-D76A-DBF5F02CC033}"/>
          </ac:cxnSpMkLst>
        </pc:cxnChg>
        <pc:cxnChg chg="mod">
          <ac:chgData name="Danielle Detering" userId="385b7343-7e51-4167-b40a-3bc9ed8e0e06" providerId="ADAL" clId="{95CF7B26-0D4B-46BD-AC82-20B97B44ED00}" dt="2023-09-22T07:26:25.764" v="134" actId="478"/>
          <ac:cxnSpMkLst>
            <pc:docMk/>
            <pc:sldMk cId="3111425044" sldId="550145319"/>
            <ac:cxnSpMk id="83" creationId="{0F9B0CE6-29AC-2498-3DC3-E8C5593C659E}"/>
          </ac:cxnSpMkLst>
        </pc:cxnChg>
        <pc:cxnChg chg="mod">
          <ac:chgData name="Danielle Detering" userId="385b7343-7e51-4167-b40a-3bc9ed8e0e06" providerId="ADAL" clId="{95CF7B26-0D4B-46BD-AC82-20B97B44ED00}" dt="2023-09-22T07:26:25.764" v="134" actId="478"/>
          <ac:cxnSpMkLst>
            <pc:docMk/>
            <pc:sldMk cId="3111425044" sldId="550145319"/>
            <ac:cxnSpMk id="86" creationId="{15DC86A0-BA41-C5A3-C09F-52F5C116CE8B}"/>
          </ac:cxnSpMkLst>
        </pc:cxnChg>
        <pc:cxnChg chg="mod">
          <ac:chgData name="Danielle Detering" userId="385b7343-7e51-4167-b40a-3bc9ed8e0e06" providerId="ADAL" clId="{95CF7B26-0D4B-46BD-AC82-20B97B44ED00}" dt="2023-09-22T07:26:25.764" v="134" actId="478"/>
          <ac:cxnSpMkLst>
            <pc:docMk/>
            <pc:sldMk cId="3111425044" sldId="550145319"/>
            <ac:cxnSpMk id="87" creationId="{48590DD7-90E6-9805-A76F-F8B8B35ACD17}"/>
          </ac:cxnSpMkLst>
        </pc:cxnChg>
        <pc:cxnChg chg="mod">
          <ac:chgData name="Danielle Detering" userId="385b7343-7e51-4167-b40a-3bc9ed8e0e06" providerId="ADAL" clId="{95CF7B26-0D4B-46BD-AC82-20B97B44ED00}" dt="2023-09-22T07:26:25.764" v="134" actId="478"/>
          <ac:cxnSpMkLst>
            <pc:docMk/>
            <pc:sldMk cId="3111425044" sldId="550145319"/>
            <ac:cxnSpMk id="88" creationId="{DE942156-1376-5768-29AE-FFD97113AD86}"/>
          </ac:cxnSpMkLst>
        </pc:cxnChg>
        <pc:cxnChg chg="mod">
          <ac:chgData name="Danielle Detering" userId="385b7343-7e51-4167-b40a-3bc9ed8e0e06" providerId="ADAL" clId="{95CF7B26-0D4B-46BD-AC82-20B97B44ED00}" dt="2023-09-22T07:26:25.764" v="134" actId="478"/>
          <ac:cxnSpMkLst>
            <pc:docMk/>
            <pc:sldMk cId="3111425044" sldId="550145319"/>
            <ac:cxnSpMk id="91" creationId="{F43D212D-E8B7-7B81-5F90-06135153007A}"/>
          </ac:cxnSpMkLst>
        </pc:cxnChg>
        <pc:cxnChg chg="mod">
          <ac:chgData name="Danielle Detering" userId="385b7343-7e51-4167-b40a-3bc9ed8e0e06" providerId="ADAL" clId="{95CF7B26-0D4B-46BD-AC82-20B97B44ED00}" dt="2023-09-22T07:26:25.764" v="134" actId="478"/>
          <ac:cxnSpMkLst>
            <pc:docMk/>
            <pc:sldMk cId="3111425044" sldId="550145319"/>
            <ac:cxnSpMk id="92" creationId="{43ABF9DB-DBFF-FC14-A9A8-94B8D68E5F7A}"/>
          </ac:cxnSpMkLst>
        </pc:cxnChg>
        <pc:cxnChg chg="mod">
          <ac:chgData name="Danielle Detering" userId="385b7343-7e51-4167-b40a-3bc9ed8e0e06" providerId="ADAL" clId="{95CF7B26-0D4B-46BD-AC82-20B97B44ED00}" dt="2023-09-22T07:26:25.764" v="134" actId="478"/>
          <ac:cxnSpMkLst>
            <pc:docMk/>
            <pc:sldMk cId="3111425044" sldId="550145319"/>
            <ac:cxnSpMk id="95" creationId="{4F60DD8F-81B4-FF99-DEA0-952101BF72FC}"/>
          </ac:cxnSpMkLst>
        </pc:cxnChg>
        <pc:cxnChg chg="mod">
          <ac:chgData name="Danielle Detering" userId="385b7343-7e51-4167-b40a-3bc9ed8e0e06" providerId="ADAL" clId="{95CF7B26-0D4B-46BD-AC82-20B97B44ED00}" dt="2023-09-22T07:26:25.764" v="134" actId="478"/>
          <ac:cxnSpMkLst>
            <pc:docMk/>
            <pc:sldMk cId="3111425044" sldId="550145319"/>
            <ac:cxnSpMk id="96" creationId="{B7869ED0-8E48-3F68-C662-F1659EDE0EC2}"/>
          </ac:cxnSpMkLst>
        </pc:cxnChg>
        <pc:cxnChg chg="mod">
          <ac:chgData name="Danielle Detering" userId="385b7343-7e51-4167-b40a-3bc9ed8e0e06" providerId="ADAL" clId="{95CF7B26-0D4B-46BD-AC82-20B97B44ED00}" dt="2023-09-22T07:26:25.764" v="134" actId="478"/>
          <ac:cxnSpMkLst>
            <pc:docMk/>
            <pc:sldMk cId="3111425044" sldId="550145319"/>
            <ac:cxnSpMk id="100" creationId="{7B08AB58-FB2F-B36F-46F5-7769F420B4D4}"/>
          </ac:cxnSpMkLst>
        </pc:cxnChg>
        <pc:cxnChg chg="mod">
          <ac:chgData name="Danielle Detering" userId="385b7343-7e51-4167-b40a-3bc9ed8e0e06" providerId="ADAL" clId="{95CF7B26-0D4B-46BD-AC82-20B97B44ED00}" dt="2023-09-22T07:26:25.764" v="134" actId="478"/>
          <ac:cxnSpMkLst>
            <pc:docMk/>
            <pc:sldMk cId="3111425044" sldId="550145319"/>
            <ac:cxnSpMk id="101" creationId="{260B5B7F-F143-BDBD-FA96-F3EFF082C81E}"/>
          </ac:cxnSpMkLst>
        </pc:cxnChg>
        <pc:cxnChg chg="mod">
          <ac:chgData name="Danielle Detering" userId="385b7343-7e51-4167-b40a-3bc9ed8e0e06" providerId="ADAL" clId="{95CF7B26-0D4B-46BD-AC82-20B97B44ED00}" dt="2023-09-22T07:26:26.268" v="135"/>
          <ac:cxnSpMkLst>
            <pc:docMk/>
            <pc:sldMk cId="3111425044" sldId="550145319"/>
            <ac:cxnSpMk id="104" creationId="{778E33B5-AFB3-9CD7-FF90-D81FD35480AE}"/>
          </ac:cxnSpMkLst>
        </pc:cxnChg>
        <pc:cxnChg chg="mod">
          <ac:chgData name="Danielle Detering" userId="385b7343-7e51-4167-b40a-3bc9ed8e0e06" providerId="ADAL" clId="{95CF7B26-0D4B-46BD-AC82-20B97B44ED00}" dt="2023-09-22T07:26:26.268" v="135"/>
          <ac:cxnSpMkLst>
            <pc:docMk/>
            <pc:sldMk cId="3111425044" sldId="550145319"/>
            <ac:cxnSpMk id="106" creationId="{6F3D3DBF-0F31-BEE1-8F18-0CB72B1A3844}"/>
          </ac:cxnSpMkLst>
        </pc:cxnChg>
        <pc:cxnChg chg="mod">
          <ac:chgData name="Danielle Detering" userId="385b7343-7e51-4167-b40a-3bc9ed8e0e06" providerId="ADAL" clId="{95CF7B26-0D4B-46BD-AC82-20B97B44ED00}" dt="2023-09-22T07:26:26.268" v="135"/>
          <ac:cxnSpMkLst>
            <pc:docMk/>
            <pc:sldMk cId="3111425044" sldId="550145319"/>
            <ac:cxnSpMk id="107" creationId="{9403AAE9-C2D1-2EFB-76C8-5459E6BB6B56}"/>
          </ac:cxnSpMkLst>
        </pc:cxnChg>
        <pc:cxnChg chg="mod">
          <ac:chgData name="Danielle Detering" userId="385b7343-7e51-4167-b40a-3bc9ed8e0e06" providerId="ADAL" clId="{95CF7B26-0D4B-46BD-AC82-20B97B44ED00}" dt="2023-09-22T07:26:26.268" v="135"/>
          <ac:cxnSpMkLst>
            <pc:docMk/>
            <pc:sldMk cId="3111425044" sldId="550145319"/>
            <ac:cxnSpMk id="109" creationId="{4305C9C4-389F-0D3F-F230-1617965980EF}"/>
          </ac:cxnSpMkLst>
        </pc:cxnChg>
        <pc:cxnChg chg="mod">
          <ac:chgData name="Danielle Detering" userId="385b7343-7e51-4167-b40a-3bc9ed8e0e06" providerId="ADAL" clId="{95CF7B26-0D4B-46BD-AC82-20B97B44ED00}" dt="2023-09-22T07:26:26.268" v="135"/>
          <ac:cxnSpMkLst>
            <pc:docMk/>
            <pc:sldMk cId="3111425044" sldId="550145319"/>
            <ac:cxnSpMk id="110" creationId="{569D9841-FAF3-3972-F228-76DD76F9738E}"/>
          </ac:cxnSpMkLst>
        </pc:cxnChg>
        <pc:cxnChg chg="mod">
          <ac:chgData name="Danielle Detering" userId="385b7343-7e51-4167-b40a-3bc9ed8e0e06" providerId="ADAL" clId="{95CF7B26-0D4B-46BD-AC82-20B97B44ED00}" dt="2023-09-22T07:26:26.268" v="135"/>
          <ac:cxnSpMkLst>
            <pc:docMk/>
            <pc:sldMk cId="3111425044" sldId="550145319"/>
            <ac:cxnSpMk id="112" creationId="{5CBFE02C-037B-2E70-EDD5-37C9F39315ED}"/>
          </ac:cxnSpMkLst>
        </pc:cxnChg>
        <pc:cxnChg chg="mod">
          <ac:chgData name="Danielle Detering" userId="385b7343-7e51-4167-b40a-3bc9ed8e0e06" providerId="ADAL" clId="{95CF7B26-0D4B-46BD-AC82-20B97B44ED00}" dt="2023-09-22T07:26:26.268" v="135"/>
          <ac:cxnSpMkLst>
            <pc:docMk/>
            <pc:sldMk cId="3111425044" sldId="550145319"/>
            <ac:cxnSpMk id="113" creationId="{26FE7689-CE0E-06A7-12C1-7484737525E6}"/>
          </ac:cxnSpMkLst>
        </pc:cxnChg>
        <pc:cxnChg chg="mod">
          <ac:chgData name="Danielle Detering" userId="385b7343-7e51-4167-b40a-3bc9ed8e0e06" providerId="ADAL" clId="{95CF7B26-0D4B-46BD-AC82-20B97B44ED00}" dt="2023-09-22T07:26:26.268" v="135"/>
          <ac:cxnSpMkLst>
            <pc:docMk/>
            <pc:sldMk cId="3111425044" sldId="550145319"/>
            <ac:cxnSpMk id="115" creationId="{DC83069F-A64F-1293-5C31-500F5BA5D5EB}"/>
          </ac:cxnSpMkLst>
        </pc:cxnChg>
        <pc:cxnChg chg="mod">
          <ac:chgData name="Danielle Detering" userId="385b7343-7e51-4167-b40a-3bc9ed8e0e06" providerId="ADAL" clId="{95CF7B26-0D4B-46BD-AC82-20B97B44ED00}" dt="2023-09-22T07:26:26.268" v="135"/>
          <ac:cxnSpMkLst>
            <pc:docMk/>
            <pc:sldMk cId="3111425044" sldId="550145319"/>
            <ac:cxnSpMk id="116" creationId="{CE58E2BB-738D-333B-C373-E9A24DD29914}"/>
          </ac:cxnSpMkLst>
        </pc:cxnChg>
        <pc:cxnChg chg="mod">
          <ac:chgData name="Danielle Detering" userId="385b7343-7e51-4167-b40a-3bc9ed8e0e06" providerId="ADAL" clId="{95CF7B26-0D4B-46BD-AC82-20B97B44ED00}" dt="2023-09-22T07:26:26.268" v="135"/>
          <ac:cxnSpMkLst>
            <pc:docMk/>
            <pc:sldMk cId="3111425044" sldId="550145319"/>
            <ac:cxnSpMk id="130" creationId="{8BF8F0DC-ED55-5BE1-2271-007BA615B267}"/>
          </ac:cxnSpMkLst>
        </pc:cxnChg>
        <pc:cxnChg chg="mod">
          <ac:chgData name="Danielle Detering" userId="385b7343-7e51-4167-b40a-3bc9ed8e0e06" providerId="ADAL" clId="{95CF7B26-0D4B-46BD-AC82-20B97B44ED00}" dt="2023-09-22T07:26:26.268" v="135"/>
          <ac:cxnSpMkLst>
            <pc:docMk/>
            <pc:sldMk cId="3111425044" sldId="550145319"/>
            <ac:cxnSpMk id="131" creationId="{5A5BA2A3-7FBB-C7AF-C303-BC479E6583EA}"/>
          </ac:cxnSpMkLst>
        </pc:cxnChg>
        <pc:cxnChg chg="mod">
          <ac:chgData name="Danielle Detering" userId="385b7343-7e51-4167-b40a-3bc9ed8e0e06" providerId="ADAL" clId="{95CF7B26-0D4B-46BD-AC82-20B97B44ED00}" dt="2023-09-22T07:26:26.268" v="135"/>
          <ac:cxnSpMkLst>
            <pc:docMk/>
            <pc:sldMk cId="3111425044" sldId="550145319"/>
            <ac:cxnSpMk id="133" creationId="{9B8E4C21-4BAE-A046-391C-05AC486D94A6}"/>
          </ac:cxnSpMkLst>
        </pc:cxnChg>
        <pc:cxnChg chg="mod">
          <ac:chgData name="Danielle Detering" userId="385b7343-7e51-4167-b40a-3bc9ed8e0e06" providerId="ADAL" clId="{95CF7B26-0D4B-46BD-AC82-20B97B44ED00}" dt="2023-09-22T07:26:26.268" v="135"/>
          <ac:cxnSpMkLst>
            <pc:docMk/>
            <pc:sldMk cId="3111425044" sldId="550145319"/>
            <ac:cxnSpMk id="134" creationId="{481B1995-2572-9A90-147C-F195C5DBEE5A}"/>
          </ac:cxnSpMkLst>
        </pc:cxnChg>
        <pc:cxnChg chg="mod">
          <ac:chgData name="Danielle Detering" userId="385b7343-7e51-4167-b40a-3bc9ed8e0e06" providerId="ADAL" clId="{95CF7B26-0D4B-46BD-AC82-20B97B44ED00}" dt="2023-09-22T07:26:26.268" v="135"/>
          <ac:cxnSpMkLst>
            <pc:docMk/>
            <pc:sldMk cId="3111425044" sldId="550145319"/>
            <ac:cxnSpMk id="136" creationId="{82D96927-57C7-5EE4-D849-242E26BF1799}"/>
          </ac:cxnSpMkLst>
        </pc:cxnChg>
        <pc:cxnChg chg="mod">
          <ac:chgData name="Danielle Detering" userId="385b7343-7e51-4167-b40a-3bc9ed8e0e06" providerId="ADAL" clId="{95CF7B26-0D4B-46BD-AC82-20B97B44ED00}" dt="2023-09-22T07:26:26.268" v="135"/>
          <ac:cxnSpMkLst>
            <pc:docMk/>
            <pc:sldMk cId="3111425044" sldId="550145319"/>
            <ac:cxnSpMk id="137" creationId="{7DFAD2A7-0D1C-F264-A9CD-7E334A8660D0}"/>
          </ac:cxnSpMkLst>
        </pc:cxnChg>
        <pc:cxnChg chg="mod">
          <ac:chgData name="Danielle Detering" userId="385b7343-7e51-4167-b40a-3bc9ed8e0e06" providerId="ADAL" clId="{95CF7B26-0D4B-46BD-AC82-20B97B44ED00}" dt="2023-09-22T07:26:26.268" v="135"/>
          <ac:cxnSpMkLst>
            <pc:docMk/>
            <pc:sldMk cId="3111425044" sldId="550145319"/>
            <ac:cxnSpMk id="139" creationId="{C22606CD-525B-7A04-4957-2B0ECFE03796}"/>
          </ac:cxnSpMkLst>
        </pc:cxnChg>
        <pc:cxnChg chg="mod">
          <ac:chgData name="Danielle Detering" userId="385b7343-7e51-4167-b40a-3bc9ed8e0e06" providerId="ADAL" clId="{95CF7B26-0D4B-46BD-AC82-20B97B44ED00}" dt="2023-09-22T07:26:26.268" v="135"/>
          <ac:cxnSpMkLst>
            <pc:docMk/>
            <pc:sldMk cId="3111425044" sldId="550145319"/>
            <ac:cxnSpMk id="140" creationId="{D308BB31-FE47-2E3D-FFB5-BA57C721A50C}"/>
          </ac:cxnSpMkLst>
        </pc:cxnChg>
        <pc:cxnChg chg="mod">
          <ac:chgData name="Danielle Detering" userId="385b7343-7e51-4167-b40a-3bc9ed8e0e06" providerId="ADAL" clId="{95CF7B26-0D4B-46BD-AC82-20B97B44ED00}" dt="2023-09-22T07:26:26.268" v="135"/>
          <ac:cxnSpMkLst>
            <pc:docMk/>
            <pc:sldMk cId="3111425044" sldId="550145319"/>
            <ac:cxnSpMk id="142" creationId="{07DA657E-33D3-AECE-B2E2-9129061222AB}"/>
          </ac:cxnSpMkLst>
        </pc:cxnChg>
        <pc:cxnChg chg="mod">
          <ac:chgData name="Danielle Detering" userId="385b7343-7e51-4167-b40a-3bc9ed8e0e06" providerId="ADAL" clId="{95CF7B26-0D4B-46BD-AC82-20B97B44ED00}" dt="2023-09-22T07:26:26.268" v="135"/>
          <ac:cxnSpMkLst>
            <pc:docMk/>
            <pc:sldMk cId="3111425044" sldId="550145319"/>
            <ac:cxnSpMk id="143" creationId="{C9C76C79-05B2-CF27-6C0A-9576DAD8D039}"/>
          </ac:cxnSpMkLst>
        </pc:cxnChg>
        <pc:cxnChg chg="mod">
          <ac:chgData name="Danielle Detering" userId="385b7343-7e51-4167-b40a-3bc9ed8e0e06" providerId="ADAL" clId="{95CF7B26-0D4B-46BD-AC82-20B97B44ED00}" dt="2023-09-22T07:26:26.268" v="135"/>
          <ac:cxnSpMkLst>
            <pc:docMk/>
            <pc:sldMk cId="3111425044" sldId="550145319"/>
            <ac:cxnSpMk id="145" creationId="{D2EF7976-3542-59DF-772A-DC443FF3F371}"/>
          </ac:cxnSpMkLst>
        </pc:cxnChg>
        <pc:cxnChg chg="mod">
          <ac:chgData name="Danielle Detering" userId="385b7343-7e51-4167-b40a-3bc9ed8e0e06" providerId="ADAL" clId="{95CF7B26-0D4B-46BD-AC82-20B97B44ED00}" dt="2023-09-22T07:26:26.268" v="135"/>
          <ac:cxnSpMkLst>
            <pc:docMk/>
            <pc:sldMk cId="3111425044" sldId="550145319"/>
            <ac:cxnSpMk id="146" creationId="{CC7EC43F-F13C-DC96-24C8-65E9018963E7}"/>
          </ac:cxnSpMkLst>
        </pc:cxnChg>
        <pc:cxnChg chg="mod">
          <ac:chgData name="Danielle Detering" userId="385b7343-7e51-4167-b40a-3bc9ed8e0e06" providerId="ADAL" clId="{95CF7B26-0D4B-46BD-AC82-20B97B44ED00}" dt="2023-09-22T07:26:26.268" v="135"/>
          <ac:cxnSpMkLst>
            <pc:docMk/>
            <pc:sldMk cId="3111425044" sldId="550145319"/>
            <ac:cxnSpMk id="148" creationId="{810E58B1-847C-B1B0-6AE6-D97EB8149B71}"/>
          </ac:cxnSpMkLst>
        </pc:cxnChg>
        <pc:cxnChg chg="mod">
          <ac:chgData name="Danielle Detering" userId="385b7343-7e51-4167-b40a-3bc9ed8e0e06" providerId="ADAL" clId="{95CF7B26-0D4B-46BD-AC82-20B97B44ED00}" dt="2023-09-22T07:26:26.268" v="135"/>
          <ac:cxnSpMkLst>
            <pc:docMk/>
            <pc:sldMk cId="3111425044" sldId="550145319"/>
            <ac:cxnSpMk id="149" creationId="{1180C655-BFE6-86AA-B9EF-1E347FE0BBE3}"/>
          </ac:cxnSpMkLst>
        </pc:cxnChg>
        <pc:cxnChg chg="mod">
          <ac:chgData name="Danielle Detering" userId="385b7343-7e51-4167-b40a-3bc9ed8e0e06" providerId="ADAL" clId="{95CF7B26-0D4B-46BD-AC82-20B97B44ED00}" dt="2023-09-22T07:26:26.268" v="135"/>
          <ac:cxnSpMkLst>
            <pc:docMk/>
            <pc:sldMk cId="3111425044" sldId="550145319"/>
            <ac:cxnSpMk id="151" creationId="{15A5F27F-9B60-E415-423E-5539FAEC5733}"/>
          </ac:cxnSpMkLst>
        </pc:cxnChg>
        <pc:cxnChg chg="mod">
          <ac:chgData name="Danielle Detering" userId="385b7343-7e51-4167-b40a-3bc9ed8e0e06" providerId="ADAL" clId="{95CF7B26-0D4B-46BD-AC82-20B97B44ED00}" dt="2023-09-22T07:26:26.268" v="135"/>
          <ac:cxnSpMkLst>
            <pc:docMk/>
            <pc:sldMk cId="3111425044" sldId="550145319"/>
            <ac:cxnSpMk id="152" creationId="{4E7578ED-B057-D99A-A397-7B53C3A049D0}"/>
          </ac:cxnSpMkLst>
        </pc:cxnChg>
        <pc:cxnChg chg="mod">
          <ac:chgData name="Danielle Detering" userId="385b7343-7e51-4167-b40a-3bc9ed8e0e06" providerId="ADAL" clId="{95CF7B26-0D4B-46BD-AC82-20B97B44ED00}" dt="2023-09-22T07:26:26.268" v="135"/>
          <ac:cxnSpMkLst>
            <pc:docMk/>
            <pc:sldMk cId="3111425044" sldId="550145319"/>
            <ac:cxnSpMk id="154" creationId="{F6A72697-DE13-52B2-FD0E-7CE970B4E87D}"/>
          </ac:cxnSpMkLst>
        </pc:cxnChg>
        <pc:cxnChg chg="mod">
          <ac:chgData name="Danielle Detering" userId="385b7343-7e51-4167-b40a-3bc9ed8e0e06" providerId="ADAL" clId="{95CF7B26-0D4B-46BD-AC82-20B97B44ED00}" dt="2023-09-22T07:26:26.268" v="135"/>
          <ac:cxnSpMkLst>
            <pc:docMk/>
            <pc:sldMk cId="3111425044" sldId="550145319"/>
            <ac:cxnSpMk id="155" creationId="{927AD290-EB02-C465-8C49-2297282B3740}"/>
          </ac:cxnSpMkLst>
        </pc:cxnChg>
        <pc:cxnChg chg="mod">
          <ac:chgData name="Danielle Detering" userId="385b7343-7e51-4167-b40a-3bc9ed8e0e06" providerId="ADAL" clId="{95CF7B26-0D4B-46BD-AC82-20B97B44ED00}" dt="2023-09-22T07:26:26.268" v="135"/>
          <ac:cxnSpMkLst>
            <pc:docMk/>
            <pc:sldMk cId="3111425044" sldId="550145319"/>
            <ac:cxnSpMk id="157" creationId="{299A1A79-8BA8-BC51-A20B-9FB4C57FB33D}"/>
          </ac:cxnSpMkLst>
        </pc:cxnChg>
        <pc:cxnChg chg="mod">
          <ac:chgData name="Danielle Detering" userId="385b7343-7e51-4167-b40a-3bc9ed8e0e06" providerId="ADAL" clId="{95CF7B26-0D4B-46BD-AC82-20B97B44ED00}" dt="2023-09-22T07:26:25.764" v="134" actId="478"/>
          <ac:cxnSpMkLst>
            <pc:docMk/>
            <pc:sldMk cId="3111425044" sldId="550145319"/>
            <ac:cxnSpMk id="160" creationId="{3D761828-37DD-D923-E5C0-71FB861C6B2B}"/>
          </ac:cxnSpMkLst>
        </pc:cxnChg>
        <pc:cxnChg chg="mod">
          <ac:chgData name="Danielle Detering" userId="385b7343-7e51-4167-b40a-3bc9ed8e0e06" providerId="ADAL" clId="{95CF7B26-0D4B-46BD-AC82-20B97B44ED00}" dt="2023-09-22T07:26:25.764" v="134" actId="478"/>
          <ac:cxnSpMkLst>
            <pc:docMk/>
            <pc:sldMk cId="3111425044" sldId="550145319"/>
            <ac:cxnSpMk id="161" creationId="{F29CF6E6-3B40-2516-8A27-09146F4D9503}"/>
          </ac:cxnSpMkLst>
        </pc:cxnChg>
        <pc:cxnChg chg="mod">
          <ac:chgData name="Danielle Detering" userId="385b7343-7e51-4167-b40a-3bc9ed8e0e06" providerId="ADAL" clId="{95CF7B26-0D4B-46BD-AC82-20B97B44ED00}" dt="2023-09-22T07:26:25.764" v="134" actId="478"/>
          <ac:cxnSpMkLst>
            <pc:docMk/>
            <pc:sldMk cId="3111425044" sldId="550145319"/>
            <ac:cxnSpMk id="164" creationId="{6C54408F-AA78-1A94-E6DA-7954280FF2F1}"/>
          </ac:cxnSpMkLst>
        </pc:cxnChg>
        <pc:cxnChg chg="mod">
          <ac:chgData name="Danielle Detering" userId="385b7343-7e51-4167-b40a-3bc9ed8e0e06" providerId="ADAL" clId="{95CF7B26-0D4B-46BD-AC82-20B97B44ED00}" dt="2023-09-22T07:26:25.764" v="134" actId="478"/>
          <ac:cxnSpMkLst>
            <pc:docMk/>
            <pc:sldMk cId="3111425044" sldId="550145319"/>
            <ac:cxnSpMk id="165" creationId="{7CCAD19A-DFEF-DDE5-FE3C-BDA75B2A9ADC}"/>
          </ac:cxnSpMkLst>
        </pc:cxnChg>
        <pc:cxnChg chg="mod">
          <ac:chgData name="Danielle Detering" userId="385b7343-7e51-4167-b40a-3bc9ed8e0e06" providerId="ADAL" clId="{95CF7B26-0D4B-46BD-AC82-20B97B44ED00}" dt="2023-09-22T07:26:25.764" v="134" actId="478"/>
          <ac:cxnSpMkLst>
            <pc:docMk/>
            <pc:sldMk cId="3111425044" sldId="550145319"/>
            <ac:cxnSpMk id="168" creationId="{124067A5-8560-684A-91FC-3C2884336F21}"/>
          </ac:cxnSpMkLst>
        </pc:cxnChg>
        <pc:cxnChg chg="mod">
          <ac:chgData name="Danielle Detering" userId="385b7343-7e51-4167-b40a-3bc9ed8e0e06" providerId="ADAL" clId="{95CF7B26-0D4B-46BD-AC82-20B97B44ED00}" dt="2023-09-22T07:26:25.764" v="134" actId="478"/>
          <ac:cxnSpMkLst>
            <pc:docMk/>
            <pc:sldMk cId="3111425044" sldId="550145319"/>
            <ac:cxnSpMk id="169" creationId="{9F934F2C-EE9C-AAA2-B536-6371274762FC}"/>
          </ac:cxnSpMkLst>
        </pc:cxnChg>
        <pc:cxnChg chg="mod">
          <ac:chgData name="Danielle Detering" userId="385b7343-7e51-4167-b40a-3bc9ed8e0e06" providerId="ADAL" clId="{95CF7B26-0D4B-46BD-AC82-20B97B44ED00}" dt="2023-09-22T07:26:25.764" v="134" actId="478"/>
          <ac:cxnSpMkLst>
            <pc:docMk/>
            <pc:sldMk cId="3111425044" sldId="550145319"/>
            <ac:cxnSpMk id="172" creationId="{4193045D-9D81-6613-1014-614A85AB4134}"/>
          </ac:cxnSpMkLst>
        </pc:cxnChg>
        <pc:cxnChg chg="mod">
          <ac:chgData name="Danielle Detering" userId="385b7343-7e51-4167-b40a-3bc9ed8e0e06" providerId="ADAL" clId="{95CF7B26-0D4B-46BD-AC82-20B97B44ED00}" dt="2023-09-22T07:26:25.764" v="134" actId="478"/>
          <ac:cxnSpMkLst>
            <pc:docMk/>
            <pc:sldMk cId="3111425044" sldId="550145319"/>
            <ac:cxnSpMk id="173" creationId="{FB71B943-9B8B-63B9-07E9-B05773FA6221}"/>
          </ac:cxnSpMkLst>
        </pc:cxnChg>
        <pc:cxnChg chg="mod">
          <ac:chgData name="Danielle Detering" userId="385b7343-7e51-4167-b40a-3bc9ed8e0e06" providerId="ADAL" clId="{95CF7B26-0D4B-46BD-AC82-20B97B44ED00}" dt="2023-09-22T07:26:25.764" v="134" actId="478"/>
          <ac:cxnSpMkLst>
            <pc:docMk/>
            <pc:sldMk cId="3111425044" sldId="550145319"/>
            <ac:cxnSpMk id="176" creationId="{967D7533-250B-8093-6099-BFE2581216D8}"/>
          </ac:cxnSpMkLst>
        </pc:cxnChg>
        <pc:cxnChg chg="mod">
          <ac:chgData name="Danielle Detering" userId="385b7343-7e51-4167-b40a-3bc9ed8e0e06" providerId="ADAL" clId="{95CF7B26-0D4B-46BD-AC82-20B97B44ED00}" dt="2023-09-22T07:26:25.764" v="134" actId="478"/>
          <ac:cxnSpMkLst>
            <pc:docMk/>
            <pc:sldMk cId="3111425044" sldId="550145319"/>
            <ac:cxnSpMk id="177" creationId="{ADFA53BE-FFCB-139E-9D44-D9478B594B4D}"/>
          </ac:cxnSpMkLst>
        </pc:cxnChg>
        <pc:cxnChg chg="mod">
          <ac:chgData name="Danielle Detering" userId="385b7343-7e51-4167-b40a-3bc9ed8e0e06" providerId="ADAL" clId="{95CF7B26-0D4B-46BD-AC82-20B97B44ED00}" dt="2023-09-22T07:26:25.764" v="134" actId="478"/>
          <ac:cxnSpMkLst>
            <pc:docMk/>
            <pc:sldMk cId="3111425044" sldId="550145319"/>
            <ac:cxnSpMk id="180" creationId="{57700BBA-7FFB-0258-E717-21A6AD8E961A}"/>
          </ac:cxnSpMkLst>
        </pc:cxnChg>
        <pc:cxnChg chg="mod">
          <ac:chgData name="Danielle Detering" userId="385b7343-7e51-4167-b40a-3bc9ed8e0e06" providerId="ADAL" clId="{95CF7B26-0D4B-46BD-AC82-20B97B44ED00}" dt="2023-09-22T07:26:25.764" v="134" actId="478"/>
          <ac:cxnSpMkLst>
            <pc:docMk/>
            <pc:sldMk cId="3111425044" sldId="550145319"/>
            <ac:cxnSpMk id="181" creationId="{DEE8FEA1-4143-A0D3-040A-80F2F764D5F9}"/>
          </ac:cxnSpMkLst>
        </pc:cxnChg>
        <pc:cxnChg chg="mod">
          <ac:chgData name="Danielle Detering" userId="385b7343-7e51-4167-b40a-3bc9ed8e0e06" providerId="ADAL" clId="{95CF7B26-0D4B-46BD-AC82-20B97B44ED00}" dt="2023-09-22T07:26:25.764" v="134" actId="478"/>
          <ac:cxnSpMkLst>
            <pc:docMk/>
            <pc:sldMk cId="3111425044" sldId="550145319"/>
            <ac:cxnSpMk id="184" creationId="{55AE4751-3C58-5BB0-D49F-68FFD3FD4638}"/>
          </ac:cxnSpMkLst>
        </pc:cxnChg>
        <pc:cxnChg chg="mod">
          <ac:chgData name="Danielle Detering" userId="385b7343-7e51-4167-b40a-3bc9ed8e0e06" providerId="ADAL" clId="{95CF7B26-0D4B-46BD-AC82-20B97B44ED00}" dt="2023-09-22T07:26:25.764" v="134" actId="478"/>
          <ac:cxnSpMkLst>
            <pc:docMk/>
            <pc:sldMk cId="3111425044" sldId="550145319"/>
            <ac:cxnSpMk id="185" creationId="{F527A4FC-0E20-9EBB-7944-BE265B2289F5}"/>
          </ac:cxnSpMkLst>
        </pc:cxnChg>
        <pc:cxnChg chg="mod">
          <ac:chgData name="Danielle Detering" userId="385b7343-7e51-4167-b40a-3bc9ed8e0e06" providerId="ADAL" clId="{95CF7B26-0D4B-46BD-AC82-20B97B44ED00}" dt="2023-09-22T07:26:25.764" v="134" actId="478"/>
          <ac:cxnSpMkLst>
            <pc:docMk/>
            <pc:sldMk cId="3111425044" sldId="550145319"/>
            <ac:cxnSpMk id="188" creationId="{1326F752-15AF-8B91-7B33-6D63F7BDE72A}"/>
          </ac:cxnSpMkLst>
        </pc:cxnChg>
        <pc:cxnChg chg="mod">
          <ac:chgData name="Danielle Detering" userId="385b7343-7e51-4167-b40a-3bc9ed8e0e06" providerId="ADAL" clId="{95CF7B26-0D4B-46BD-AC82-20B97B44ED00}" dt="2023-09-22T07:26:25.764" v="134" actId="478"/>
          <ac:cxnSpMkLst>
            <pc:docMk/>
            <pc:sldMk cId="3111425044" sldId="550145319"/>
            <ac:cxnSpMk id="189" creationId="{C2F0B4AE-1E7A-CA00-83C4-34D0B1C29308}"/>
          </ac:cxnSpMkLst>
        </pc:cxnChg>
        <pc:cxnChg chg="mod">
          <ac:chgData name="Danielle Detering" userId="385b7343-7e51-4167-b40a-3bc9ed8e0e06" providerId="ADAL" clId="{95CF7B26-0D4B-46BD-AC82-20B97B44ED00}" dt="2023-09-22T07:26:25.764" v="134" actId="478"/>
          <ac:cxnSpMkLst>
            <pc:docMk/>
            <pc:sldMk cId="3111425044" sldId="550145319"/>
            <ac:cxnSpMk id="192" creationId="{58625D85-73AF-913F-A172-16AB3B2F250A}"/>
          </ac:cxnSpMkLst>
        </pc:cxnChg>
        <pc:cxnChg chg="mod">
          <ac:chgData name="Danielle Detering" userId="385b7343-7e51-4167-b40a-3bc9ed8e0e06" providerId="ADAL" clId="{95CF7B26-0D4B-46BD-AC82-20B97B44ED00}" dt="2023-09-22T07:26:25.764" v="134" actId="478"/>
          <ac:cxnSpMkLst>
            <pc:docMk/>
            <pc:sldMk cId="3111425044" sldId="550145319"/>
            <ac:cxnSpMk id="193" creationId="{C8F2567F-230C-55D1-3264-C831CF8C073F}"/>
          </ac:cxnSpMkLst>
        </pc:cxnChg>
        <pc:cxnChg chg="mod">
          <ac:chgData name="Danielle Detering" userId="385b7343-7e51-4167-b40a-3bc9ed8e0e06" providerId="ADAL" clId="{95CF7B26-0D4B-46BD-AC82-20B97B44ED00}" dt="2023-09-22T07:26:26.268" v="135"/>
          <ac:cxnSpMkLst>
            <pc:docMk/>
            <pc:sldMk cId="3111425044" sldId="550145319"/>
            <ac:cxnSpMk id="194" creationId="{A2191B57-FABB-72FD-9F35-FFD23D47BF3B}"/>
          </ac:cxnSpMkLst>
        </pc:cxnChg>
      </pc:sldChg>
      <pc:sldChg chg="addSp delSp modSp mod modAnim">
        <pc:chgData name="Danielle Detering" userId="385b7343-7e51-4167-b40a-3bc9ed8e0e06" providerId="ADAL" clId="{95CF7B26-0D4B-46BD-AC82-20B97B44ED00}" dt="2023-09-22T07:53:21.241" v="162"/>
        <pc:sldMkLst>
          <pc:docMk/>
          <pc:sldMk cId="671785731" sldId="550145320"/>
        </pc:sldMkLst>
        <pc:spChg chg="add mod">
          <ac:chgData name="Danielle Detering" userId="385b7343-7e51-4167-b40a-3bc9ed8e0e06" providerId="ADAL" clId="{95CF7B26-0D4B-46BD-AC82-20B97B44ED00}" dt="2023-09-22T07:53:12.915" v="161"/>
          <ac:spMkLst>
            <pc:docMk/>
            <pc:sldMk cId="671785731" sldId="550145320"/>
            <ac:spMk id="22" creationId="{053E5E61-F7F5-C53E-AA97-104833076ACF}"/>
          </ac:spMkLst>
        </pc:spChg>
        <pc:spChg chg="del">
          <ac:chgData name="Danielle Detering" userId="385b7343-7e51-4167-b40a-3bc9ed8e0e06" providerId="ADAL" clId="{95CF7B26-0D4B-46BD-AC82-20B97B44ED00}" dt="2023-09-22T07:53:12.019" v="160" actId="478"/>
          <ac:spMkLst>
            <pc:docMk/>
            <pc:sldMk cId="671785731" sldId="550145320"/>
            <ac:spMk id="32" creationId="{B341B3F1-7913-AA7E-8EF0-B7A1C8D25978}"/>
          </ac:spMkLst>
        </pc:spChg>
        <pc:spChg chg="mod">
          <ac:chgData name="Danielle Detering" userId="385b7343-7e51-4167-b40a-3bc9ed8e0e06" providerId="ADAL" clId="{95CF7B26-0D4B-46BD-AC82-20B97B44ED00}" dt="2023-09-22T07:53:12.915" v="161"/>
          <ac:spMkLst>
            <pc:docMk/>
            <pc:sldMk cId="671785731" sldId="550145320"/>
            <ac:spMk id="48" creationId="{927857E2-9257-5263-E8BD-C4AA147598E6}"/>
          </ac:spMkLst>
        </pc:spChg>
        <pc:spChg chg="mod">
          <ac:chgData name="Danielle Detering" userId="385b7343-7e51-4167-b40a-3bc9ed8e0e06" providerId="ADAL" clId="{95CF7B26-0D4B-46BD-AC82-20B97B44ED00}" dt="2023-09-22T07:53:12.915" v="161"/>
          <ac:spMkLst>
            <pc:docMk/>
            <pc:sldMk cId="671785731" sldId="550145320"/>
            <ac:spMk id="51" creationId="{5FB07EB0-7B67-1DCC-A520-11CB103C214F}"/>
          </ac:spMkLst>
        </pc:spChg>
        <pc:spChg chg="mod">
          <ac:chgData name="Danielle Detering" userId="385b7343-7e51-4167-b40a-3bc9ed8e0e06" providerId="ADAL" clId="{95CF7B26-0D4B-46BD-AC82-20B97B44ED00}" dt="2023-09-22T07:53:12.915" v="161"/>
          <ac:spMkLst>
            <pc:docMk/>
            <pc:sldMk cId="671785731" sldId="550145320"/>
            <ac:spMk id="54" creationId="{AA39904E-5436-E25B-DA9F-E98C6B595C34}"/>
          </ac:spMkLst>
        </pc:spChg>
        <pc:spChg chg="mod">
          <ac:chgData name="Danielle Detering" userId="385b7343-7e51-4167-b40a-3bc9ed8e0e06" providerId="ADAL" clId="{95CF7B26-0D4B-46BD-AC82-20B97B44ED00}" dt="2023-09-22T07:53:12.915" v="161"/>
          <ac:spMkLst>
            <pc:docMk/>
            <pc:sldMk cId="671785731" sldId="550145320"/>
            <ac:spMk id="57" creationId="{B52A2FD9-B3BC-7622-3741-6BE54F0E14AB}"/>
          </ac:spMkLst>
        </pc:spChg>
        <pc:spChg chg="mod">
          <ac:chgData name="Danielle Detering" userId="385b7343-7e51-4167-b40a-3bc9ed8e0e06" providerId="ADAL" clId="{95CF7B26-0D4B-46BD-AC82-20B97B44ED00}" dt="2023-09-22T07:53:12.915" v="161"/>
          <ac:spMkLst>
            <pc:docMk/>
            <pc:sldMk cId="671785731" sldId="550145320"/>
            <ac:spMk id="60" creationId="{F6836074-CB56-B939-2DDC-1A252C65141C}"/>
          </ac:spMkLst>
        </pc:spChg>
        <pc:spChg chg="del">
          <ac:chgData name="Danielle Detering" userId="385b7343-7e51-4167-b40a-3bc9ed8e0e06" providerId="ADAL" clId="{95CF7B26-0D4B-46BD-AC82-20B97B44ED00}" dt="2023-09-22T07:53:09.959" v="159" actId="478"/>
          <ac:spMkLst>
            <pc:docMk/>
            <pc:sldMk cId="671785731" sldId="550145320"/>
            <ac:spMk id="103" creationId="{7196FF6B-FC96-7F1D-E96E-5399B2583626}"/>
          </ac:spMkLst>
        </pc:spChg>
        <pc:spChg chg="mod">
          <ac:chgData name="Danielle Detering" userId="385b7343-7e51-4167-b40a-3bc9ed8e0e06" providerId="ADAL" clId="{95CF7B26-0D4B-46BD-AC82-20B97B44ED00}" dt="2023-09-22T07:53:12.915" v="161"/>
          <ac:spMkLst>
            <pc:docMk/>
            <pc:sldMk cId="671785731" sldId="550145320"/>
            <ac:spMk id="105" creationId="{5641CD46-0469-F825-15AD-96263F6A78D6}"/>
          </ac:spMkLst>
        </pc:spChg>
        <pc:spChg chg="mod">
          <ac:chgData name="Danielle Detering" userId="385b7343-7e51-4167-b40a-3bc9ed8e0e06" providerId="ADAL" clId="{95CF7B26-0D4B-46BD-AC82-20B97B44ED00}" dt="2023-09-22T07:53:12.915" v="161"/>
          <ac:spMkLst>
            <pc:docMk/>
            <pc:sldMk cId="671785731" sldId="550145320"/>
            <ac:spMk id="108" creationId="{5179F4D3-D292-64F7-CD46-5589F9075777}"/>
          </ac:spMkLst>
        </pc:spChg>
        <pc:spChg chg="mod">
          <ac:chgData name="Danielle Detering" userId="385b7343-7e51-4167-b40a-3bc9ed8e0e06" providerId="ADAL" clId="{95CF7B26-0D4B-46BD-AC82-20B97B44ED00}" dt="2023-09-22T07:53:12.915" v="161"/>
          <ac:spMkLst>
            <pc:docMk/>
            <pc:sldMk cId="671785731" sldId="550145320"/>
            <ac:spMk id="111" creationId="{3696B8E3-C9EE-3073-B72C-355CE33F5D5A}"/>
          </ac:spMkLst>
        </pc:spChg>
        <pc:spChg chg="mod">
          <ac:chgData name="Danielle Detering" userId="385b7343-7e51-4167-b40a-3bc9ed8e0e06" providerId="ADAL" clId="{95CF7B26-0D4B-46BD-AC82-20B97B44ED00}" dt="2023-09-22T07:53:12.915" v="161"/>
          <ac:spMkLst>
            <pc:docMk/>
            <pc:sldMk cId="671785731" sldId="550145320"/>
            <ac:spMk id="114" creationId="{EB9ADE0F-2D09-7B2A-E885-276E6B1D93D4}"/>
          </ac:spMkLst>
        </pc:spChg>
        <pc:spChg chg="mod">
          <ac:chgData name="Danielle Detering" userId="385b7343-7e51-4167-b40a-3bc9ed8e0e06" providerId="ADAL" clId="{95CF7B26-0D4B-46BD-AC82-20B97B44ED00}" dt="2023-09-22T07:53:12.915" v="161"/>
          <ac:spMkLst>
            <pc:docMk/>
            <pc:sldMk cId="671785731" sldId="550145320"/>
            <ac:spMk id="117" creationId="{B6DE962E-E57E-9518-CAA1-88978DBAF2B0}"/>
          </ac:spMkLst>
        </pc:spChg>
        <pc:spChg chg="add mod">
          <ac:chgData name="Danielle Detering" userId="385b7343-7e51-4167-b40a-3bc9ed8e0e06" providerId="ADAL" clId="{95CF7B26-0D4B-46BD-AC82-20B97B44ED00}" dt="2023-09-22T07:53:12.915" v="161"/>
          <ac:spMkLst>
            <pc:docMk/>
            <pc:sldMk cId="671785731" sldId="550145320"/>
            <ac:spMk id="120" creationId="{3B6BA264-8AB8-D89D-CC19-DDEBBF0584A4}"/>
          </ac:spMkLst>
        </pc:spChg>
        <pc:spChg chg="mod">
          <ac:chgData name="Danielle Detering" userId="385b7343-7e51-4167-b40a-3bc9ed8e0e06" providerId="ADAL" clId="{95CF7B26-0D4B-46BD-AC82-20B97B44ED00}" dt="2023-09-22T07:53:12.915" v="161"/>
          <ac:spMkLst>
            <pc:docMk/>
            <pc:sldMk cId="671785731" sldId="550145320"/>
            <ac:spMk id="132" creationId="{8E2C6E2B-B7D8-2B1B-1D42-D0949E379764}"/>
          </ac:spMkLst>
        </pc:spChg>
        <pc:spChg chg="mod">
          <ac:chgData name="Danielle Detering" userId="385b7343-7e51-4167-b40a-3bc9ed8e0e06" providerId="ADAL" clId="{95CF7B26-0D4B-46BD-AC82-20B97B44ED00}" dt="2023-09-22T07:53:12.915" v="161"/>
          <ac:spMkLst>
            <pc:docMk/>
            <pc:sldMk cId="671785731" sldId="550145320"/>
            <ac:spMk id="135" creationId="{464DADAA-3627-6DC4-B62B-B8A2DFDDEE87}"/>
          </ac:spMkLst>
        </pc:spChg>
        <pc:spChg chg="mod">
          <ac:chgData name="Danielle Detering" userId="385b7343-7e51-4167-b40a-3bc9ed8e0e06" providerId="ADAL" clId="{95CF7B26-0D4B-46BD-AC82-20B97B44ED00}" dt="2023-09-22T07:53:12.915" v="161"/>
          <ac:spMkLst>
            <pc:docMk/>
            <pc:sldMk cId="671785731" sldId="550145320"/>
            <ac:spMk id="138" creationId="{493571DC-6719-6B4C-C8CD-E6FB376C1995}"/>
          </ac:spMkLst>
        </pc:spChg>
        <pc:spChg chg="mod">
          <ac:chgData name="Danielle Detering" userId="385b7343-7e51-4167-b40a-3bc9ed8e0e06" providerId="ADAL" clId="{95CF7B26-0D4B-46BD-AC82-20B97B44ED00}" dt="2023-09-22T07:53:12.915" v="161"/>
          <ac:spMkLst>
            <pc:docMk/>
            <pc:sldMk cId="671785731" sldId="550145320"/>
            <ac:spMk id="141" creationId="{600FCD3D-DD60-05BF-B18B-F22A75D0B515}"/>
          </ac:spMkLst>
        </pc:spChg>
        <pc:spChg chg="mod">
          <ac:chgData name="Danielle Detering" userId="385b7343-7e51-4167-b40a-3bc9ed8e0e06" providerId="ADAL" clId="{95CF7B26-0D4B-46BD-AC82-20B97B44ED00}" dt="2023-09-22T07:53:12.915" v="161"/>
          <ac:spMkLst>
            <pc:docMk/>
            <pc:sldMk cId="671785731" sldId="550145320"/>
            <ac:spMk id="144" creationId="{1A37FE34-4E49-B7F4-7D94-82AD39DD8105}"/>
          </ac:spMkLst>
        </pc:spChg>
        <pc:spChg chg="mod">
          <ac:chgData name="Danielle Detering" userId="385b7343-7e51-4167-b40a-3bc9ed8e0e06" providerId="ADAL" clId="{95CF7B26-0D4B-46BD-AC82-20B97B44ED00}" dt="2023-09-22T07:53:12.915" v="161"/>
          <ac:spMkLst>
            <pc:docMk/>
            <pc:sldMk cId="671785731" sldId="550145320"/>
            <ac:spMk id="147" creationId="{562FD16F-5098-CABE-BCB9-6B27683EF3AC}"/>
          </ac:spMkLst>
        </pc:spChg>
        <pc:spChg chg="mod">
          <ac:chgData name="Danielle Detering" userId="385b7343-7e51-4167-b40a-3bc9ed8e0e06" providerId="ADAL" clId="{95CF7B26-0D4B-46BD-AC82-20B97B44ED00}" dt="2023-09-22T07:53:12.915" v="161"/>
          <ac:spMkLst>
            <pc:docMk/>
            <pc:sldMk cId="671785731" sldId="550145320"/>
            <ac:spMk id="150" creationId="{E5680464-C545-3171-2FC1-B23FA508B846}"/>
          </ac:spMkLst>
        </pc:spChg>
        <pc:spChg chg="mod">
          <ac:chgData name="Danielle Detering" userId="385b7343-7e51-4167-b40a-3bc9ed8e0e06" providerId="ADAL" clId="{95CF7B26-0D4B-46BD-AC82-20B97B44ED00}" dt="2023-09-22T07:53:12.915" v="161"/>
          <ac:spMkLst>
            <pc:docMk/>
            <pc:sldMk cId="671785731" sldId="550145320"/>
            <ac:spMk id="153" creationId="{9AFB3E9E-6D6A-6652-8B8E-CACD5317306B}"/>
          </ac:spMkLst>
        </pc:spChg>
        <pc:spChg chg="mod">
          <ac:chgData name="Danielle Detering" userId="385b7343-7e51-4167-b40a-3bc9ed8e0e06" providerId="ADAL" clId="{95CF7B26-0D4B-46BD-AC82-20B97B44ED00}" dt="2023-09-22T07:53:12.915" v="161"/>
          <ac:spMkLst>
            <pc:docMk/>
            <pc:sldMk cId="671785731" sldId="550145320"/>
            <ac:spMk id="156" creationId="{C6518880-AFF5-E25F-98A6-35FD9E7F615A}"/>
          </ac:spMkLst>
        </pc:spChg>
        <pc:spChg chg="mod">
          <ac:chgData name="Danielle Detering" userId="385b7343-7e51-4167-b40a-3bc9ed8e0e06" providerId="ADAL" clId="{95CF7B26-0D4B-46BD-AC82-20B97B44ED00}" dt="2023-09-22T07:53:12.915" v="161"/>
          <ac:spMkLst>
            <pc:docMk/>
            <pc:sldMk cId="671785731" sldId="550145320"/>
            <ac:spMk id="196" creationId="{45FAA8CB-CC6E-4E50-F35E-8E36747B2859}"/>
          </ac:spMkLst>
        </pc:spChg>
        <pc:grpChg chg="add mod">
          <ac:chgData name="Danielle Detering" userId="385b7343-7e51-4167-b40a-3bc9ed8e0e06" providerId="ADAL" clId="{95CF7B26-0D4B-46BD-AC82-20B97B44ED00}" dt="2023-09-22T07:53:12.915" v="161"/>
          <ac:grpSpMkLst>
            <pc:docMk/>
            <pc:sldMk cId="671785731" sldId="550145320"/>
            <ac:grpSpMk id="26" creationId="{1733BF1A-7EC5-0382-8013-85A5AB8542A2}"/>
          </ac:grpSpMkLst>
        </pc:grpChg>
        <pc:grpChg chg="mod">
          <ac:chgData name="Danielle Detering" userId="385b7343-7e51-4167-b40a-3bc9ed8e0e06" providerId="ADAL" clId="{95CF7B26-0D4B-46BD-AC82-20B97B44ED00}" dt="2023-09-22T07:53:12.915" v="161"/>
          <ac:grpSpMkLst>
            <pc:docMk/>
            <pc:sldMk cId="671785731" sldId="550145320"/>
            <ac:grpSpMk id="28" creationId="{79D08391-B4EB-3033-F83F-DC12EB7CC836}"/>
          </ac:grpSpMkLst>
        </pc:grpChg>
        <pc:grpChg chg="mod">
          <ac:chgData name="Danielle Detering" userId="385b7343-7e51-4167-b40a-3bc9ed8e0e06" providerId="ADAL" clId="{95CF7B26-0D4B-46BD-AC82-20B97B44ED00}" dt="2023-09-22T07:53:12.915" v="161"/>
          <ac:grpSpMkLst>
            <pc:docMk/>
            <pc:sldMk cId="671785731" sldId="550145320"/>
            <ac:grpSpMk id="30" creationId="{FB0FA562-1F3F-E759-3CB8-AA7688AD68D3}"/>
          </ac:grpSpMkLst>
        </pc:grpChg>
        <pc:grpChg chg="mod">
          <ac:chgData name="Danielle Detering" userId="385b7343-7e51-4167-b40a-3bc9ed8e0e06" providerId="ADAL" clId="{95CF7B26-0D4B-46BD-AC82-20B97B44ED00}" dt="2023-09-22T07:53:12.915" v="161"/>
          <ac:grpSpMkLst>
            <pc:docMk/>
            <pc:sldMk cId="671785731" sldId="550145320"/>
            <ac:grpSpMk id="35" creationId="{CC0EB7D2-EDA7-8CA5-8FCF-1C4E107D3E69}"/>
          </ac:grpSpMkLst>
        </pc:grpChg>
        <pc:grpChg chg="mod">
          <ac:chgData name="Danielle Detering" userId="385b7343-7e51-4167-b40a-3bc9ed8e0e06" providerId="ADAL" clId="{95CF7B26-0D4B-46BD-AC82-20B97B44ED00}" dt="2023-09-22T07:53:12.915" v="161"/>
          <ac:grpSpMkLst>
            <pc:docMk/>
            <pc:sldMk cId="671785731" sldId="550145320"/>
            <ac:grpSpMk id="39" creationId="{8BA31ADB-7EAF-23D2-C9DC-91E3FA99AD4A}"/>
          </ac:grpSpMkLst>
        </pc:grpChg>
        <pc:grpChg chg="mod">
          <ac:chgData name="Danielle Detering" userId="385b7343-7e51-4167-b40a-3bc9ed8e0e06" providerId="ADAL" clId="{95CF7B26-0D4B-46BD-AC82-20B97B44ED00}" dt="2023-09-22T07:53:12.915" v="161"/>
          <ac:grpSpMkLst>
            <pc:docMk/>
            <pc:sldMk cId="671785731" sldId="550145320"/>
            <ac:grpSpMk id="41" creationId="{036D96A4-D513-3669-BCC1-07F8237DB463}"/>
          </ac:grpSpMkLst>
        </pc:grpChg>
        <pc:grpChg chg="mod">
          <ac:chgData name="Danielle Detering" userId="385b7343-7e51-4167-b40a-3bc9ed8e0e06" providerId="ADAL" clId="{95CF7B26-0D4B-46BD-AC82-20B97B44ED00}" dt="2023-09-22T07:53:12.915" v="161"/>
          <ac:grpSpMkLst>
            <pc:docMk/>
            <pc:sldMk cId="671785731" sldId="550145320"/>
            <ac:grpSpMk id="42" creationId="{FA4BF968-A10B-6C81-A1DA-EDE555A899B7}"/>
          </ac:grpSpMkLst>
        </pc:grpChg>
        <pc:grpChg chg="mod">
          <ac:chgData name="Danielle Detering" userId="385b7343-7e51-4167-b40a-3bc9ed8e0e06" providerId="ADAL" clId="{95CF7B26-0D4B-46BD-AC82-20B97B44ED00}" dt="2023-09-22T07:53:12.915" v="161"/>
          <ac:grpSpMkLst>
            <pc:docMk/>
            <pc:sldMk cId="671785731" sldId="550145320"/>
            <ac:grpSpMk id="44" creationId="{A9FA1325-035F-9571-FBD1-293B170F0055}"/>
          </ac:grpSpMkLst>
        </pc:grpChg>
        <pc:grpChg chg="mod">
          <ac:chgData name="Danielle Detering" userId="385b7343-7e51-4167-b40a-3bc9ed8e0e06" providerId="ADAL" clId="{95CF7B26-0D4B-46BD-AC82-20B97B44ED00}" dt="2023-09-22T07:53:12.915" v="161"/>
          <ac:grpSpMkLst>
            <pc:docMk/>
            <pc:sldMk cId="671785731" sldId="550145320"/>
            <ac:grpSpMk id="45" creationId="{4936C601-77E4-EDAA-449D-0BADEE5EA590}"/>
          </ac:grpSpMkLst>
        </pc:grpChg>
        <pc:grpChg chg="mod">
          <ac:chgData name="Danielle Detering" userId="385b7343-7e51-4167-b40a-3bc9ed8e0e06" providerId="ADAL" clId="{95CF7B26-0D4B-46BD-AC82-20B97B44ED00}" dt="2023-09-22T07:53:12.915" v="161"/>
          <ac:grpSpMkLst>
            <pc:docMk/>
            <pc:sldMk cId="671785731" sldId="550145320"/>
            <ac:grpSpMk id="46" creationId="{34AB10E0-24DA-1708-E56F-9D4EE2004E65}"/>
          </ac:grpSpMkLst>
        </pc:grpChg>
        <pc:grpChg chg="mod">
          <ac:chgData name="Danielle Detering" userId="385b7343-7e51-4167-b40a-3bc9ed8e0e06" providerId="ADAL" clId="{95CF7B26-0D4B-46BD-AC82-20B97B44ED00}" dt="2023-09-22T07:53:12.915" v="161"/>
          <ac:grpSpMkLst>
            <pc:docMk/>
            <pc:sldMk cId="671785731" sldId="550145320"/>
            <ac:grpSpMk id="47" creationId="{9A1D6A44-4FE6-71C0-F0A6-378A4EDE368E}"/>
          </ac:grpSpMkLst>
        </pc:grpChg>
        <pc:grpChg chg="del">
          <ac:chgData name="Danielle Detering" userId="385b7343-7e51-4167-b40a-3bc9ed8e0e06" providerId="ADAL" clId="{95CF7B26-0D4B-46BD-AC82-20B97B44ED00}" dt="2023-09-22T07:53:06.973" v="158" actId="478"/>
          <ac:grpSpMkLst>
            <pc:docMk/>
            <pc:sldMk cId="671785731" sldId="550145320"/>
            <ac:grpSpMk id="102" creationId="{70FB7205-B562-EA36-D239-D7B8BFE89283}"/>
          </ac:grpSpMkLst>
        </pc:grpChg>
        <pc:grpChg chg="add mod">
          <ac:chgData name="Danielle Detering" userId="385b7343-7e51-4167-b40a-3bc9ed8e0e06" providerId="ADAL" clId="{95CF7B26-0D4B-46BD-AC82-20B97B44ED00}" dt="2023-09-22T07:53:12.915" v="161"/>
          <ac:grpSpMkLst>
            <pc:docMk/>
            <pc:sldMk cId="671785731" sldId="550145320"/>
            <ac:grpSpMk id="121" creationId="{7CD4F5ED-E19F-85B4-0359-0A1C76526E14}"/>
          </ac:grpSpMkLst>
        </pc:grpChg>
        <pc:grpChg chg="mod">
          <ac:chgData name="Danielle Detering" userId="385b7343-7e51-4167-b40a-3bc9ed8e0e06" providerId="ADAL" clId="{95CF7B26-0D4B-46BD-AC82-20B97B44ED00}" dt="2023-09-22T07:53:12.915" v="161"/>
          <ac:grpSpMkLst>
            <pc:docMk/>
            <pc:sldMk cId="671785731" sldId="550145320"/>
            <ac:grpSpMk id="122" creationId="{7BDBDC58-A7BB-1BFD-1652-3E6672461E8F}"/>
          </ac:grpSpMkLst>
        </pc:grpChg>
        <pc:grpChg chg="mod">
          <ac:chgData name="Danielle Detering" userId="385b7343-7e51-4167-b40a-3bc9ed8e0e06" providerId="ADAL" clId="{95CF7B26-0D4B-46BD-AC82-20B97B44ED00}" dt="2023-09-22T07:53:12.915" v="161"/>
          <ac:grpSpMkLst>
            <pc:docMk/>
            <pc:sldMk cId="671785731" sldId="550145320"/>
            <ac:grpSpMk id="123" creationId="{3F9E1FA8-E9E0-D551-282B-1A7AD022C2DB}"/>
          </ac:grpSpMkLst>
        </pc:grpChg>
        <pc:grpChg chg="mod">
          <ac:chgData name="Danielle Detering" userId="385b7343-7e51-4167-b40a-3bc9ed8e0e06" providerId="ADAL" clId="{95CF7B26-0D4B-46BD-AC82-20B97B44ED00}" dt="2023-09-22T07:53:12.915" v="161"/>
          <ac:grpSpMkLst>
            <pc:docMk/>
            <pc:sldMk cId="671785731" sldId="550145320"/>
            <ac:grpSpMk id="124" creationId="{ACAB0DBD-82C6-4D07-F00A-D618C329090E}"/>
          </ac:grpSpMkLst>
        </pc:grpChg>
        <pc:grpChg chg="mod">
          <ac:chgData name="Danielle Detering" userId="385b7343-7e51-4167-b40a-3bc9ed8e0e06" providerId="ADAL" clId="{95CF7B26-0D4B-46BD-AC82-20B97B44ED00}" dt="2023-09-22T07:53:12.915" v="161"/>
          <ac:grpSpMkLst>
            <pc:docMk/>
            <pc:sldMk cId="671785731" sldId="550145320"/>
            <ac:grpSpMk id="125" creationId="{44D24C07-2C66-CFE5-1F2F-32122C85AD38}"/>
          </ac:grpSpMkLst>
        </pc:grpChg>
        <pc:grpChg chg="mod">
          <ac:chgData name="Danielle Detering" userId="385b7343-7e51-4167-b40a-3bc9ed8e0e06" providerId="ADAL" clId="{95CF7B26-0D4B-46BD-AC82-20B97B44ED00}" dt="2023-09-22T07:53:12.915" v="161"/>
          <ac:grpSpMkLst>
            <pc:docMk/>
            <pc:sldMk cId="671785731" sldId="550145320"/>
            <ac:grpSpMk id="126" creationId="{C5DC0E28-FBD9-FDE5-8DDB-FCEB670A693C}"/>
          </ac:grpSpMkLst>
        </pc:grpChg>
        <pc:grpChg chg="mod">
          <ac:chgData name="Danielle Detering" userId="385b7343-7e51-4167-b40a-3bc9ed8e0e06" providerId="ADAL" clId="{95CF7B26-0D4B-46BD-AC82-20B97B44ED00}" dt="2023-09-22T07:53:12.915" v="161"/>
          <ac:grpSpMkLst>
            <pc:docMk/>
            <pc:sldMk cId="671785731" sldId="550145320"/>
            <ac:grpSpMk id="127" creationId="{0CBF8888-D72F-9041-A5D6-9A590379B1E2}"/>
          </ac:grpSpMkLst>
        </pc:grpChg>
        <pc:grpChg chg="mod">
          <ac:chgData name="Danielle Detering" userId="385b7343-7e51-4167-b40a-3bc9ed8e0e06" providerId="ADAL" clId="{95CF7B26-0D4B-46BD-AC82-20B97B44ED00}" dt="2023-09-22T07:53:12.915" v="161"/>
          <ac:grpSpMkLst>
            <pc:docMk/>
            <pc:sldMk cId="671785731" sldId="550145320"/>
            <ac:grpSpMk id="128" creationId="{989A0636-FA47-CEFF-1368-439FA87A14D0}"/>
          </ac:grpSpMkLst>
        </pc:grpChg>
        <pc:grpChg chg="mod">
          <ac:chgData name="Danielle Detering" userId="385b7343-7e51-4167-b40a-3bc9ed8e0e06" providerId="ADAL" clId="{95CF7B26-0D4B-46BD-AC82-20B97B44ED00}" dt="2023-09-22T07:53:12.915" v="161"/>
          <ac:grpSpMkLst>
            <pc:docMk/>
            <pc:sldMk cId="671785731" sldId="550145320"/>
            <ac:grpSpMk id="129" creationId="{902F80FE-EA87-D1DF-108A-5893D5425755}"/>
          </ac:grpSpMkLst>
        </pc:grpChg>
        <pc:grpChg chg="mod">
          <ac:chgData name="Danielle Detering" userId="385b7343-7e51-4167-b40a-3bc9ed8e0e06" providerId="ADAL" clId="{95CF7B26-0D4B-46BD-AC82-20B97B44ED00}" dt="2023-09-22T07:53:12.915" v="161"/>
          <ac:grpSpMkLst>
            <pc:docMk/>
            <pc:sldMk cId="671785731" sldId="550145320"/>
            <ac:grpSpMk id="130" creationId="{73ECA52D-39E4-E33A-45A6-F5EF6CDA0A44}"/>
          </ac:grpSpMkLst>
        </pc:grpChg>
        <pc:grpChg chg="mod">
          <ac:chgData name="Danielle Detering" userId="385b7343-7e51-4167-b40a-3bc9ed8e0e06" providerId="ADAL" clId="{95CF7B26-0D4B-46BD-AC82-20B97B44ED00}" dt="2023-09-22T07:53:12.915" v="161"/>
          <ac:grpSpMkLst>
            <pc:docMk/>
            <pc:sldMk cId="671785731" sldId="550145320"/>
            <ac:grpSpMk id="131" creationId="{A02C884A-077C-F91D-C9E0-CD60FBCBCD91}"/>
          </ac:grpSpMkLst>
        </pc:grpChg>
        <pc:grpChg chg="del">
          <ac:chgData name="Danielle Detering" userId="385b7343-7e51-4167-b40a-3bc9ed8e0e06" providerId="ADAL" clId="{95CF7B26-0D4B-46BD-AC82-20B97B44ED00}" dt="2023-09-22T07:53:04.702" v="157" actId="478"/>
          <ac:grpSpMkLst>
            <pc:docMk/>
            <pc:sldMk cId="671785731" sldId="550145320"/>
            <ac:grpSpMk id="195" creationId="{7F1D2F74-B720-5563-4EBF-36D63BCC2C3C}"/>
          </ac:grpSpMkLst>
        </pc:grpChg>
        <pc:cxnChg chg="mod">
          <ac:chgData name="Danielle Detering" userId="385b7343-7e51-4167-b40a-3bc9ed8e0e06" providerId="ADAL" clId="{95CF7B26-0D4B-46BD-AC82-20B97B44ED00}" dt="2023-09-22T07:53:06.973" v="158" actId="478"/>
          <ac:cxnSpMkLst>
            <pc:docMk/>
            <pc:sldMk cId="671785731" sldId="550145320"/>
            <ac:cxnSpMk id="37" creationId="{639FCBD7-69D2-C153-B2A5-769153221756}"/>
          </ac:cxnSpMkLst>
        </pc:cxnChg>
        <pc:cxnChg chg="mod">
          <ac:chgData name="Danielle Detering" userId="385b7343-7e51-4167-b40a-3bc9ed8e0e06" providerId="ADAL" clId="{95CF7B26-0D4B-46BD-AC82-20B97B44ED00}" dt="2023-09-22T07:53:06.973" v="158" actId="478"/>
          <ac:cxnSpMkLst>
            <pc:docMk/>
            <pc:sldMk cId="671785731" sldId="550145320"/>
            <ac:cxnSpMk id="40" creationId="{CFFDF8CC-BD20-6A43-9AF4-A49E19FCAD22}"/>
          </ac:cxnSpMkLst>
        </pc:cxnChg>
        <pc:cxnChg chg="mod">
          <ac:chgData name="Danielle Detering" userId="385b7343-7e51-4167-b40a-3bc9ed8e0e06" providerId="ADAL" clId="{95CF7B26-0D4B-46BD-AC82-20B97B44ED00}" dt="2023-09-22T07:53:12.915" v="161"/>
          <ac:cxnSpMkLst>
            <pc:docMk/>
            <pc:sldMk cId="671785731" sldId="550145320"/>
            <ac:cxnSpMk id="49" creationId="{F1F81F63-B80D-B948-913F-C399F8099BC1}"/>
          </ac:cxnSpMkLst>
        </pc:cxnChg>
        <pc:cxnChg chg="mod">
          <ac:chgData name="Danielle Detering" userId="385b7343-7e51-4167-b40a-3bc9ed8e0e06" providerId="ADAL" clId="{95CF7B26-0D4B-46BD-AC82-20B97B44ED00}" dt="2023-09-22T07:53:12.915" v="161"/>
          <ac:cxnSpMkLst>
            <pc:docMk/>
            <pc:sldMk cId="671785731" sldId="550145320"/>
            <ac:cxnSpMk id="50" creationId="{DE26B9E0-F7B6-3FBC-3EFD-145445AB01AD}"/>
          </ac:cxnSpMkLst>
        </pc:cxnChg>
        <pc:cxnChg chg="mod">
          <ac:chgData name="Danielle Detering" userId="385b7343-7e51-4167-b40a-3bc9ed8e0e06" providerId="ADAL" clId="{95CF7B26-0D4B-46BD-AC82-20B97B44ED00}" dt="2023-09-22T07:53:12.915" v="161"/>
          <ac:cxnSpMkLst>
            <pc:docMk/>
            <pc:sldMk cId="671785731" sldId="550145320"/>
            <ac:cxnSpMk id="52" creationId="{FA27A795-371C-C3DA-AD77-78830F3E8C8F}"/>
          </ac:cxnSpMkLst>
        </pc:cxnChg>
        <pc:cxnChg chg="mod">
          <ac:chgData name="Danielle Detering" userId="385b7343-7e51-4167-b40a-3bc9ed8e0e06" providerId="ADAL" clId="{95CF7B26-0D4B-46BD-AC82-20B97B44ED00}" dt="2023-09-22T07:53:12.915" v="161"/>
          <ac:cxnSpMkLst>
            <pc:docMk/>
            <pc:sldMk cId="671785731" sldId="550145320"/>
            <ac:cxnSpMk id="53" creationId="{582EF4E2-3E73-D8A0-8FB5-F6FCC7C968B0}"/>
          </ac:cxnSpMkLst>
        </pc:cxnChg>
        <pc:cxnChg chg="mod">
          <ac:chgData name="Danielle Detering" userId="385b7343-7e51-4167-b40a-3bc9ed8e0e06" providerId="ADAL" clId="{95CF7B26-0D4B-46BD-AC82-20B97B44ED00}" dt="2023-09-22T07:53:12.915" v="161"/>
          <ac:cxnSpMkLst>
            <pc:docMk/>
            <pc:sldMk cId="671785731" sldId="550145320"/>
            <ac:cxnSpMk id="55" creationId="{3C8A01C7-BFF4-4D15-0937-90823F4C9853}"/>
          </ac:cxnSpMkLst>
        </pc:cxnChg>
        <pc:cxnChg chg="mod">
          <ac:chgData name="Danielle Detering" userId="385b7343-7e51-4167-b40a-3bc9ed8e0e06" providerId="ADAL" clId="{95CF7B26-0D4B-46BD-AC82-20B97B44ED00}" dt="2023-09-22T07:53:12.915" v="161"/>
          <ac:cxnSpMkLst>
            <pc:docMk/>
            <pc:sldMk cId="671785731" sldId="550145320"/>
            <ac:cxnSpMk id="56" creationId="{FC2DE9C6-4277-6985-8C47-F5CB3CA551ED}"/>
          </ac:cxnSpMkLst>
        </pc:cxnChg>
        <pc:cxnChg chg="mod">
          <ac:chgData name="Danielle Detering" userId="385b7343-7e51-4167-b40a-3bc9ed8e0e06" providerId="ADAL" clId="{95CF7B26-0D4B-46BD-AC82-20B97B44ED00}" dt="2023-09-22T07:53:12.915" v="161"/>
          <ac:cxnSpMkLst>
            <pc:docMk/>
            <pc:sldMk cId="671785731" sldId="550145320"/>
            <ac:cxnSpMk id="58" creationId="{347E7313-E4B7-59B3-34D3-9FB47DD441B3}"/>
          </ac:cxnSpMkLst>
        </pc:cxnChg>
        <pc:cxnChg chg="mod">
          <ac:chgData name="Danielle Detering" userId="385b7343-7e51-4167-b40a-3bc9ed8e0e06" providerId="ADAL" clId="{95CF7B26-0D4B-46BD-AC82-20B97B44ED00}" dt="2023-09-22T07:53:12.915" v="161"/>
          <ac:cxnSpMkLst>
            <pc:docMk/>
            <pc:sldMk cId="671785731" sldId="550145320"/>
            <ac:cxnSpMk id="59" creationId="{CBB9EC17-B5D3-DB17-53DF-440C50C63F44}"/>
          </ac:cxnSpMkLst>
        </pc:cxnChg>
        <pc:cxnChg chg="mod">
          <ac:chgData name="Danielle Detering" userId="385b7343-7e51-4167-b40a-3bc9ed8e0e06" providerId="ADAL" clId="{95CF7B26-0D4B-46BD-AC82-20B97B44ED00}" dt="2023-09-22T07:53:12.915" v="161"/>
          <ac:cxnSpMkLst>
            <pc:docMk/>
            <pc:sldMk cId="671785731" sldId="550145320"/>
            <ac:cxnSpMk id="61" creationId="{6961EAFF-381C-1F83-2591-5F06D57CC61F}"/>
          </ac:cxnSpMkLst>
        </pc:cxnChg>
        <pc:cxnChg chg="mod">
          <ac:chgData name="Danielle Detering" userId="385b7343-7e51-4167-b40a-3bc9ed8e0e06" providerId="ADAL" clId="{95CF7B26-0D4B-46BD-AC82-20B97B44ED00}" dt="2023-09-22T07:53:06.973" v="158" actId="478"/>
          <ac:cxnSpMkLst>
            <pc:docMk/>
            <pc:sldMk cId="671785731" sldId="550145320"/>
            <ac:cxnSpMk id="64" creationId="{F858CBC3-F8E2-3323-19DD-E74F16711D91}"/>
          </ac:cxnSpMkLst>
        </pc:cxnChg>
        <pc:cxnChg chg="mod">
          <ac:chgData name="Danielle Detering" userId="385b7343-7e51-4167-b40a-3bc9ed8e0e06" providerId="ADAL" clId="{95CF7B26-0D4B-46BD-AC82-20B97B44ED00}" dt="2023-09-22T07:53:06.973" v="158" actId="478"/>
          <ac:cxnSpMkLst>
            <pc:docMk/>
            <pc:sldMk cId="671785731" sldId="550145320"/>
            <ac:cxnSpMk id="65" creationId="{2284466C-6FF7-5E6B-0314-CCFC8E9485AE}"/>
          </ac:cxnSpMkLst>
        </pc:cxnChg>
        <pc:cxnChg chg="mod">
          <ac:chgData name="Danielle Detering" userId="385b7343-7e51-4167-b40a-3bc9ed8e0e06" providerId="ADAL" clId="{95CF7B26-0D4B-46BD-AC82-20B97B44ED00}" dt="2023-09-22T07:53:06.973" v="158" actId="478"/>
          <ac:cxnSpMkLst>
            <pc:docMk/>
            <pc:sldMk cId="671785731" sldId="550145320"/>
            <ac:cxnSpMk id="68" creationId="{47D6265B-CB80-179D-57D9-39B2BD7AA04E}"/>
          </ac:cxnSpMkLst>
        </pc:cxnChg>
        <pc:cxnChg chg="mod">
          <ac:chgData name="Danielle Detering" userId="385b7343-7e51-4167-b40a-3bc9ed8e0e06" providerId="ADAL" clId="{95CF7B26-0D4B-46BD-AC82-20B97B44ED00}" dt="2023-09-22T07:53:06.973" v="158" actId="478"/>
          <ac:cxnSpMkLst>
            <pc:docMk/>
            <pc:sldMk cId="671785731" sldId="550145320"/>
            <ac:cxnSpMk id="69" creationId="{37884812-3074-1BCA-B06E-0EA071A874E2}"/>
          </ac:cxnSpMkLst>
        </pc:cxnChg>
        <pc:cxnChg chg="mod">
          <ac:chgData name="Danielle Detering" userId="385b7343-7e51-4167-b40a-3bc9ed8e0e06" providerId="ADAL" clId="{95CF7B26-0D4B-46BD-AC82-20B97B44ED00}" dt="2023-09-22T07:53:06.973" v="158" actId="478"/>
          <ac:cxnSpMkLst>
            <pc:docMk/>
            <pc:sldMk cId="671785731" sldId="550145320"/>
            <ac:cxnSpMk id="72" creationId="{711DD62B-744D-A51F-7707-C2E67F3609BC}"/>
          </ac:cxnSpMkLst>
        </pc:cxnChg>
        <pc:cxnChg chg="mod">
          <ac:chgData name="Danielle Detering" userId="385b7343-7e51-4167-b40a-3bc9ed8e0e06" providerId="ADAL" clId="{95CF7B26-0D4B-46BD-AC82-20B97B44ED00}" dt="2023-09-22T07:53:06.973" v="158" actId="478"/>
          <ac:cxnSpMkLst>
            <pc:docMk/>
            <pc:sldMk cId="671785731" sldId="550145320"/>
            <ac:cxnSpMk id="74" creationId="{F46282A7-3EA7-F05C-4C1E-6B77931B5E6B}"/>
          </ac:cxnSpMkLst>
        </pc:cxnChg>
        <pc:cxnChg chg="mod">
          <ac:chgData name="Danielle Detering" userId="385b7343-7e51-4167-b40a-3bc9ed8e0e06" providerId="ADAL" clId="{95CF7B26-0D4B-46BD-AC82-20B97B44ED00}" dt="2023-09-22T07:53:04.702" v="157" actId="478"/>
          <ac:cxnSpMkLst>
            <pc:docMk/>
            <pc:sldMk cId="671785731" sldId="550145320"/>
            <ac:cxnSpMk id="77" creationId="{CDBF76C1-5ED1-63C5-9A6C-D39E5A6DB38B}"/>
          </ac:cxnSpMkLst>
        </pc:cxnChg>
        <pc:cxnChg chg="mod">
          <ac:chgData name="Danielle Detering" userId="385b7343-7e51-4167-b40a-3bc9ed8e0e06" providerId="ADAL" clId="{95CF7B26-0D4B-46BD-AC82-20B97B44ED00}" dt="2023-09-22T07:53:06.973" v="158" actId="478"/>
          <ac:cxnSpMkLst>
            <pc:docMk/>
            <pc:sldMk cId="671785731" sldId="550145320"/>
            <ac:cxnSpMk id="78" creationId="{8E4DBB23-2BB2-2CC5-C033-967DA3BE3124}"/>
          </ac:cxnSpMkLst>
        </pc:cxnChg>
        <pc:cxnChg chg="mod">
          <ac:chgData name="Danielle Detering" userId="385b7343-7e51-4167-b40a-3bc9ed8e0e06" providerId="ADAL" clId="{95CF7B26-0D4B-46BD-AC82-20B97B44ED00}" dt="2023-09-22T07:53:06.973" v="158" actId="478"/>
          <ac:cxnSpMkLst>
            <pc:docMk/>
            <pc:sldMk cId="671785731" sldId="550145320"/>
            <ac:cxnSpMk id="79" creationId="{5D049295-4B62-0689-5D9A-2709624793A8}"/>
          </ac:cxnSpMkLst>
        </pc:cxnChg>
        <pc:cxnChg chg="mod">
          <ac:chgData name="Danielle Detering" userId="385b7343-7e51-4167-b40a-3bc9ed8e0e06" providerId="ADAL" clId="{95CF7B26-0D4B-46BD-AC82-20B97B44ED00}" dt="2023-09-22T07:53:06.973" v="158" actId="478"/>
          <ac:cxnSpMkLst>
            <pc:docMk/>
            <pc:sldMk cId="671785731" sldId="550145320"/>
            <ac:cxnSpMk id="82" creationId="{CF8099BC-3903-B379-D76A-DBF5F02CC033}"/>
          </ac:cxnSpMkLst>
        </pc:cxnChg>
        <pc:cxnChg chg="mod">
          <ac:chgData name="Danielle Detering" userId="385b7343-7e51-4167-b40a-3bc9ed8e0e06" providerId="ADAL" clId="{95CF7B26-0D4B-46BD-AC82-20B97B44ED00}" dt="2023-09-22T07:53:06.973" v="158" actId="478"/>
          <ac:cxnSpMkLst>
            <pc:docMk/>
            <pc:sldMk cId="671785731" sldId="550145320"/>
            <ac:cxnSpMk id="83" creationId="{0F9B0CE6-29AC-2498-3DC3-E8C5593C659E}"/>
          </ac:cxnSpMkLst>
        </pc:cxnChg>
        <pc:cxnChg chg="mod">
          <ac:chgData name="Danielle Detering" userId="385b7343-7e51-4167-b40a-3bc9ed8e0e06" providerId="ADAL" clId="{95CF7B26-0D4B-46BD-AC82-20B97B44ED00}" dt="2023-09-22T07:53:04.702" v="157" actId="478"/>
          <ac:cxnSpMkLst>
            <pc:docMk/>
            <pc:sldMk cId="671785731" sldId="550145320"/>
            <ac:cxnSpMk id="86" creationId="{15DC86A0-BA41-C5A3-C09F-52F5C116CE8B}"/>
          </ac:cxnSpMkLst>
        </pc:cxnChg>
        <pc:cxnChg chg="mod">
          <ac:chgData name="Danielle Detering" userId="385b7343-7e51-4167-b40a-3bc9ed8e0e06" providerId="ADAL" clId="{95CF7B26-0D4B-46BD-AC82-20B97B44ED00}" dt="2023-09-22T07:53:06.973" v="158" actId="478"/>
          <ac:cxnSpMkLst>
            <pc:docMk/>
            <pc:sldMk cId="671785731" sldId="550145320"/>
            <ac:cxnSpMk id="87" creationId="{48590DD7-90E6-9805-A76F-F8B8B35ACD17}"/>
          </ac:cxnSpMkLst>
        </pc:cxnChg>
        <pc:cxnChg chg="mod">
          <ac:chgData name="Danielle Detering" userId="385b7343-7e51-4167-b40a-3bc9ed8e0e06" providerId="ADAL" clId="{95CF7B26-0D4B-46BD-AC82-20B97B44ED00}" dt="2023-09-22T07:53:06.973" v="158" actId="478"/>
          <ac:cxnSpMkLst>
            <pc:docMk/>
            <pc:sldMk cId="671785731" sldId="550145320"/>
            <ac:cxnSpMk id="88" creationId="{DE942156-1376-5768-29AE-FFD97113AD86}"/>
          </ac:cxnSpMkLst>
        </pc:cxnChg>
        <pc:cxnChg chg="mod">
          <ac:chgData name="Danielle Detering" userId="385b7343-7e51-4167-b40a-3bc9ed8e0e06" providerId="ADAL" clId="{95CF7B26-0D4B-46BD-AC82-20B97B44ED00}" dt="2023-09-22T07:53:06.973" v="158" actId="478"/>
          <ac:cxnSpMkLst>
            <pc:docMk/>
            <pc:sldMk cId="671785731" sldId="550145320"/>
            <ac:cxnSpMk id="91" creationId="{F43D212D-E8B7-7B81-5F90-06135153007A}"/>
          </ac:cxnSpMkLst>
        </pc:cxnChg>
        <pc:cxnChg chg="mod">
          <ac:chgData name="Danielle Detering" userId="385b7343-7e51-4167-b40a-3bc9ed8e0e06" providerId="ADAL" clId="{95CF7B26-0D4B-46BD-AC82-20B97B44ED00}" dt="2023-09-22T07:53:06.973" v="158" actId="478"/>
          <ac:cxnSpMkLst>
            <pc:docMk/>
            <pc:sldMk cId="671785731" sldId="550145320"/>
            <ac:cxnSpMk id="92" creationId="{43ABF9DB-DBFF-FC14-A9A8-94B8D68E5F7A}"/>
          </ac:cxnSpMkLst>
        </pc:cxnChg>
        <pc:cxnChg chg="mod">
          <ac:chgData name="Danielle Detering" userId="385b7343-7e51-4167-b40a-3bc9ed8e0e06" providerId="ADAL" clId="{95CF7B26-0D4B-46BD-AC82-20B97B44ED00}" dt="2023-09-22T07:53:06.973" v="158" actId="478"/>
          <ac:cxnSpMkLst>
            <pc:docMk/>
            <pc:sldMk cId="671785731" sldId="550145320"/>
            <ac:cxnSpMk id="95" creationId="{4F60DD8F-81B4-FF99-DEA0-952101BF72FC}"/>
          </ac:cxnSpMkLst>
        </pc:cxnChg>
        <pc:cxnChg chg="mod">
          <ac:chgData name="Danielle Detering" userId="385b7343-7e51-4167-b40a-3bc9ed8e0e06" providerId="ADAL" clId="{95CF7B26-0D4B-46BD-AC82-20B97B44ED00}" dt="2023-09-22T07:53:06.973" v="158" actId="478"/>
          <ac:cxnSpMkLst>
            <pc:docMk/>
            <pc:sldMk cId="671785731" sldId="550145320"/>
            <ac:cxnSpMk id="96" creationId="{B7869ED0-8E48-3F68-C662-F1659EDE0EC2}"/>
          </ac:cxnSpMkLst>
        </pc:cxnChg>
        <pc:cxnChg chg="mod">
          <ac:chgData name="Danielle Detering" userId="385b7343-7e51-4167-b40a-3bc9ed8e0e06" providerId="ADAL" clId="{95CF7B26-0D4B-46BD-AC82-20B97B44ED00}" dt="2023-09-22T07:53:06.973" v="158" actId="478"/>
          <ac:cxnSpMkLst>
            <pc:docMk/>
            <pc:sldMk cId="671785731" sldId="550145320"/>
            <ac:cxnSpMk id="100" creationId="{7B08AB58-FB2F-B36F-46F5-7769F420B4D4}"/>
          </ac:cxnSpMkLst>
        </pc:cxnChg>
        <pc:cxnChg chg="mod">
          <ac:chgData name="Danielle Detering" userId="385b7343-7e51-4167-b40a-3bc9ed8e0e06" providerId="ADAL" clId="{95CF7B26-0D4B-46BD-AC82-20B97B44ED00}" dt="2023-09-22T07:53:06.973" v="158" actId="478"/>
          <ac:cxnSpMkLst>
            <pc:docMk/>
            <pc:sldMk cId="671785731" sldId="550145320"/>
            <ac:cxnSpMk id="101" creationId="{260B5B7F-F143-BDBD-FA96-F3EFF082C81E}"/>
          </ac:cxnSpMkLst>
        </pc:cxnChg>
        <pc:cxnChg chg="mod">
          <ac:chgData name="Danielle Detering" userId="385b7343-7e51-4167-b40a-3bc9ed8e0e06" providerId="ADAL" clId="{95CF7B26-0D4B-46BD-AC82-20B97B44ED00}" dt="2023-09-22T07:53:12.915" v="161"/>
          <ac:cxnSpMkLst>
            <pc:docMk/>
            <pc:sldMk cId="671785731" sldId="550145320"/>
            <ac:cxnSpMk id="104" creationId="{853A6B66-CC17-B2D8-9AAE-45F3F916563F}"/>
          </ac:cxnSpMkLst>
        </pc:cxnChg>
        <pc:cxnChg chg="mod">
          <ac:chgData name="Danielle Detering" userId="385b7343-7e51-4167-b40a-3bc9ed8e0e06" providerId="ADAL" clId="{95CF7B26-0D4B-46BD-AC82-20B97B44ED00}" dt="2023-09-22T07:53:12.915" v="161"/>
          <ac:cxnSpMkLst>
            <pc:docMk/>
            <pc:sldMk cId="671785731" sldId="550145320"/>
            <ac:cxnSpMk id="106" creationId="{F5F17A14-AF56-73E2-5460-B3A1A00A1010}"/>
          </ac:cxnSpMkLst>
        </pc:cxnChg>
        <pc:cxnChg chg="mod">
          <ac:chgData name="Danielle Detering" userId="385b7343-7e51-4167-b40a-3bc9ed8e0e06" providerId="ADAL" clId="{95CF7B26-0D4B-46BD-AC82-20B97B44ED00}" dt="2023-09-22T07:53:12.915" v="161"/>
          <ac:cxnSpMkLst>
            <pc:docMk/>
            <pc:sldMk cId="671785731" sldId="550145320"/>
            <ac:cxnSpMk id="107" creationId="{1EB50B70-6D15-D9BC-6068-156AEEA07396}"/>
          </ac:cxnSpMkLst>
        </pc:cxnChg>
        <pc:cxnChg chg="mod">
          <ac:chgData name="Danielle Detering" userId="385b7343-7e51-4167-b40a-3bc9ed8e0e06" providerId="ADAL" clId="{95CF7B26-0D4B-46BD-AC82-20B97B44ED00}" dt="2023-09-22T07:53:12.915" v="161"/>
          <ac:cxnSpMkLst>
            <pc:docMk/>
            <pc:sldMk cId="671785731" sldId="550145320"/>
            <ac:cxnSpMk id="109" creationId="{3844F926-20F5-DF0C-F197-8DCDE12439F4}"/>
          </ac:cxnSpMkLst>
        </pc:cxnChg>
        <pc:cxnChg chg="mod">
          <ac:chgData name="Danielle Detering" userId="385b7343-7e51-4167-b40a-3bc9ed8e0e06" providerId="ADAL" clId="{95CF7B26-0D4B-46BD-AC82-20B97B44ED00}" dt="2023-09-22T07:53:12.915" v="161"/>
          <ac:cxnSpMkLst>
            <pc:docMk/>
            <pc:sldMk cId="671785731" sldId="550145320"/>
            <ac:cxnSpMk id="110" creationId="{146A2180-9139-E93E-5948-1DE8E6DFBEAA}"/>
          </ac:cxnSpMkLst>
        </pc:cxnChg>
        <pc:cxnChg chg="mod">
          <ac:chgData name="Danielle Detering" userId="385b7343-7e51-4167-b40a-3bc9ed8e0e06" providerId="ADAL" clId="{95CF7B26-0D4B-46BD-AC82-20B97B44ED00}" dt="2023-09-22T07:53:12.915" v="161"/>
          <ac:cxnSpMkLst>
            <pc:docMk/>
            <pc:sldMk cId="671785731" sldId="550145320"/>
            <ac:cxnSpMk id="112" creationId="{D5AA1F3F-E691-618E-E2C4-D4245DE99CCF}"/>
          </ac:cxnSpMkLst>
        </pc:cxnChg>
        <pc:cxnChg chg="mod">
          <ac:chgData name="Danielle Detering" userId="385b7343-7e51-4167-b40a-3bc9ed8e0e06" providerId="ADAL" clId="{95CF7B26-0D4B-46BD-AC82-20B97B44ED00}" dt="2023-09-22T07:53:12.915" v="161"/>
          <ac:cxnSpMkLst>
            <pc:docMk/>
            <pc:sldMk cId="671785731" sldId="550145320"/>
            <ac:cxnSpMk id="113" creationId="{D9F9E8E3-0C2A-9368-FC4E-278453548224}"/>
          </ac:cxnSpMkLst>
        </pc:cxnChg>
        <pc:cxnChg chg="mod">
          <ac:chgData name="Danielle Detering" userId="385b7343-7e51-4167-b40a-3bc9ed8e0e06" providerId="ADAL" clId="{95CF7B26-0D4B-46BD-AC82-20B97B44ED00}" dt="2023-09-22T07:53:12.915" v="161"/>
          <ac:cxnSpMkLst>
            <pc:docMk/>
            <pc:sldMk cId="671785731" sldId="550145320"/>
            <ac:cxnSpMk id="115" creationId="{20563CE5-D8A4-A804-3E74-725697A30565}"/>
          </ac:cxnSpMkLst>
        </pc:cxnChg>
        <pc:cxnChg chg="mod">
          <ac:chgData name="Danielle Detering" userId="385b7343-7e51-4167-b40a-3bc9ed8e0e06" providerId="ADAL" clId="{95CF7B26-0D4B-46BD-AC82-20B97B44ED00}" dt="2023-09-22T07:53:12.915" v="161"/>
          <ac:cxnSpMkLst>
            <pc:docMk/>
            <pc:sldMk cId="671785731" sldId="550145320"/>
            <ac:cxnSpMk id="116" creationId="{5B3F6376-F374-E2E7-A4BD-37D0CCD948D7}"/>
          </ac:cxnSpMkLst>
        </pc:cxnChg>
        <pc:cxnChg chg="mod">
          <ac:chgData name="Danielle Detering" userId="385b7343-7e51-4167-b40a-3bc9ed8e0e06" providerId="ADAL" clId="{95CF7B26-0D4B-46BD-AC82-20B97B44ED00}" dt="2023-09-22T07:53:12.915" v="161"/>
          <ac:cxnSpMkLst>
            <pc:docMk/>
            <pc:sldMk cId="671785731" sldId="550145320"/>
            <ac:cxnSpMk id="118" creationId="{0B67D388-89EA-5438-C671-9A0C015F5B8B}"/>
          </ac:cxnSpMkLst>
        </pc:cxnChg>
        <pc:cxnChg chg="mod">
          <ac:chgData name="Danielle Detering" userId="385b7343-7e51-4167-b40a-3bc9ed8e0e06" providerId="ADAL" clId="{95CF7B26-0D4B-46BD-AC82-20B97B44ED00}" dt="2023-09-22T07:53:12.915" v="161"/>
          <ac:cxnSpMkLst>
            <pc:docMk/>
            <pc:sldMk cId="671785731" sldId="550145320"/>
            <ac:cxnSpMk id="119" creationId="{51C3C693-5A3B-EDD8-A81C-2007879DF457}"/>
          </ac:cxnSpMkLst>
        </pc:cxnChg>
        <pc:cxnChg chg="mod">
          <ac:chgData name="Danielle Detering" userId="385b7343-7e51-4167-b40a-3bc9ed8e0e06" providerId="ADAL" clId="{95CF7B26-0D4B-46BD-AC82-20B97B44ED00}" dt="2023-09-22T07:53:12.915" v="161"/>
          <ac:cxnSpMkLst>
            <pc:docMk/>
            <pc:sldMk cId="671785731" sldId="550145320"/>
            <ac:cxnSpMk id="133" creationId="{662C0BE3-D6A4-9272-D00F-26C22815826B}"/>
          </ac:cxnSpMkLst>
        </pc:cxnChg>
        <pc:cxnChg chg="mod">
          <ac:chgData name="Danielle Detering" userId="385b7343-7e51-4167-b40a-3bc9ed8e0e06" providerId="ADAL" clId="{95CF7B26-0D4B-46BD-AC82-20B97B44ED00}" dt="2023-09-22T07:53:12.915" v="161"/>
          <ac:cxnSpMkLst>
            <pc:docMk/>
            <pc:sldMk cId="671785731" sldId="550145320"/>
            <ac:cxnSpMk id="134" creationId="{34C2517D-3382-6197-9684-A683F8A32853}"/>
          </ac:cxnSpMkLst>
        </pc:cxnChg>
        <pc:cxnChg chg="mod">
          <ac:chgData name="Danielle Detering" userId="385b7343-7e51-4167-b40a-3bc9ed8e0e06" providerId="ADAL" clId="{95CF7B26-0D4B-46BD-AC82-20B97B44ED00}" dt="2023-09-22T07:53:12.915" v="161"/>
          <ac:cxnSpMkLst>
            <pc:docMk/>
            <pc:sldMk cId="671785731" sldId="550145320"/>
            <ac:cxnSpMk id="136" creationId="{AC77E858-79A2-76CC-C76C-991ED366BF46}"/>
          </ac:cxnSpMkLst>
        </pc:cxnChg>
        <pc:cxnChg chg="mod">
          <ac:chgData name="Danielle Detering" userId="385b7343-7e51-4167-b40a-3bc9ed8e0e06" providerId="ADAL" clId="{95CF7B26-0D4B-46BD-AC82-20B97B44ED00}" dt="2023-09-22T07:53:12.915" v="161"/>
          <ac:cxnSpMkLst>
            <pc:docMk/>
            <pc:sldMk cId="671785731" sldId="550145320"/>
            <ac:cxnSpMk id="137" creationId="{63FDEA5F-B37B-3770-7C3D-51D7D458CC2E}"/>
          </ac:cxnSpMkLst>
        </pc:cxnChg>
        <pc:cxnChg chg="mod">
          <ac:chgData name="Danielle Detering" userId="385b7343-7e51-4167-b40a-3bc9ed8e0e06" providerId="ADAL" clId="{95CF7B26-0D4B-46BD-AC82-20B97B44ED00}" dt="2023-09-22T07:53:12.915" v="161"/>
          <ac:cxnSpMkLst>
            <pc:docMk/>
            <pc:sldMk cId="671785731" sldId="550145320"/>
            <ac:cxnSpMk id="139" creationId="{2100A6D6-EFFB-B375-E3E7-D680D82BAE7C}"/>
          </ac:cxnSpMkLst>
        </pc:cxnChg>
        <pc:cxnChg chg="mod">
          <ac:chgData name="Danielle Detering" userId="385b7343-7e51-4167-b40a-3bc9ed8e0e06" providerId="ADAL" clId="{95CF7B26-0D4B-46BD-AC82-20B97B44ED00}" dt="2023-09-22T07:53:12.915" v="161"/>
          <ac:cxnSpMkLst>
            <pc:docMk/>
            <pc:sldMk cId="671785731" sldId="550145320"/>
            <ac:cxnSpMk id="140" creationId="{01D98826-0137-1CDA-0576-1BD9739A645E}"/>
          </ac:cxnSpMkLst>
        </pc:cxnChg>
        <pc:cxnChg chg="mod">
          <ac:chgData name="Danielle Detering" userId="385b7343-7e51-4167-b40a-3bc9ed8e0e06" providerId="ADAL" clId="{95CF7B26-0D4B-46BD-AC82-20B97B44ED00}" dt="2023-09-22T07:53:12.915" v="161"/>
          <ac:cxnSpMkLst>
            <pc:docMk/>
            <pc:sldMk cId="671785731" sldId="550145320"/>
            <ac:cxnSpMk id="142" creationId="{820B0316-F368-E530-57A6-175CDDB975AE}"/>
          </ac:cxnSpMkLst>
        </pc:cxnChg>
        <pc:cxnChg chg="mod">
          <ac:chgData name="Danielle Detering" userId="385b7343-7e51-4167-b40a-3bc9ed8e0e06" providerId="ADAL" clId="{95CF7B26-0D4B-46BD-AC82-20B97B44ED00}" dt="2023-09-22T07:53:12.915" v="161"/>
          <ac:cxnSpMkLst>
            <pc:docMk/>
            <pc:sldMk cId="671785731" sldId="550145320"/>
            <ac:cxnSpMk id="143" creationId="{F6CE5243-0139-C2FB-C808-DACEFB9DE64C}"/>
          </ac:cxnSpMkLst>
        </pc:cxnChg>
        <pc:cxnChg chg="mod">
          <ac:chgData name="Danielle Detering" userId="385b7343-7e51-4167-b40a-3bc9ed8e0e06" providerId="ADAL" clId="{95CF7B26-0D4B-46BD-AC82-20B97B44ED00}" dt="2023-09-22T07:53:12.915" v="161"/>
          <ac:cxnSpMkLst>
            <pc:docMk/>
            <pc:sldMk cId="671785731" sldId="550145320"/>
            <ac:cxnSpMk id="145" creationId="{DBAEEBB1-8B24-70E1-8978-D504DB53558A}"/>
          </ac:cxnSpMkLst>
        </pc:cxnChg>
        <pc:cxnChg chg="mod">
          <ac:chgData name="Danielle Detering" userId="385b7343-7e51-4167-b40a-3bc9ed8e0e06" providerId="ADAL" clId="{95CF7B26-0D4B-46BD-AC82-20B97B44ED00}" dt="2023-09-22T07:53:12.915" v="161"/>
          <ac:cxnSpMkLst>
            <pc:docMk/>
            <pc:sldMk cId="671785731" sldId="550145320"/>
            <ac:cxnSpMk id="146" creationId="{DB110508-7CDF-AD0C-E664-9385E7CF78D6}"/>
          </ac:cxnSpMkLst>
        </pc:cxnChg>
        <pc:cxnChg chg="mod">
          <ac:chgData name="Danielle Detering" userId="385b7343-7e51-4167-b40a-3bc9ed8e0e06" providerId="ADAL" clId="{95CF7B26-0D4B-46BD-AC82-20B97B44ED00}" dt="2023-09-22T07:53:12.915" v="161"/>
          <ac:cxnSpMkLst>
            <pc:docMk/>
            <pc:sldMk cId="671785731" sldId="550145320"/>
            <ac:cxnSpMk id="148" creationId="{0C905E9B-2E82-B728-F0DA-D910C8FB6F6B}"/>
          </ac:cxnSpMkLst>
        </pc:cxnChg>
        <pc:cxnChg chg="mod">
          <ac:chgData name="Danielle Detering" userId="385b7343-7e51-4167-b40a-3bc9ed8e0e06" providerId="ADAL" clId="{95CF7B26-0D4B-46BD-AC82-20B97B44ED00}" dt="2023-09-22T07:53:12.915" v="161"/>
          <ac:cxnSpMkLst>
            <pc:docMk/>
            <pc:sldMk cId="671785731" sldId="550145320"/>
            <ac:cxnSpMk id="149" creationId="{2C8E05E4-76A9-5B2E-9721-B99301D577AC}"/>
          </ac:cxnSpMkLst>
        </pc:cxnChg>
        <pc:cxnChg chg="mod">
          <ac:chgData name="Danielle Detering" userId="385b7343-7e51-4167-b40a-3bc9ed8e0e06" providerId="ADAL" clId="{95CF7B26-0D4B-46BD-AC82-20B97B44ED00}" dt="2023-09-22T07:53:12.915" v="161"/>
          <ac:cxnSpMkLst>
            <pc:docMk/>
            <pc:sldMk cId="671785731" sldId="550145320"/>
            <ac:cxnSpMk id="151" creationId="{A29E71D1-FEA3-C859-8328-6EDFC2CA06A4}"/>
          </ac:cxnSpMkLst>
        </pc:cxnChg>
        <pc:cxnChg chg="mod">
          <ac:chgData name="Danielle Detering" userId="385b7343-7e51-4167-b40a-3bc9ed8e0e06" providerId="ADAL" clId="{95CF7B26-0D4B-46BD-AC82-20B97B44ED00}" dt="2023-09-22T07:53:12.915" v="161"/>
          <ac:cxnSpMkLst>
            <pc:docMk/>
            <pc:sldMk cId="671785731" sldId="550145320"/>
            <ac:cxnSpMk id="152" creationId="{269B6449-B043-D377-24D4-B4EC2F6EC82D}"/>
          </ac:cxnSpMkLst>
        </pc:cxnChg>
        <pc:cxnChg chg="mod">
          <ac:chgData name="Danielle Detering" userId="385b7343-7e51-4167-b40a-3bc9ed8e0e06" providerId="ADAL" clId="{95CF7B26-0D4B-46BD-AC82-20B97B44ED00}" dt="2023-09-22T07:53:12.915" v="161"/>
          <ac:cxnSpMkLst>
            <pc:docMk/>
            <pc:sldMk cId="671785731" sldId="550145320"/>
            <ac:cxnSpMk id="154" creationId="{143F69F8-6F33-506F-C221-144DF9064317}"/>
          </ac:cxnSpMkLst>
        </pc:cxnChg>
        <pc:cxnChg chg="mod">
          <ac:chgData name="Danielle Detering" userId="385b7343-7e51-4167-b40a-3bc9ed8e0e06" providerId="ADAL" clId="{95CF7B26-0D4B-46BD-AC82-20B97B44ED00}" dt="2023-09-22T07:53:12.915" v="161"/>
          <ac:cxnSpMkLst>
            <pc:docMk/>
            <pc:sldMk cId="671785731" sldId="550145320"/>
            <ac:cxnSpMk id="155" creationId="{77A1D566-01D2-21EE-AE2F-D58F742F729E}"/>
          </ac:cxnSpMkLst>
        </pc:cxnChg>
        <pc:cxnChg chg="mod">
          <ac:chgData name="Danielle Detering" userId="385b7343-7e51-4167-b40a-3bc9ed8e0e06" providerId="ADAL" clId="{95CF7B26-0D4B-46BD-AC82-20B97B44ED00}" dt="2023-09-22T07:53:12.915" v="161"/>
          <ac:cxnSpMkLst>
            <pc:docMk/>
            <pc:sldMk cId="671785731" sldId="550145320"/>
            <ac:cxnSpMk id="157" creationId="{71580477-192B-60AD-CA44-ED89C9167C14}"/>
          </ac:cxnSpMkLst>
        </pc:cxnChg>
        <pc:cxnChg chg="mod">
          <ac:chgData name="Danielle Detering" userId="385b7343-7e51-4167-b40a-3bc9ed8e0e06" providerId="ADAL" clId="{95CF7B26-0D4B-46BD-AC82-20B97B44ED00}" dt="2023-09-22T07:53:04.702" v="157" actId="478"/>
          <ac:cxnSpMkLst>
            <pc:docMk/>
            <pc:sldMk cId="671785731" sldId="550145320"/>
            <ac:cxnSpMk id="160" creationId="{3D761828-37DD-D923-E5C0-71FB861C6B2B}"/>
          </ac:cxnSpMkLst>
        </pc:cxnChg>
        <pc:cxnChg chg="mod">
          <ac:chgData name="Danielle Detering" userId="385b7343-7e51-4167-b40a-3bc9ed8e0e06" providerId="ADAL" clId="{95CF7B26-0D4B-46BD-AC82-20B97B44ED00}" dt="2023-09-22T07:53:04.702" v="157" actId="478"/>
          <ac:cxnSpMkLst>
            <pc:docMk/>
            <pc:sldMk cId="671785731" sldId="550145320"/>
            <ac:cxnSpMk id="161" creationId="{F29CF6E6-3B40-2516-8A27-09146F4D9503}"/>
          </ac:cxnSpMkLst>
        </pc:cxnChg>
        <pc:cxnChg chg="mod">
          <ac:chgData name="Danielle Detering" userId="385b7343-7e51-4167-b40a-3bc9ed8e0e06" providerId="ADAL" clId="{95CF7B26-0D4B-46BD-AC82-20B97B44ED00}" dt="2023-09-22T07:53:04.702" v="157" actId="478"/>
          <ac:cxnSpMkLst>
            <pc:docMk/>
            <pc:sldMk cId="671785731" sldId="550145320"/>
            <ac:cxnSpMk id="164" creationId="{6C54408F-AA78-1A94-E6DA-7954280FF2F1}"/>
          </ac:cxnSpMkLst>
        </pc:cxnChg>
        <pc:cxnChg chg="mod">
          <ac:chgData name="Danielle Detering" userId="385b7343-7e51-4167-b40a-3bc9ed8e0e06" providerId="ADAL" clId="{95CF7B26-0D4B-46BD-AC82-20B97B44ED00}" dt="2023-09-22T07:53:04.702" v="157" actId="478"/>
          <ac:cxnSpMkLst>
            <pc:docMk/>
            <pc:sldMk cId="671785731" sldId="550145320"/>
            <ac:cxnSpMk id="165" creationId="{7CCAD19A-DFEF-DDE5-FE3C-BDA75B2A9ADC}"/>
          </ac:cxnSpMkLst>
        </pc:cxnChg>
        <pc:cxnChg chg="mod">
          <ac:chgData name="Danielle Detering" userId="385b7343-7e51-4167-b40a-3bc9ed8e0e06" providerId="ADAL" clId="{95CF7B26-0D4B-46BD-AC82-20B97B44ED00}" dt="2023-09-22T07:53:04.702" v="157" actId="478"/>
          <ac:cxnSpMkLst>
            <pc:docMk/>
            <pc:sldMk cId="671785731" sldId="550145320"/>
            <ac:cxnSpMk id="168" creationId="{124067A5-8560-684A-91FC-3C2884336F21}"/>
          </ac:cxnSpMkLst>
        </pc:cxnChg>
        <pc:cxnChg chg="mod">
          <ac:chgData name="Danielle Detering" userId="385b7343-7e51-4167-b40a-3bc9ed8e0e06" providerId="ADAL" clId="{95CF7B26-0D4B-46BD-AC82-20B97B44ED00}" dt="2023-09-22T07:53:04.702" v="157" actId="478"/>
          <ac:cxnSpMkLst>
            <pc:docMk/>
            <pc:sldMk cId="671785731" sldId="550145320"/>
            <ac:cxnSpMk id="169" creationId="{9F934F2C-EE9C-AAA2-B536-6371274762FC}"/>
          </ac:cxnSpMkLst>
        </pc:cxnChg>
        <pc:cxnChg chg="mod">
          <ac:chgData name="Danielle Detering" userId="385b7343-7e51-4167-b40a-3bc9ed8e0e06" providerId="ADAL" clId="{95CF7B26-0D4B-46BD-AC82-20B97B44ED00}" dt="2023-09-22T07:53:04.702" v="157" actId="478"/>
          <ac:cxnSpMkLst>
            <pc:docMk/>
            <pc:sldMk cId="671785731" sldId="550145320"/>
            <ac:cxnSpMk id="172" creationId="{4193045D-9D81-6613-1014-614A85AB4134}"/>
          </ac:cxnSpMkLst>
        </pc:cxnChg>
        <pc:cxnChg chg="mod">
          <ac:chgData name="Danielle Detering" userId="385b7343-7e51-4167-b40a-3bc9ed8e0e06" providerId="ADAL" clId="{95CF7B26-0D4B-46BD-AC82-20B97B44ED00}" dt="2023-09-22T07:53:04.702" v="157" actId="478"/>
          <ac:cxnSpMkLst>
            <pc:docMk/>
            <pc:sldMk cId="671785731" sldId="550145320"/>
            <ac:cxnSpMk id="173" creationId="{FB71B943-9B8B-63B9-07E9-B05773FA6221}"/>
          </ac:cxnSpMkLst>
        </pc:cxnChg>
        <pc:cxnChg chg="mod">
          <ac:chgData name="Danielle Detering" userId="385b7343-7e51-4167-b40a-3bc9ed8e0e06" providerId="ADAL" clId="{95CF7B26-0D4B-46BD-AC82-20B97B44ED00}" dt="2023-09-22T07:53:04.702" v="157" actId="478"/>
          <ac:cxnSpMkLst>
            <pc:docMk/>
            <pc:sldMk cId="671785731" sldId="550145320"/>
            <ac:cxnSpMk id="176" creationId="{967D7533-250B-8093-6099-BFE2581216D8}"/>
          </ac:cxnSpMkLst>
        </pc:cxnChg>
        <pc:cxnChg chg="mod">
          <ac:chgData name="Danielle Detering" userId="385b7343-7e51-4167-b40a-3bc9ed8e0e06" providerId="ADAL" clId="{95CF7B26-0D4B-46BD-AC82-20B97B44ED00}" dt="2023-09-22T07:53:04.702" v="157" actId="478"/>
          <ac:cxnSpMkLst>
            <pc:docMk/>
            <pc:sldMk cId="671785731" sldId="550145320"/>
            <ac:cxnSpMk id="177" creationId="{ADFA53BE-FFCB-139E-9D44-D9478B594B4D}"/>
          </ac:cxnSpMkLst>
        </pc:cxnChg>
        <pc:cxnChg chg="mod">
          <ac:chgData name="Danielle Detering" userId="385b7343-7e51-4167-b40a-3bc9ed8e0e06" providerId="ADAL" clId="{95CF7B26-0D4B-46BD-AC82-20B97B44ED00}" dt="2023-09-22T07:53:04.702" v="157" actId="478"/>
          <ac:cxnSpMkLst>
            <pc:docMk/>
            <pc:sldMk cId="671785731" sldId="550145320"/>
            <ac:cxnSpMk id="180" creationId="{57700BBA-7FFB-0258-E717-21A6AD8E961A}"/>
          </ac:cxnSpMkLst>
        </pc:cxnChg>
        <pc:cxnChg chg="mod">
          <ac:chgData name="Danielle Detering" userId="385b7343-7e51-4167-b40a-3bc9ed8e0e06" providerId="ADAL" clId="{95CF7B26-0D4B-46BD-AC82-20B97B44ED00}" dt="2023-09-22T07:53:04.702" v="157" actId="478"/>
          <ac:cxnSpMkLst>
            <pc:docMk/>
            <pc:sldMk cId="671785731" sldId="550145320"/>
            <ac:cxnSpMk id="181" creationId="{DEE8FEA1-4143-A0D3-040A-80F2F764D5F9}"/>
          </ac:cxnSpMkLst>
        </pc:cxnChg>
        <pc:cxnChg chg="mod">
          <ac:chgData name="Danielle Detering" userId="385b7343-7e51-4167-b40a-3bc9ed8e0e06" providerId="ADAL" clId="{95CF7B26-0D4B-46BD-AC82-20B97B44ED00}" dt="2023-09-22T07:53:04.702" v="157" actId="478"/>
          <ac:cxnSpMkLst>
            <pc:docMk/>
            <pc:sldMk cId="671785731" sldId="550145320"/>
            <ac:cxnSpMk id="184" creationId="{55AE4751-3C58-5BB0-D49F-68FFD3FD4638}"/>
          </ac:cxnSpMkLst>
        </pc:cxnChg>
        <pc:cxnChg chg="mod">
          <ac:chgData name="Danielle Detering" userId="385b7343-7e51-4167-b40a-3bc9ed8e0e06" providerId="ADAL" clId="{95CF7B26-0D4B-46BD-AC82-20B97B44ED00}" dt="2023-09-22T07:53:04.702" v="157" actId="478"/>
          <ac:cxnSpMkLst>
            <pc:docMk/>
            <pc:sldMk cId="671785731" sldId="550145320"/>
            <ac:cxnSpMk id="185" creationId="{F527A4FC-0E20-9EBB-7944-BE265B2289F5}"/>
          </ac:cxnSpMkLst>
        </pc:cxnChg>
        <pc:cxnChg chg="mod">
          <ac:chgData name="Danielle Detering" userId="385b7343-7e51-4167-b40a-3bc9ed8e0e06" providerId="ADAL" clId="{95CF7B26-0D4B-46BD-AC82-20B97B44ED00}" dt="2023-09-22T07:53:04.702" v="157" actId="478"/>
          <ac:cxnSpMkLst>
            <pc:docMk/>
            <pc:sldMk cId="671785731" sldId="550145320"/>
            <ac:cxnSpMk id="188" creationId="{1326F752-15AF-8B91-7B33-6D63F7BDE72A}"/>
          </ac:cxnSpMkLst>
        </pc:cxnChg>
        <pc:cxnChg chg="mod">
          <ac:chgData name="Danielle Detering" userId="385b7343-7e51-4167-b40a-3bc9ed8e0e06" providerId="ADAL" clId="{95CF7B26-0D4B-46BD-AC82-20B97B44ED00}" dt="2023-09-22T07:53:04.702" v="157" actId="478"/>
          <ac:cxnSpMkLst>
            <pc:docMk/>
            <pc:sldMk cId="671785731" sldId="550145320"/>
            <ac:cxnSpMk id="189" creationId="{C2F0B4AE-1E7A-CA00-83C4-34D0B1C29308}"/>
          </ac:cxnSpMkLst>
        </pc:cxnChg>
        <pc:cxnChg chg="mod">
          <ac:chgData name="Danielle Detering" userId="385b7343-7e51-4167-b40a-3bc9ed8e0e06" providerId="ADAL" clId="{95CF7B26-0D4B-46BD-AC82-20B97B44ED00}" dt="2023-09-22T07:53:04.702" v="157" actId="478"/>
          <ac:cxnSpMkLst>
            <pc:docMk/>
            <pc:sldMk cId="671785731" sldId="550145320"/>
            <ac:cxnSpMk id="192" creationId="{58625D85-73AF-913F-A172-16AB3B2F250A}"/>
          </ac:cxnSpMkLst>
        </pc:cxnChg>
        <pc:cxnChg chg="mod">
          <ac:chgData name="Danielle Detering" userId="385b7343-7e51-4167-b40a-3bc9ed8e0e06" providerId="ADAL" clId="{95CF7B26-0D4B-46BD-AC82-20B97B44ED00}" dt="2023-09-22T07:53:04.702" v="157" actId="478"/>
          <ac:cxnSpMkLst>
            <pc:docMk/>
            <pc:sldMk cId="671785731" sldId="550145320"/>
            <ac:cxnSpMk id="193" creationId="{C8F2567F-230C-55D1-3264-C831CF8C073F}"/>
          </ac:cxnSpMkLst>
        </pc:cxnChg>
        <pc:cxnChg chg="mod">
          <ac:chgData name="Danielle Detering" userId="385b7343-7e51-4167-b40a-3bc9ed8e0e06" providerId="ADAL" clId="{95CF7B26-0D4B-46BD-AC82-20B97B44ED00}" dt="2023-09-22T07:53:12.915" v="161"/>
          <ac:cxnSpMkLst>
            <pc:docMk/>
            <pc:sldMk cId="671785731" sldId="550145320"/>
            <ac:cxnSpMk id="194" creationId="{2190CEA6-D232-B17C-DBC9-3B78694ECD24}"/>
          </ac:cxnSpMkLst>
        </pc:cxnChg>
        <pc:cxnChg chg="mod">
          <ac:chgData name="Danielle Detering" userId="385b7343-7e51-4167-b40a-3bc9ed8e0e06" providerId="ADAL" clId="{95CF7B26-0D4B-46BD-AC82-20B97B44ED00}" dt="2023-09-22T07:53:12.915" v="161"/>
          <ac:cxnSpMkLst>
            <pc:docMk/>
            <pc:sldMk cId="671785731" sldId="550145320"/>
            <ac:cxnSpMk id="197" creationId="{41780D7A-113D-AF3F-1027-295BC708FF72}"/>
          </ac:cxnSpMkLst>
        </pc:cxnChg>
        <pc:cxnChg chg="mod">
          <ac:chgData name="Danielle Detering" userId="385b7343-7e51-4167-b40a-3bc9ed8e0e06" providerId="ADAL" clId="{95CF7B26-0D4B-46BD-AC82-20B97B44ED00}" dt="2023-09-22T07:53:12.915" v="161"/>
          <ac:cxnSpMkLst>
            <pc:docMk/>
            <pc:sldMk cId="671785731" sldId="550145320"/>
            <ac:cxnSpMk id="198" creationId="{3C3C6B00-87A7-1BA7-0F55-F12990BBB2AF}"/>
          </ac:cxnSpMkLst>
        </pc:cxnChg>
      </pc:sldChg>
      <pc:sldChg chg="modSp">
        <pc:chgData name="Danielle Detering" userId="385b7343-7e51-4167-b40a-3bc9ed8e0e06" providerId="ADAL" clId="{95CF7B26-0D4B-46BD-AC82-20B97B44ED00}" dt="2023-09-22T07:54:17.011" v="172" actId="114"/>
        <pc:sldMkLst>
          <pc:docMk/>
          <pc:sldMk cId="3279873772" sldId="550145322"/>
        </pc:sldMkLst>
        <pc:spChg chg="mod">
          <ac:chgData name="Danielle Detering" userId="385b7343-7e51-4167-b40a-3bc9ed8e0e06" providerId="ADAL" clId="{95CF7B26-0D4B-46BD-AC82-20B97B44ED00}" dt="2023-09-22T07:54:17.011" v="172" actId="114"/>
          <ac:spMkLst>
            <pc:docMk/>
            <pc:sldMk cId="3279873772" sldId="550145322"/>
            <ac:spMk id="48" creationId="{F00B9341-77D3-5B17-D448-92A4ADC9535F}"/>
          </ac:spMkLst>
        </pc:spChg>
      </pc:sldChg>
      <pc:sldChg chg="modSp mod">
        <pc:chgData name="Danielle Detering" userId="385b7343-7e51-4167-b40a-3bc9ed8e0e06" providerId="ADAL" clId="{95CF7B26-0D4B-46BD-AC82-20B97B44ED00}" dt="2023-09-22T08:16:55.912" v="204" actId="167"/>
        <pc:sldMkLst>
          <pc:docMk/>
          <pc:sldMk cId="2413679126" sldId="550145323"/>
        </pc:sldMkLst>
        <pc:spChg chg="ord">
          <ac:chgData name="Danielle Detering" userId="385b7343-7e51-4167-b40a-3bc9ed8e0e06" providerId="ADAL" clId="{95CF7B26-0D4B-46BD-AC82-20B97B44ED00}" dt="2023-09-22T07:54:29.860" v="173" actId="167"/>
          <ac:spMkLst>
            <pc:docMk/>
            <pc:sldMk cId="2413679126" sldId="550145323"/>
            <ac:spMk id="22" creationId="{8FDA2DA3-D076-0599-14F5-6531F3683B13}"/>
          </ac:spMkLst>
        </pc:spChg>
        <pc:spChg chg="mod ord">
          <ac:chgData name="Danielle Detering" userId="385b7343-7e51-4167-b40a-3bc9ed8e0e06" providerId="ADAL" clId="{95CF7B26-0D4B-46BD-AC82-20B97B44ED00}" dt="2023-09-22T08:16:55.912" v="204" actId="167"/>
          <ac:spMkLst>
            <pc:docMk/>
            <pc:sldMk cId="2413679126" sldId="550145323"/>
            <ac:spMk id="31" creationId="{C81B7270-BC7C-912E-8FA1-3485F667056A}"/>
          </ac:spMkLst>
        </pc:spChg>
      </pc:sldChg>
      <pc:sldChg chg="modSp mod">
        <pc:chgData name="Danielle Detering" userId="385b7343-7e51-4167-b40a-3bc9ed8e0e06" providerId="ADAL" clId="{95CF7B26-0D4B-46BD-AC82-20B97B44ED00}" dt="2023-09-21T09:04:13.007" v="3" actId="20577"/>
        <pc:sldMkLst>
          <pc:docMk/>
          <pc:sldMk cId="587797446" sldId="550145327"/>
        </pc:sldMkLst>
        <pc:spChg chg="mod">
          <ac:chgData name="Danielle Detering" userId="385b7343-7e51-4167-b40a-3bc9ed8e0e06" providerId="ADAL" clId="{95CF7B26-0D4B-46BD-AC82-20B97B44ED00}" dt="2023-09-21T09:04:13.007" v="3" actId="20577"/>
          <ac:spMkLst>
            <pc:docMk/>
            <pc:sldMk cId="587797446" sldId="550145327"/>
            <ac:spMk id="9" creationId="{11BAC999-B35D-46EA-507A-9E2C692AA552}"/>
          </ac:spMkLst>
        </pc:spChg>
        <pc:cxnChg chg="mod">
          <ac:chgData name="Danielle Detering" userId="385b7343-7e51-4167-b40a-3bc9ed8e0e06" providerId="ADAL" clId="{95CF7B26-0D4B-46BD-AC82-20B97B44ED00}" dt="2023-09-21T09:04:13.007" v="3" actId="20577"/>
          <ac:cxnSpMkLst>
            <pc:docMk/>
            <pc:sldMk cId="587797446" sldId="550145327"/>
            <ac:cxnSpMk id="16" creationId="{4D348513-F4B8-16E5-A06B-A30B1F28BC4F}"/>
          </ac:cxnSpMkLst>
        </pc:cxn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4FAB7-7DF1-470D-9D24-E6B58A84B80C}"/>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
        <p:nvSpPr>
          <p:cNvPr id="3" name="Date Placeholder 2">
            <a:extLst>
              <a:ext uri="{FF2B5EF4-FFF2-40B4-BE49-F238E27FC236}">
                <a16:creationId xmlns:a16="http://schemas.microsoft.com/office/drawing/2014/main" id="{A0E88521-8FCE-4BCB-8B67-3730585527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C0846B-0977-4E9D-973A-F0EA2C10623B}" type="datetimeFigureOut">
              <a:rPr lang="en-US" smtClean="0">
                <a:latin typeface="NVIDIA Sans" panose="020B0503020203020204" pitchFamily="34" charset="0"/>
                <a:cs typeface="NVIDIA Sans" panose="020B0503020203020204" pitchFamily="34" charset="0"/>
              </a:rPr>
              <a:t>10/7/2023</a:t>
            </a:fld>
            <a:endParaRPr lang="en-US">
              <a:latin typeface="NVIDIA Sans" panose="020B0503020203020204" pitchFamily="34" charset="0"/>
              <a:cs typeface="NVIDIA Sans" panose="020B0503020203020204" pitchFamily="34" charset="0"/>
            </a:endParaRPr>
          </a:p>
        </p:txBody>
      </p:sp>
      <p:sp>
        <p:nvSpPr>
          <p:cNvPr id="5" name="Slide Number Placeholder 4">
            <a:extLst>
              <a:ext uri="{FF2B5EF4-FFF2-40B4-BE49-F238E27FC236}">
                <a16:creationId xmlns:a16="http://schemas.microsoft.com/office/drawing/2014/main" id="{9D0820F8-FB5B-4060-9702-8BB4F61830F9}"/>
              </a:ext>
            </a:extLst>
          </p:cNvPr>
          <p:cNvSpPr>
            <a:spLocks noGrp="1"/>
          </p:cNvSpPr>
          <p:nvPr>
            <p:ph type="sldNum" sz="quarter" idx="3"/>
          </p:nvPr>
        </p:nvSpPr>
        <p:spPr>
          <a:xfrm>
            <a:off x="0" y="8685213"/>
            <a:ext cx="2971800" cy="458787"/>
          </a:xfrm>
          <a:prstGeom prst="rect">
            <a:avLst/>
          </a:prstGeom>
        </p:spPr>
        <p:txBody>
          <a:bodyPr vert="horz" lIns="91440" tIns="45720" rIns="91440" bIns="45720" rtlCol="0" anchor="b"/>
          <a:lstStyle>
            <a:lvl1pPr algn="r">
              <a:defRPr sz="1200"/>
            </a:lvl1pPr>
          </a:lstStyle>
          <a:p>
            <a:pPr algn="l"/>
            <a:fld id="{6212FBFF-564E-4199-8DDC-2B82D308BF1D}" type="slidenum">
              <a:rPr lang="en-US" smtClean="0">
                <a:latin typeface="NVIDIA Sans" panose="020B0503020203020204" pitchFamily="34" charset="0"/>
                <a:cs typeface="NVIDIA Sans" panose="020B0503020203020204" pitchFamily="34" charset="0"/>
              </a:rPr>
              <a:pPr algn="l"/>
              <a:t>‹#›</a:t>
            </a:fld>
            <a:endParaRPr lang="en-US">
              <a:latin typeface="NVIDIA Sans" panose="020B0503020203020204" pitchFamily="34" charset="0"/>
              <a:cs typeface="NVIDIA Sans" panose="020B0503020203020204" pitchFamily="34" charset="0"/>
            </a:endParaRPr>
          </a:p>
        </p:txBody>
      </p:sp>
    </p:spTree>
    <p:extLst>
      <p:ext uri="{BB962C8B-B14F-4D97-AF65-F5344CB8AC3E}">
        <p14:creationId xmlns:p14="http://schemas.microsoft.com/office/powerpoint/2010/main" val="2132078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VIDIA Sans" panose="020B0503020203020204" pitchFamily="34" charset="0"/>
                <a:cs typeface="NVIDIA Sans" panose="020B0503020203020204" pitchFamily="34" charset="0"/>
              </a:defRPr>
            </a:lvl1pPr>
          </a:lstStyle>
          <a:p>
            <a:fld id="{354A8664-169C-4436-81C8-E492002C26A5}" type="datetimeFigureOut">
              <a:rPr lang="en-US" smtClean="0"/>
              <a:pPr/>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0" y="8685213"/>
            <a:ext cx="2971800" cy="458787"/>
          </a:xfrm>
          <a:prstGeom prst="rect">
            <a:avLst/>
          </a:prstGeom>
        </p:spPr>
        <p:txBody>
          <a:bodyPr vert="horz" lIns="91440" tIns="45720" rIns="91440" bIns="45720" rtlCol="0" anchor="b"/>
          <a:lstStyle>
            <a:lvl1pPr algn="l">
              <a:defRPr sz="1200">
                <a:latin typeface="NVIDIA Sans" panose="020B0503020203020204" pitchFamily="34" charset="0"/>
                <a:cs typeface="NVIDIA Sans" panose="020B0503020203020204" pitchFamily="34" charset="0"/>
              </a:defRPr>
            </a:lvl1pPr>
          </a:lstStyle>
          <a:p>
            <a:fld id="{A93AD357-0C40-4436-9D38-C47D60C1C9C1}" type="slidenum">
              <a:rPr lang="en-US" smtClean="0"/>
              <a:pPr/>
              <a:t>‹#›</a:t>
            </a:fld>
            <a:endParaRPr lang="en-US"/>
          </a:p>
        </p:txBody>
      </p:sp>
      <p:pic>
        <p:nvPicPr>
          <p:cNvPr id="8" name="Picture 7">
            <a:extLst>
              <a:ext uri="{FF2B5EF4-FFF2-40B4-BE49-F238E27FC236}">
                <a16:creationId xmlns:a16="http://schemas.microsoft.com/office/drawing/2014/main" id="{EE23E2AA-C3B7-40F1-8870-35AD3374F0C6}"/>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Tree>
    <p:extLst>
      <p:ext uri="{BB962C8B-B14F-4D97-AF65-F5344CB8AC3E}">
        <p14:creationId xmlns:p14="http://schemas.microsoft.com/office/powerpoint/2010/main" val="401893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1pPr>
    <a:lvl2pPr marL="4572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2pPr>
    <a:lvl3pPr marL="9144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3pPr>
    <a:lvl4pPr marL="13716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4pPr>
    <a:lvl5pPr marL="18288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a:t>
            </a:fld>
            <a:endParaRPr lang="en-US"/>
          </a:p>
        </p:txBody>
      </p:sp>
    </p:spTree>
    <p:extLst>
      <p:ext uri="{BB962C8B-B14F-4D97-AF65-F5344CB8AC3E}">
        <p14:creationId xmlns:p14="http://schemas.microsoft.com/office/powerpoint/2010/main" val="204253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call the probability distribution we use to generate a noisy image at each timestep “q”. Given an image </a:t>
            </a:r>
            <a:r>
              <a:rPr lang="en-US" dirty="0" err="1"/>
              <a:t>x_t</a:t>
            </a:r>
            <a:r>
              <a:rPr lang="en-US" dirty="0"/>
              <a:t>, all the possible pixel values for x_t+1 will follow a normal distribution.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much noise we add at each timestep is called the “Beta schedule” or “Variance Schedule”.</a:t>
            </a:r>
          </a:p>
          <a:p>
            <a:endParaRPr lang="en-US" dirty="0"/>
          </a:p>
          <a:p>
            <a:r>
              <a:rPr lang="en-US" dirty="0"/>
              <a:t>The “variance schedule” is something we decide. There is an art to it. We should add just enough for the model to tell that a change occurred. If we add to much at once, the model will have a harder time seeing a path to a recognizable destination, just like in the previous lab.</a:t>
            </a:r>
          </a:p>
          <a:p>
            <a:endParaRPr lang="en-US" dirty="0"/>
          </a:p>
          <a:p>
            <a:r>
              <a:rPr lang="en-US" dirty="0"/>
              <a:t>A popular “variance schedule” is to start with a small amount of noise at the beginning so the model can better generate detail, and then add larger amounts of noise later.</a:t>
            </a:r>
          </a:p>
        </p:txBody>
      </p:sp>
      <p:sp>
        <p:nvSpPr>
          <p:cNvPr id="4" name="Slide Number Placeholder 3"/>
          <p:cNvSpPr>
            <a:spLocks noGrp="1"/>
          </p:cNvSpPr>
          <p:nvPr>
            <p:ph type="sldNum" sz="quarter" idx="5"/>
          </p:nvPr>
        </p:nvSpPr>
        <p:spPr/>
        <p:txBody>
          <a:bodyPr/>
          <a:lstStyle/>
          <a:p>
            <a:fld id="{A93AD357-0C40-4436-9D38-C47D60C1C9C1}" type="slidenum">
              <a:rPr lang="en-US" smtClean="0"/>
              <a:pPr/>
              <a:t>10</a:t>
            </a:fld>
            <a:endParaRPr lang="en-US"/>
          </a:p>
        </p:txBody>
      </p:sp>
    </p:spTree>
    <p:extLst>
      <p:ext uri="{BB962C8B-B14F-4D97-AF65-F5344CB8AC3E}">
        <p14:creationId xmlns:p14="http://schemas.microsoft.com/office/powerpoint/2010/main" val="4242061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q probability distribution. The mu or average of the distribution will be the square root of 1 – Beta t multiplied by the corresponding pixel value of the various timestep. The variance, which is the standard deviation, will be Beta t. Hence the name, Variance Schedule.</a:t>
            </a:r>
          </a:p>
          <a:p>
            <a:endParaRPr lang="en-US" dirty="0"/>
          </a:p>
          <a:p>
            <a:r>
              <a:rPr lang="en-US" dirty="0"/>
              <a:t>The code looks less intense than the math equations. We’ll use the same function we used in the previous lab to generate noise by sampling from a standard normal distribution. Then, we’ll multiply the result of that by the square root of Beta t. Then we’ll multiply the value of each pixel in the image we want to modify by the square root of one minus Beta t. Finally, we add the modified image and the generated noise to create a new noisier image for the next timestep.</a:t>
            </a:r>
          </a:p>
          <a:p>
            <a:endParaRPr lang="en-US" dirty="0"/>
          </a:p>
          <a:p>
            <a:r>
              <a:rPr lang="en-US" dirty="0"/>
              <a:t>https://arxiv.org/pdf/1503.03585.pdf</a:t>
            </a:r>
          </a:p>
        </p:txBody>
      </p:sp>
      <p:sp>
        <p:nvSpPr>
          <p:cNvPr id="4" name="Slide Number Placeholder 3"/>
          <p:cNvSpPr>
            <a:spLocks noGrp="1"/>
          </p:cNvSpPr>
          <p:nvPr>
            <p:ph type="sldNum" sz="quarter" idx="5"/>
          </p:nvPr>
        </p:nvSpPr>
        <p:spPr/>
        <p:txBody>
          <a:bodyPr/>
          <a:lstStyle/>
          <a:p>
            <a:fld id="{A93AD357-0C40-4436-9D38-C47D60C1C9C1}" type="slidenum">
              <a:rPr lang="en-US" smtClean="0"/>
              <a:pPr/>
              <a:t>11</a:t>
            </a:fld>
            <a:endParaRPr lang="en-US"/>
          </a:p>
        </p:txBody>
      </p:sp>
    </p:spTree>
    <p:extLst>
      <p:ext uri="{BB962C8B-B14F-4D97-AF65-F5344CB8AC3E}">
        <p14:creationId xmlns:p14="http://schemas.microsoft.com/office/powerpoint/2010/main" val="211224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Ok, so now we have a way to add noise to our images, but we’ll need to be able to remove noise if we want to generate images. Let’s call this hypothetical distribution p.</a:t>
                </a:r>
              </a:p>
              <a:p>
                <a:endParaRPr lang="en-US" dirty="0"/>
              </a:p>
              <a:p>
                <a:r>
                  <a:rPr lang="en-US" dirty="0"/>
                  <a:t>There are practically infinite ways noise can be added at timestep t. </a:t>
                </a:r>
                <a:r>
                  <a:rPr lang="en-US" dirty="0" err="1"/>
                  <a:t>ut</a:t>
                </a:r>
                <a:r>
                  <a:rPr lang="en-US" dirty="0"/>
                  <a:t> represents what the average image would be at timestep t-1. </a:t>
                </a:r>
                <a14:m>
                  <m:oMath xmlns:m="http://schemas.openxmlformats.org/officeDocument/2006/math">
                    <m:sSub>
                      <m:sSubPr>
                        <m:ctrlPr>
                          <a:rPr lang="en-US" sz="1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m:rPr>
                            <m:sty m:val="p"/>
                          </m:rPr>
                          <a:rPr lang="el-GR" sz="1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Σ</m:t>
                        </m:r>
                      </m:e>
                      <m:sub>
                        <m:r>
                          <a:rPr lang="en-US" sz="1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oMath>
                </a14:m>
                <a:r>
                  <a:rPr lang="en-US" dirty="0"/>
                  <a:t> represents some model of noise at the previous timestep.</a:t>
                </a:r>
                <a:r>
                  <a:rPr lang="en-US" baseline="0" dirty="0"/>
                  <a:t> The trouble is… it’s challenging to know what that model is exactly. This is what our neural network will attempt to emulate.</a:t>
                </a:r>
                <a:endParaRPr lang="en-US" dirty="0"/>
              </a:p>
              <a:p>
                <a:endParaRPr lang="en-US" dirty="0"/>
              </a:p>
              <a:p>
                <a:endParaRPr lang="en-US" dirty="0"/>
              </a:p>
            </p:txBody>
          </p:sp>
        </mc:Choice>
        <mc:Fallback>
          <p:sp>
            <p:nvSpPr>
              <p:cNvPr id="3" name="Notes Placeholder 2"/>
              <p:cNvSpPr>
                <a:spLocks noGrp="1"/>
              </p:cNvSpPr>
              <p:nvPr>
                <p:ph type="body" idx="1"/>
              </p:nvPr>
            </p:nvSpPr>
            <p:spPr/>
            <p:txBody>
              <a:bodyPr/>
              <a:lstStyle/>
              <a:p>
                <a:r>
                  <a:rPr lang="en-US" dirty="0"/>
                  <a:t>Ok, so now we have a way to add noise to our images, but we’ll need to be able to remove noise if we want to generate images. Let’s call this hypothetical distribution p.</a:t>
                </a:r>
              </a:p>
              <a:p>
                <a:endParaRPr lang="en-US" dirty="0"/>
              </a:p>
              <a:p>
                <a:r>
                  <a:rPr lang="en-US" dirty="0"/>
                  <a:t>There are practically infinite ways noise can be added at timestep t. </a:t>
                </a:r>
                <a:r>
                  <a:rPr lang="en-US" dirty="0" err="1"/>
                  <a:t>ut</a:t>
                </a:r>
                <a:r>
                  <a:rPr lang="en-US" dirty="0"/>
                  <a:t> represents what the average image would be at timestep t-1. </a:t>
                </a:r>
                <a:r>
                  <a:rPr lang="el-GR" sz="1200" b="0" i="0">
                    <a:solidFill>
                      <a:schemeClr val="bg1"/>
                    </a:solidFill>
                    <a:latin typeface="Cambria Math" panose="02040503050406030204" pitchFamily="18" charset="0"/>
                    <a:ea typeface="Cambria Math" panose="02040503050406030204" pitchFamily="18" charset="0"/>
                    <a:cs typeface="NVIDIA Sans" panose="020B0503020203020204" pitchFamily="34" charset="0"/>
                  </a:rPr>
                  <a:t>Σ</a:t>
                </a:r>
                <a:r>
                  <a:rPr lang="en-US" sz="1200" b="0" i="0">
                    <a:solidFill>
                      <a:schemeClr val="bg1"/>
                    </a:solidFill>
                    <a:latin typeface="Cambria Math" panose="02040503050406030204" pitchFamily="18" charset="0"/>
                    <a:ea typeface="Cambria Math" panose="02040503050406030204" pitchFamily="18" charset="0"/>
                    <a:cs typeface="NVIDIA Sans" panose="020B0503020203020204" pitchFamily="34" charset="0"/>
                  </a:rPr>
                  <a:t>_𝜃</a:t>
                </a:r>
                <a:r>
                  <a:rPr lang="en-US" dirty="0"/>
                  <a:t> represents some model of noise at the previous timestep.</a:t>
                </a:r>
                <a:r>
                  <a:rPr lang="en-US" baseline="0" dirty="0"/>
                  <a:t> The trouble is… it’s challenging to know what that model is exactly. This is what our neural network will attempt to emulate.</a:t>
                </a:r>
                <a:endParaRPr lang="en-US" dirty="0"/>
              </a:p>
              <a:p>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A93AD357-0C40-4436-9D38-C47D60C1C9C1}" type="slidenum">
              <a:rPr lang="en-US" smtClean="0"/>
              <a:pPr/>
              <a:t>13</a:t>
            </a:fld>
            <a:endParaRPr lang="en-US"/>
          </a:p>
        </p:txBody>
      </p:sp>
    </p:spTree>
    <p:extLst>
      <p:ext uri="{BB962C8B-B14F-4D97-AF65-F5344CB8AC3E}">
        <p14:creationId xmlns:p14="http://schemas.microsoft.com/office/powerpoint/2010/main" val="2390880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not know what this p distribution is, but we know it exists. Whenever we use the q distribution to add noise to an image at time t to create a noisy image at time t+1, the image at time t is a sample of the p distribution. We will call the original image at time t “evidence” that p exists.</a:t>
            </a:r>
          </a:p>
        </p:txBody>
      </p:sp>
      <p:sp>
        <p:nvSpPr>
          <p:cNvPr id="4" name="Slide Number Placeholder 3"/>
          <p:cNvSpPr>
            <a:spLocks noGrp="1"/>
          </p:cNvSpPr>
          <p:nvPr>
            <p:ph type="sldNum" sz="quarter" idx="5"/>
          </p:nvPr>
        </p:nvSpPr>
        <p:spPr/>
        <p:txBody>
          <a:bodyPr/>
          <a:lstStyle/>
          <a:p>
            <a:fld id="{A93AD357-0C40-4436-9D38-C47D60C1C9C1}" type="slidenum">
              <a:rPr lang="en-US" smtClean="0"/>
              <a:pPr/>
              <a:t>14</a:t>
            </a:fld>
            <a:endParaRPr lang="en-US"/>
          </a:p>
        </p:txBody>
      </p:sp>
    </p:spTree>
    <p:extLst>
      <p:ext uri="{BB962C8B-B14F-4D97-AF65-F5344CB8AC3E}">
        <p14:creationId xmlns:p14="http://schemas.microsoft.com/office/powerpoint/2010/main" val="327164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can do, is try to reverse the q distribution. Since we know exactly what this distribution, we can create an estimate for x_t-1 from </a:t>
            </a:r>
            <a:r>
              <a:rPr lang="en-US" dirty="0" err="1"/>
              <a:t>x_t</a:t>
            </a:r>
            <a:r>
              <a:rPr lang="en-US" dirty="0"/>
              <a:t> and x_0. IF you’re curious to how we arrived at this equation here, Lilian Weng has an excellent blog post on the derivation of the math.</a:t>
            </a:r>
          </a:p>
          <a:p>
            <a:endParaRPr lang="en-US" dirty="0"/>
          </a:p>
          <a:p>
            <a:r>
              <a:rPr lang="en-US" dirty="0"/>
              <a:t>Using Bayer’s Rule and some other mathematical tricks …</a:t>
            </a:r>
          </a:p>
          <a:p>
            <a:endParaRPr lang="en-US" dirty="0"/>
          </a:p>
          <a:p>
            <a:r>
              <a:rPr lang="en-US" dirty="0"/>
              <a:t>https://lilianweng.github.io/posts/2021-07-11-diffusion-models/#forward-diffusion-process</a:t>
            </a:r>
          </a:p>
        </p:txBody>
      </p:sp>
      <p:sp>
        <p:nvSpPr>
          <p:cNvPr id="4" name="Slide Number Placeholder 3"/>
          <p:cNvSpPr>
            <a:spLocks noGrp="1"/>
          </p:cNvSpPr>
          <p:nvPr>
            <p:ph type="sldNum" sz="quarter" idx="5"/>
          </p:nvPr>
        </p:nvSpPr>
        <p:spPr/>
        <p:txBody>
          <a:bodyPr/>
          <a:lstStyle/>
          <a:p>
            <a:fld id="{A93AD357-0C40-4436-9D38-C47D60C1C9C1}" type="slidenum">
              <a:rPr lang="en-US" smtClean="0"/>
              <a:pPr/>
              <a:t>15</a:t>
            </a:fld>
            <a:endParaRPr lang="en-US"/>
          </a:p>
        </p:txBody>
      </p:sp>
    </p:spTree>
    <p:extLst>
      <p:ext uri="{BB962C8B-B14F-4D97-AF65-F5344CB8AC3E}">
        <p14:creationId xmlns:p14="http://schemas.microsoft.com/office/powerpoint/2010/main" val="1001302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We can create an estimate for what the average image at timestep t would look like. We know our neural network is decent at recognizing added noise, which is </a:t>
                </a:r>
                <a14:m>
                  <m:oMath xmlns:m="http://schemas.openxmlformats.org/officeDocument/2006/math">
                    <m:sSub>
                      <m:sSubPr>
                        <m:ctrlPr>
                          <a:rPr lang="en-US" sz="1200" b="0" i="1" smtClean="0">
                            <a:solidFill>
                              <a:schemeClr val="bg1"/>
                            </a:solidFill>
                            <a:latin typeface="Cambria Math" panose="02040503050406030204" pitchFamily="18" charset="0"/>
                            <a:cs typeface="NVIDIA Sans" panose="020B0503020203020204" pitchFamily="34" charset="0"/>
                          </a:rPr>
                        </m:ctrlPr>
                      </m:sSubPr>
                      <m:e>
                        <m:r>
                          <a:rPr lang="en-US" sz="1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1200" b="0" i="1" smtClean="0">
                            <a:solidFill>
                              <a:schemeClr val="bg1"/>
                            </a:solidFill>
                            <a:latin typeface="Cambria Math" panose="02040503050406030204" pitchFamily="18" charset="0"/>
                            <a:cs typeface="NVIDIA Sans" panose="020B0503020203020204" pitchFamily="34" charset="0"/>
                          </a:rPr>
                          <m:t>𝑡</m:t>
                        </m:r>
                      </m:sub>
                    </m:sSub>
                  </m:oMath>
                </a14:m>
                <a:r>
                  <a:rPr lang="en-US" dirty="0"/>
                  <a:t> in this equation. We will use our network</a:t>
                </a:r>
                <a:r>
                  <a:rPr lang="en-US" baseline="0" dirty="0"/>
                  <a:t> to predict the noise, plug in our values of alpha, and this will help us predict what an image at the previous timestep could look like.</a:t>
                </a:r>
              </a:p>
              <a:p>
                <a:endParaRPr lang="en-US" baseline="0" dirty="0"/>
              </a:p>
              <a:p>
                <a:r>
                  <a:rPr lang="en-US" baseline="0" dirty="0"/>
                  <a:t>Then, we can start from pure noise, and use this function repeatedly to generate an unseen image!</a:t>
                </a:r>
                <a:endParaRPr lang="en-US" dirty="0"/>
              </a:p>
            </p:txBody>
          </p:sp>
        </mc:Choice>
        <mc:Fallback>
          <p:sp>
            <p:nvSpPr>
              <p:cNvPr id="3" name="Notes Placeholder 2"/>
              <p:cNvSpPr>
                <a:spLocks noGrp="1"/>
              </p:cNvSpPr>
              <p:nvPr>
                <p:ph type="body" idx="1"/>
              </p:nvPr>
            </p:nvSpPr>
            <p:spPr/>
            <p:txBody>
              <a:bodyPr/>
              <a:lstStyle/>
              <a:p>
                <a:r>
                  <a:rPr lang="en-US" dirty="0"/>
                  <a:t>We can create an estimate for what the average image at timestep t would look like. We know our neural network is decent at recognizing added noise, which is </a:t>
                </a:r>
                <a:r>
                  <a:rPr lang="en-US" sz="1200" b="0" i="0">
                    <a:solidFill>
                      <a:schemeClr val="bg1"/>
                    </a:solidFill>
                    <a:latin typeface="Cambria Math" panose="02040503050406030204" pitchFamily="18" charset="0"/>
                    <a:ea typeface="Cambria Math" panose="02040503050406030204" pitchFamily="18" charset="0"/>
                    <a:cs typeface="NVIDIA Sans" panose="020B0503020203020204" pitchFamily="34" charset="0"/>
                  </a:rPr>
                  <a:t>𝜖_</a:t>
                </a:r>
                <a:r>
                  <a:rPr lang="en-US" sz="1200" b="0" i="0">
                    <a:solidFill>
                      <a:schemeClr val="bg1"/>
                    </a:solidFill>
                    <a:latin typeface="Cambria Math" panose="02040503050406030204" pitchFamily="18" charset="0"/>
                    <a:cs typeface="NVIDIA Sans" panose="020B0503020203020204" pitchFamily="34" charset="0"/>
                  </a:rPr>
                  <a:t>𝑡</a:t>
                </a:r>
                <a:r>
                  <a:rPr lang="en-US" dirty="0"/>
                  <a:t> in this equation. We will use our network</a:t>
                </a:r>
                <a:r>
                  <a:rPr lang="en-US" baseline="0" dirty="0"/>
                  <a:t> to predict the noise, plug in our values of alpha, and this will help us predict what an image at the previous timestep could look like.</a:t>
                </a:r>
              </a:p>
              <a:p>
                <a:endParaRPr lang="en-US" baseline="0" dirty="0"/>
              </a:p>
              <a:p>
                <a:r>
                  <a:rPr lang="en-US" baseline="0" dirty="0"/>
                  <a:t>Then, we can start from pure noise, and use this function repeatedly to generate an unseen image!</a:t>
                </a:r>
                <a:endParaRPr lang="en-US" dirty="0"/>
              </a:p>
            </p:txBody>
          </p:sp>
        </mc:Fallback>
      </mc:AlternateContent>
      <p:sp>
        <p:nvSpPr>
          <p:cNvPr id="4" name="Slide Number Placeholder 3"/>
          <p:cNvSpPr>
            <a:spLocks noGrp="1"/>
          </p:cNvSpPr>
          <p:nvPr>
            <p:ph type="sldNum" sz="quarter" idx="5"/>
          </p:nvPr>
        </p:nvSpPr>
        <p:spPr/>
        <p:txBody>
          <a:bodyPr/>
          <a:lstStyle/>
          <a:p>
            <a:fld id="{A93AD357-0C40-4436-9D38-C47D60C1C9C1}" type="slidenum">
              <a:rPr lang="en-US" smtClean="0"/>
              <a:pPr/>
              <a:t>16</a:t>
            </a:fld>
            <a:endParaRPr lang="en-US"/>
          </a:p>
        </p:txBody>
      </p:sp>
    </p:spTree>
    <p:extLst>
      <p:ext uri="{BB962C8B-B14F-4D97-AF65-F5344CB8AC3E}">
        <p14:creationId xmlns:p14="http://schemas.microsoft.com/office/powerpoint/2010/main" val="251924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if you got this far. That was the most intense mathematics will be doing today. It’s all downhill from here.</a:t>
            </a:r>
          </a:p>
          <a:p>
            <a:endParaRPr lang="en-US" dirty="0"/>
          </a:p>
          <a:p>
            <a:r>
              <a:rPr lang="en-US" dirty="0"/>
              <a:t>Now that we know the theory, let’s see how this changes our neural network.</a:t>
            </a:r>
          </a:p>
        </p:txBody>
      </p:sp>
      <p:sp>
        <p:nvSpPr>
          <p:cNvPr id="4" name="Slide Number Placeholder 3"/>
          <p:cNvSpPr>
            <a:spLocks noGrp="1"/>
          </p:cNvSpPr>
          <p:nvPr>
            <p:ph type="sldNum" sz="quarter" idx="5"/>
          </p:nvPr>
        </p:nvSpPr>
        <p:spPr/>
        <p:txBody>
          <a:bodyPr/>
          <a:lstStyle/>
          <a:p>
            <a:fld id="{A93AD357-0C40-4436-9D38-C47D60C1C9C1}" type="slidenum">
              <a:rPr lang="en-US" smtClean="0"/>
              <a:pPr/>
              <a:t>17</a:t>
            </a:fld>
            <a:endParaRPr lang="en-US"/>
          </a:p>
        </p:txBody>
      </p:sp>
    </p:spTree>
    <p:extLst>
      <p:ext uri="{BB962C8B-B14F-4D97-AF65-F5344CB8AC3E}">
        <p14:creationId xmlns:p14="http://schemas.microsoft.com/office/powerpoint/2010/main" val="420731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noisy at time t, our model will predict what noise was added to it between t-1 and t.</a:t>
            </a:r>
          </a:p>
          <a:p>
            <a:endParaRPr lang="en-US" dirty="0"/>
          </a:p>
          <a:p>
            <a:r>
              <a:rPr lang="en-US" dirty="0"/>
              <a:t>Thanks to some handy properties of the normal function, we don’t have to generate a noisy image at each timestep to do this. We can use the power of recursion to predict what a noisy image at time t would like </a:t>
            </a:r>
            <a:r>
              <a:rPr lang="en-US" dirty="0" err="1"/>
              <a:t>like</a:t>
            </a:r>
            <a:r>
              <a:rPr lang="en-US" dirty="0"/>
              <a:t> straight from the original clean image at t = 0/</a:t>
            </a:r>
          </a:p>
        </p:txBody>
      </p:sp>
      <p:sp>
        <p:nvSpPr>
          <p:cNvPr id="4" name="Slide Number Placeholder 3"/>
          <p:cNvSpPr>
            <a:spLocks noGrp="1"/>
          </p:cNvSpPr>
          <p:nvPr>
            <p:ph type="sldNum" sz="quarter" idx="5"/>
          </p:nvPr>
        </p:nvSpPr>
        <p:spPr/>
        <p:txBody>
          <a:bodyPr/>
          <a:lstStyle/>
          <a:p>
            <a:fld id="{A93AD357-0C40-4436-9D38-C47D60C1C9C1}" type="slidenum">
              <a:rPr lang="en-US" smtClean="0"/>
              <a:pPr/>
              <a:t>18</a:t>
            </a:fld>
            <a:endParaRPr lang="en-US"/>
          </a:p>
        </p:txBody>
      </p:sp>
    </p:spTree>
    <p:extLst>
      <p:ext uri="{BB962C8B-B14F-4D97-AF65-F5344CB8AC3E}">
        <p14:creationId xmlns:p14="http://schemas.microsoft.com/office/powerpoint/2010/main" val="2625601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ready for some more intense math?</a:t>
            </a:r>
          </a:p>
          <a:p>
            <a:endParaRPr lang="en-US" dirty="0"/>
          </a:p>
          <a:p>
            <a:r>
              <a:rPr lang="en-US" dirty="0"/>
              <a:t>Just kidding, we’re going to be using good </a:t>
            </a:r>
            <a:r>
              <a:rPr lang="en-US" dirty="0" err="1"/>
              <a:t>ol</a:t>
            </a:r>
            <a:r>
              <a:rPr lang="en-US" dirty="0"/>
              <a:t>’ fashioned mean squared error for the loss function.  The loss function was originally using ELBO loss which stands for:</a:t>
            </a:r>
          </a:p>
          <a:p>
            <a:endParaRPr lang="en-US" dirty="0"/>
          </a:p>
          <a:p>
            <a:r>
              <a:rPr lang="en-US" dirty="0"/>
              <a:t>Evidence based</a:t>
            </a:r>
          </a:p>
          <a:p>
            <a:r>
              <a:rPr lang="en-US" dirty="0"/>
              <a:t>Lower Bound</a:t>
            </a:r>
          </a:p>
          <a:p>
            <a:r>
              <a:rPr lang="en-US" dirty="0"/>
              <a:t>Of the Log Likelihood</a:t>
            </a:r>
          </a:p>
          <a:p>
            <a:endParaRPr lang="en-US" dirty="0"/>
          </a:p>
          <a:p>
            <a:r>
              <a:rPr lang="en-US" dirty="0"/>
              <a:t>The likelihood is when we create a function to calculate the probability or probability density for fixed events in terms of model parameters. Let’s use an example. Let’s say I want to know what the chances are that I flip 10 heads. I could create a function to calculate that probability based on the number of coin flips, n. If the coin is weighted, I could make it a multivariate function and also base it on the probability a coin will land on heads, p.</a:t>
            </a:r>
          </a:p>
          <a:p>
            <a:endParaRPr lang="en-US" dirty="0"/>
          </a:p>
          <a:p>
            <a:r>
              <a:rPr lang="en-US" dirty="0"/>
              <a:t>Depending on what kind of event we’re creating this function for, it can be very challenging to create such a function, so Jensen’s inequality is used to say, “the probability is at least this.” (Johan Jensen, not NVIDIA’s Jensen).</a:t>
            </a:r>
          </a:p>
          <a:p>
            <a:endParaRPr lang="en-US" dirty="0"/>
          </a:p>
          <a:p>
            <a:r>
              <a:rPr lang="en-US" dirty="0"/>
              <a:t>The evidence is our evidence that p exists: each image used to generate a new noisy image.</a:t>
            </a:r>
          </a:p>
          <a:p>
            <a:endParaRPr lang="en-US" dirty="0"/>
          </a:p>
          <a:p>
            <a:r>
              <a:rPr lang="en-US" dirty="0"/>
              <a:t>If this is too much at once, do not worry about it. It turns out, like many things in life, a simpler approach is better in practice.</a:t>
            </a:r>
          </a:p>
        </p:txBody>
      </p:sp>
      <p:sp>
        <p:nvSpPr>
          <p:cNvPr id="4" name="Slide Number Placeholder 3"/>
          <p:cNvSpPr>
            <a:spLocks noGrp="1"/>
          </p:cNvSpPr>
          <p:nvPr>
            <p:ph type="sldNum" sz="quarter" idx="5"/>
          </p:nvPr>
        </p:nvSpPr>
        <p:spPr/>
        <p:txBody>
          <a:bodyPr/>
          <a:lstStyle/>
          <a:p>
            <a:fld id="{A93AD357-0C40-4436-9D38-C47D60C1C9C1}" type="slidenum">
              <a:rPr lang="en-US" smtClean="0"/>
              <a:pPr/>
              <a:t>19</a:t>
            </a:fld>
            <a:endParaRPr lang="en-US"/>
          </a:p>
        </p:txBody>
      </p:sp>
    </p:spTree>
    <p:extLst>
      <p:ext uri="{BB962C8B-B14F-4D97-AF65-F5344CB8AC3E}">
        <p14:creationId xmlns:p14="http://schemas.microsoft.com/office/powerpoint/2010/main" val="1245961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loss function, let’s see how the model architecture changes.</a:t>
            </a:r>
          </a:p>
        </p:txBody>
      </p:sp>
      <p:sp>
        <p:nvSpPr>
          <p:cNvPr id="4" name="Slide Number Placeholder 3"/>
          <p:cNvSpPr>
            <a:spLocks noGrp="1"/>
          </p:cNvSpPr>
          <p:nvPr>
            <p:ph type="sldNum" sz="quarter" idx="5"/>
          </p:nvPr>
        </p:nvSpPr>
        <p:spPr/>
        <p:txBody>
          <a:bodyPr/>
          <a:lstStyle/>
          <a:p>
            <a:fld id="{A93AD357-0C40-4436-9D38-C47D60C1C9C1}" type="slidenum">
              <a:rPr lang="en-US" smtClean="0"/>
              <a:pPr/>
              <a:t>20</a:t>
            </a:fld>
            <a:endParaRPr lang="en-US"/>
          </a:p>
        </p:txBody>
      </p:sp>
    </p:spTree>
    <p:extLst>
      <p:ext uri="{BB962C8B-B14F-4D97-AF65-F5344CB8AC3E}">
        <p14:creationId xmlns:p14="http://schemas.microsoft.com/office/powerpoint/2010/main" val="147122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lab, we tried using a U-Net to generate a recognizable image from noise. The model tried its best, but it wasn’t quite able to make something recognizable. We’re going to try a slightly different strategy.</a:t>
            </a:r>
          </a:p>
        </p:txBody>
      </p:sp>
      <p:sp>
        <p:nvSpPr>
          <p:cNvPr id="4" name="Slide Number Placeholder 3"/>
          <p:cNvSpPr>
            <a:spLocks noGrp="1"/>
          </p:cNvSpPr>
          <p:nvPr>
            <p:ph type="sldNum" sz="quarter" idx="5"/>
          </p:nvPr>
        </p:nvSpPr>
        <p:spPr/>
        <p:txBody>
          <a:bodyPr/>
          <a:lstStyle/>
          <a:p>
            <a:fld id="{A93AD357-0C40-4436-9D38-C47D60C1C9C1}" type="slidenum">
              <a:rPr lang="en-US" smtClean="0"/>
              <a:pPr/>
              <a:t>2</a:t>
            </a:fld>
            <a:endParaRPr lang="en-US"/>
          </a:p>
        </p:txBody>
      </p:sp>
    </p:spTree>
    <p:extLst>
      <p:ext uri="{BB962C8B-B14F-4D97-AF65-F5344CB8AC3E}">
        <p14:creationId xmlns:p14="http://schemas.microsoft.com/office/powerpoint/2010/main" val="25846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we used in the previous lab. It’s actually very similar to what we will be doing in the next lab. Let’s get rid of the dimensions to better see the connections and update the input and output.</a:t>
            </a:r>
          </a:p>
        </p:txBody>
      </p:sp>
      <p:sp>
        <p:nvSpPr>
          <p:cNvPr id="4" name="Slide Number Placeholder 3"/>
          <p:cNvSpPr>
            <a:spLocks noGrp="1"/>
          </p:cNvSpPr>
          <p:nvPr>
            <p:ph type="sldNum" sz="quarter" idx="5"/>
          </p:nvPr>
        </p:nvSpPr>
        <p:spPr/>
        <p:txBody>
          <a:bodyPr/>
          <a:lstStyle/>
          <a:p>
            <a:fld id="{A93AD357-0C40-4436-9D38-C47D60C1C9C1}" type="slidenum">
              <a:rPr lang="en-US" smtClean="0"/>
              <a:pPr/>
              <a:t>21</a:t>
            </a:fld>
            <a:endParaRPr lang="en-US"/>
          </a:p>
        </p:txBody>
      </p:sp>
    </p:spTree>
    <p:extLst>
      <p:ext uri="{BB962C8B-B14F-4D97-AF65-F5344CB8AC3E}">
        <p14:creationId xmlns:p14="http://schemas.microsoft.com/office/powerpoint/2010/main" val="2589831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one more step. Here, the architecture is the same as before, so we need to add…</a:t>
            </a:r>
          </a:p>
        </p:txBody>
      </p:sp>
      <p:sp>
        <p:nvSpPr>
          <p:cNvPr id="4" name="Slide Number Placeholder 3"/>
          <p:cNvSpPr>
            <a:spLocks noGrp="1"/>
          </p:cNvSpPr>
          <p:nvPr>
            <p:ph type="sldNum" sz="quarter" idx="5"/>
          </p:nvPr>
        </p:nvSpPr>
        <p:spPr/>
        <p:txBody>
          <a:bodyPr/>
          <a:lstStyle/>
          <a:p>
            <a:fld id="{A93AD357-0C40-4436-9D38-C47D60C1C9C1}" type="slidenum">
              <a:rPr lang="en-US" smtClean="0"/>
              <a:pPr/>
              <a:t>22</a:t>
            </a:fld>
            <a:endParaRPr lang="en-US"/>
          </a:p>
        </p:txBody>
      </p:sp>
    </p:spTree>
    <p:extLst>
      <p:ext uri="{BB962C8B-B14F-4D97-AF65-F5344CB8AC3E}">
        <p14:creationId xmlns:p14="http://schemas.microsoft.com/office/powerpoint/2010/main" val="1002739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This is a time embedding. Since the variance schedule changes over time, the model will perform better if it know which timestep it is removing the noise for. We’re going to be adding this embedding straight into our feature maps. Let’s take a moment to break down what that means.</a:t>
            </a:r>
          </a:p>
        </p:txBody>
      </p:sp>
      <p:sp>
        <p:nvSpPr>
          <p:cNvPr id="4" name="Slide Number Placeholder 3"/>
          <p:cNvSpPr>
            <a:spLocks noGrp="1"/>
          </p:cNvSpPr>
          <p:nvPr>
            <p:ph type="sldNum" sz="quarter" idx="5"/>
          </p:nvPr>
        </p:nvSpPr>
        <p:spPr/>
        <p:txBody>
          <a:bodyPr/>
          <a:lstStyle/>
          <a:p>
            <a:fld id="{A93AD357-0C40-4436-9D38-C47D60C1C9C1}" type="slidenum">
              <a:rPr lang="en-US" smtClean="0"/>
              <a:pPr/>
              <a:t>23</a:t>
            </a:fld>
            <a:endParaRPr lang="en-US"/>
          </a:p>
        </p:txBody>
      </p:sp>
    </p:spTree>
    <p:extLst>
      <p:ext uri="{BB962C8B-B14F-4D97-AF65-F5344CB8AC3E}">
        <p14:creationId xmlns:p14="http://schemas.microsoft.com/office/powerpoint/2010/main" val="872481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we add 5 to a matrix?</a:t>
            </a:r>
          </a:p>
          <a:p>
            <a:endParaRPr lang="en-US" dirty="0"/>
          </a:p>
          <a:p>
            <a:r>
              <a:rPr lang="en-US" dirty="0"/>
              <a:t>Sorry, trick question. That’s not actually possible. A scalar only has one dimension. A matrix has multiple.</a:t>
            </a:r>
          </a:p>
        </p:txBody>
      </p:sp>
      <p:sp>
        <p:nvSpPr>
          <p:cNvPr id="4" name="Slide Number Placeholder 3"/>
          <p:cNvSpPr>
            <a:spLocks noGrp="1"/>
          </p:cNvSpPr>
          <p:nvPr>
            <p:ph type="sldNum" sz="quarter" idx="5"/>
          </p:nvPr>
        </p:nvSpPr>
        <p:spPr/>
        <p:txBody>
          <a:bodyPr/>
          <a:lstStyle/>
          <a:p>
            <a:fld id="{A93AD357-0C40-4436-9D38-C47D60C1C9C1}" type="slidenum">
              <a:rPr lang="en-US" smtClean="0"/>
              <a:pPr/>
              <a:t>24</a:t>
            </a:fld>
            <a:endParaRPr lang="en-US"/>
          </a:p>
        </p:txBody>
      </p:sp>
    </p:spTree>
    <p:extLst>
      <p:ext uri="{BB962C8B-B14F-4D97-AF65-F5344CB8AC3E}">
        <p14:creationId xmlns:p14="http://schemas.microsoft.com/office/powerpoint/2010/main" val="3116733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can do is turn our 5 into a 1 by 1 matrix. Many matrix libraries will interpret this to mean we would like to broadcast the 5 so we can add it to the matrix. For each dimension of 1, that dimension will be repeat to fit the destination matrix. So, our 1 by 1 matrix containing 5 will become a 3 by 3 matrix of 5s.</a:t>
            </a:r>
          </a:p>
        </p:txBody>
      </p:sp>
      <p:sp>
        <p:nvSpPr>
          <p:cNvPr id="4" name="Slide Number Placeholder 3"/>
          <p:cNvSpPr>
            <a:spLocks noGrp="1"/>
          </p:cNvSpPr>
          <p:nvPr>
            <p:ph type="sldNum" sz="quarter" idx="5"/>
          </p:nvPr>
        </p:nvSpPr>
        <p:spPr/>
        <p:txBody>
          <a:bodyPr/>
          <a:lstStyle/>
          <a:p>
            <a:fld id="{A93AD357-0C40-4436-9D38-C47D60C1C9C1}" type="slidenum">
              <a:rPr lang="en-US" smtClean="0"/>
              <a:pPr/>
              <a:t>25</a:t>
            </a:fld>
            <a:endParaRPr lang="en-US"/>
          </a:p>
        </p:txBody>
      </p:sp>
    </p:spTree>
    <p:extLst>
      <p:ext uri="{BB962C8B-B14F-4D97-AF65-F5344CB8AC3E}">
        <p14:creationId xmlns:p14="http://schemas.microsoft.com/office/powerpoint/2010/main" val="680938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more complicated example. Our time embedding is a vector, meaning it’s a matrix where all but one dimensions have a size of 1. In this case, we have a 3 by 1 vector. We can add it to our 3 by 3 matrix because each respective dimension is either the same size or 1. So, the 3 by 1 vector becomes a 3 by 3 matrix by repeating the vector values 3 times.</a:t>
            </a:r>
          </a:p>
        </p:txBody>
      </p:sp>
      <p:sp>
        <p:nvSpPr>
          <p:cNvPr id="4" name="Slide Number Placeholder 3"/>
          <p:cNvSpPr>
            <a:spLocks noGrp="1"/>
          </p:cNvSpPr>
          <p:nvPr>
            <p:ph type="sldNum" sz="quarter" idx="5"/>
          </p:nvPr>
        </p:nvSpPr>
        <p:spPr/>
        <p:txBody>
          <a:bodyPr/>
          <a:lstStyle/>
          <a:p>
            <a:fld id="{A93AD357-0C40-4436-9D38-C47D60C1C9C1}" type="slidenum">
              <a:rPr lang="en-US" smtClean="0"/>
              <a:pPr/>
              <a:t>26</a:t>
            </a:fld>
            <a:endParaRPr lang="en-US"/>
          </a:p>
        </p:txBody>
      </p:sp>
    </p:spTree>
    <p:extLst>
      <p:ext uri="{BB962C8B-B14F-4D97-AF65-F5344CB8AC3E}">
        <p14:creationId xmlns:p14="http://schemas.microsoft.com/office/powerpoint/2010/main" val="679025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takes some practice to get used to it, so let’s start practicing!</a:t>
            </a:r>
          </a:p>
        </p:txBody>
      </p:sp>
      <p:sp>
        <p:nvSpPr>
          <p:cNvPr id="4" name="Slide Number Placeholder 3"/>
          <p:cNvSpPr>
            <a:spLocks noGrp="1"/>
          </p:cNvSpPr>
          <p:nvPr>
            <p:ph type="sldNum" sz="quarter" idx="5"/>
          </p:nvPr>
        </p:nvSpPr>
        <p:spPr/>
        <p:txBody>
          <a:bodyPr/>
          <a:lstStyle/>
          <a:p>
            <a:fld id="{A93AD357-0C40-4436-9D38-C47D60C1C9C1}" type="slidenum">
              <a:rPr lang="en-US" smtClean="0"/>
              <a:pPr/>
              <a:t>27</a:t>
            </a:fld>
            <a:endParaRPr lang="en-US"/>
          </a:p>
        </p:txBody>
      </p:sp>
    </p:spTree>
    <p:extLst>
      <p:ext uri="{BB962C8B-B14F-4D97-AF65-F5344CB8AC3E}">
        <p14:creationId xmlns:p14="http://schemas.microsoft.com/office/powerpoint/2010/main" val="333447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Diffusion models are inspired from the real-life physical phenomenon of diffusion.</a:t>
            </a:r>
          </a:p>
        </p:txBody>
      </p:sp>
      <p:sp>
        <p:nvSpPr>
          <p:cNvPr id="4" name="Slide Number Placeholder 3"/>
          <p:cNvSpPr>
            <a:spLocks noGrp="1"/>
          </p:cNvSpPr>
          <p:nvPr>
            <p:ph type="sldNum" sz="quarter" idx="5"/>
          </p:nvPr>
        </p:nvSpPr>
        <p:spPr/>
        <p:txBody>
          <a:bodyPr/>
          <a:lstStyle/>
          <a:p>
            <a:fld id="{A93AD357-0C40-4436-9D38-C47D60C1C9C1}" type="slidenum">
              <a:rPr lang="en-US" smtClean="0"/>
              <a:pPr/>
              <a:t>3</a:t>
            </a:fld>
            <a:endParaRPr lang="en-US"/>
          </a:p>
        </p:txBody>
      </p:sp>
    </p:spTree>
    <p:extLst>
      <p:ext uri="{BB962C8B-B14F-4D97-AF65-F5344CB8AC3E}">
        <p14:creationId xmlns:p14="http://schemas.microsoft.com/office/powerpoint/2010/main" val="254060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added a drop of food coloring to a glass of water? The color starts out concentrated and then expands and fades until eventually, there is an even mix throughout the glass. Researchers at Stanford and Berkely attempted to model this phenomenon with a neural network.</a:t>
            </a:r>
          </a:p>
          <a:p>
            <a:endParaRPr lang="en-US" dirty="0"/>
          </a:p>
          <a:p>
            <a:r>
              <a:rPr lang="en-US" dirty="0"/>
              <a:t>https://arxiv.org/pdf/1503.03585.pdf</a:t>
            </a:r>
          </a:p>
        </p:txBody>
      </p:sp>
      <p:sp>
        <p:nvSpPr>
          <p:cNvPr id="4" name="Slide Number Placeholder 3"/>
          <p:cNvSpPr>
            <a:spLocks noGrp="1"/>
          </p:cNvSpPr>
          <p:nvPr>
            <p:ph type="sldNum" sz="quarter" idx="5"/>
          </p:nvPr>
        </p:nvSpPr>
        <p:spPr/>
        <p:txBody>
          <a:bodyPr/>
          <a:lstStyle/>
          <a:p>
            <a:fld id="{A93AD357-0C40-4436-9D38-C47D60C1C9C1}" type="slidenum">
              <a:rPr lang="en-US" smtClean="0"/>
              <a:pPr/>
              <a:t>4</a:t>
            </a:fld>
            <a:endParaRPr lang="en-US"/>
          </a:p>
        </p:txBody>
      </p:sp>
    </p:spTree>
    <p:extLst>
      <p:ext uri="{BB962C8B-B14F-4D97-AF65-F5344CB8AC3E}">
        <p14:creationId xmlns:p14="http://schemas.microsoft.com/office/powerpoint/2010/main" val="175397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we might model the drop of food coloring. Let’s say we measure timesteps with the variable t. When t is small, the particles are clumped together. The clump expands as t increases. We could create a neural network to predict the movement of each particle between each timestep.</a:t>
            </a:r>
          </a:p>
        </p:txBody>
      </p:sp>
      <p:sp>
        <p:nvSpPr>
          <p:cNvPr id="4" name="Slide Number Placeholder 3"/>
          <p:cNvSpPr>
            <a:spLocks noGrp="1"/>
          </p:cNvSpPr>
          <p:nvPr>
            <p:ph type="sldNum" sz="quarter" idx="5"/>
          </p:nvPr>
        </p:nvSpPr>
        <p:spPr/>
        <p:txBody>
          <a:bodyPr/>
          <a:lstStyle/>
          <a:p>
            <a:fld id="{A93AD357-0C40-4436-9D38-C47D60C1C9C1}" type="slidenum">
              <a:rPr lang="en-US" smtClean="0"/>
              <a:pPr/>
              <a:t>5</a:t>
            </a:fld>
            <a:endParaRPr lang="en-US"/>
          </a:p>
        </p:txBody>
      </p:sp>
    </p:spTree>
    <p:extLst>
      <p:ext uri="{BB962C8B-B14F-4D97-AF65-F5344CB8AC3E}">
        <p14:creationId xmlns:p14="http://schemas.microsoft.com/office/powerpoint/2010/main" val="52744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that’s not what we’re actually going to do. We’re going to do something that’s hopefully a little more simple.</a:t>
            </a:r>
          </a:p>
          <a:p>
            <a:endParaRPr lang="en-US" dirty="0"/>
          </a:p>
          <a:p>
            <a:r>
              <a:rPr lang="en-US" dirty="0"/>
              <a:t>If I had to pick a theme for today, it’s that the mathematics of Diffusion can seem complex, but in practice, we’re finding that simpler approaches often give better results. So it’s ok if the math seems a little overwhelming at first. Play around with the code in the labs, see what the results are, and the intention behind these math equations will become more clear.</a:t>
            </a:r>
          </a:p>
        </p:txBody>
      </p:sp>
      <p:sp>
        <p:nvSpPr>
          <p:cNvPr id="4" name="Slide Number Placeholder 3"/>
          <p:cNvSpPr>
            <a:spLocks noGrp="1"/>
          </p:cNvSpPr>
          <p:nvPr>
            <p:ph type="sldNum" sz="quarter" idx="5"/>
          </p:nvPr>
        </p:nvSpPr>
        <p:spPr/>
        <p:txBody>
          <a:bodyPr/>
          <a:lstStyle/>
          <a:p>
            <a:fld id="{A93AD357-0C40-4436-9D38-C47D60C1C9C1}" type="slidenum">
              <a:rPr lang="en-US" smtClean="0"/>
              <a:pPr/>
              <a:t>6</a:t>
            </a:fld>
            <a:endParaRPr lang="en-US"/>
          </a:p>
        </p:txBody>
      </p:sp>
    </p:spTree>
    <p:extLst>
      <p:ext uri="{BB962C8B-B14F-4D97-AF65-F5344CB8AC3E}">
        <p14:creationId xmlns:p14="http://schemas.microsoft.com/office/powerpoint/2010/main" val="6435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tracking the movement of particles, we’re going to be adding noise to our </a:t>
            </a:r>
            <a:r>
              <a:rPr lang="en-US" dirty="0" err="1"/>
              <a:t>fashionMNIST</a:t>
            </a:r>
            <a:r>
              <a:rPr lang="en-US" dirty="0"/>
              <a:t> images. In the previous lab, we only added noise to the images once. This time, we’re going to add noise over multiple timesteps. Even though it’s only going to be a little noise each time, eventually the image will look like pure noise.</a:t>
            </a:r>
          </a:p>
          <a:p>
            <a:endParaRPr lang="en-US" dirty="0"/>
          </a:p>
          <a:p>
            <a:r>
              <a:rPr lang="en-US" dirty="0"/>
              <a:t>https://arxiv.org/pdf/2006.11239.pdf</a:t>
            </a:r>
          </a:p>
        </p:txBody>
      </p:sp>
      <p:sp>
        <p:nvSpPr>
          <p:cNvPr id="4" name="Slide Number Placeholder 3"/>
          <p:cNvSpPr>
            <a:spLocks noGrp="1"/>
          </p:cNvSpPr>
          <p:nvPr>
            <p:ph type="sldNum" sz="quarter" idx="5"/>
          </p:nvPr>
        </p:nvSpPr>
        <p:spPr/>
        <p:txBody>
          <a:bodyPr/>
          <a:lstStyle/>
          <a:p>
            <a:fld id="{A93AD357-0C40-4436-9D38-C47D60C1C9C1}" type="slidenum">
              <a:rPr lang="en-US" smtClean="0"/>
              <a:pPr/>
              <a:t>7</a:t>
            </a:fld>
            <a:endParaRPr lang="en-US"/>
          </a:p>
        </p:txBody>
      </p:sp>
    </p:spTree>
    <p:extLst>
      <p:ext uri="{BB962C8B-B14F-4D97-AF65-F5344CB8AC3E}">
        <p14:creationId xmlns:p14="http://schemas.microsoft.com/office/powerpoint/2010/main" val="299465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call the process of adding noise to our image the forward diffusion process.</a:t>
            </a:r>
          </a:p>
        </p:txBody>
      </p:sp>
      <p:sp>
        <p:nvSpPr>
          <p:cNvPr id="4" name="Slide Number Placeholder 3"/>
          <p:cNvSpPr>
            <a:spLocks noGrp="1"/>
          </p:cNvSpPr>
          <p:nvPr>
            <p:ph type="sldNum" sz="quarter" idx="5"/>
          </p:nvPr>
        </p:nvSpPr>
        <p:spPr/>
        <p:txBody>
          <a:bodyPr/>
          <a:lstStyle/>
          <a:p>
            <a:fld id="{A93AD357-0C40-4436-9D38-C47D60C1C9C1}" type="slidenum">
              <a:rPr lang="en-US" smtClean="0"/>
              <a:pPr/>
              <a:t>8</a:t>
            </a:fld>
            <a:endParaRPr lang="en-US"/>
          </a:p>
        </p:txBody>
      </p:sp>
    </p:spTree>
    <p:extLst>
      <p:ext uri="{BB962C8B-B14F-4D97-AF65-F5344CB8AC3E}">
        <p14:creationId xmlns:p14="http://schemas.microsoft.com/office/powerpoint/2010/main" val="56881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generate the noise, each color channel for each pixel will have a random value selected by a normal distribution like in the previous lab.</a:t>
            </a:r>
          </a:p>
        </p:txBody>
      </p:sp>
      <p:sp>
        <p:nvSpPr>
          <p:cNvPr id="4" name="Slide Number Placeholder 3"/>
          <p:cNvSpPr>
            <a:spLocks noGrp="1"/>
          </p:cNvSpPr>
          <p:nvPr>
            <p:ph type="sldNum" sz="quarter" idx="5"/>
          </p:nvPr>
        </p:nvSpPr>
        <p:spPr/>
        <p:txBody>
          <a:bodyPr/>
          <a:lstStyle/>
          <a:p>
            <a:fld id="{A93AD357-0C40-4436-9D38-C47D60C1C9C1}" type="slidenum">
              <a:rPr lang="en-US" smtClean="0"/>
              <a:pPr/>
              <a:t>9</a:t>
            </a:fld>
            <a:endParaRPr lang="en-US"/>
          </a:p>
        </p:txBody>
      </p:sp>
    </p:spTree>
    <p:extLst>
      <p:ext uri="{BB962C8B-B14F-4D97-AF65-F5344CB8AC3E}">
        <p14:creationId xmlns:p14="http://schemas.microsoft.com/office/powerpoint/2010/main" val="1362562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1513012" y="2983577"/>
            <a:ext cx="19282214" cy="4937760"/>
          </a:xfrm>
        </p:spPr>
        <p:txBody>
          <a:bodyPr anchor="b">
            <a:normAutofit/>
          </a:bodyPr>
          <a:lstStyle>
            <a:lvl1pPr algn="l">
              <a:defRPr sz="8800"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1513012" y="7941727"/>
            <a:ext cx="19282214" cy="1703832"/>
          </a:xfrm>
          <a:prstGeom prst="rect">
            <a:avLst/>
          </a:prstGeom>
        </p:spPr>
        <p:txBody>
          <a:bodyPr>
            <a:normAutofit/>
          </a:bodyPr>
          <a:lstStyle>
            <a:lvl1pPr marL="0" indent="0" algn="l">
              <a:buNone/>
              <a:defRPr sz="4400" b="0" cap="none" baseline="0">
                <a:solidFill>
                  <a:schemeClr val="bg1"/>
                </a:solidFill>
                <a:latin typeface="NVIDIA Sans" panose="020B0503020203020204" pitchFamily="34" charset="0"/>
                <a:cs typeface="NVIDIA Sans" panose="020B0503020203020204" pitchFamily="34" charset="0"/>
              </a:defRPr>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dirty="0"/>
              <a:t>Click to Add Subtitle/Name/Date</a:t>
            </a:r>
          </a:p>
        </p:txBody>
      </p:sp>
    </p:spTree>
    <p:extLst>
      <p:ext uri="{BB962C8B-B14F-4D97-AF65-F5344CB8AC3E}">
        <p14:creationId xmlns:p14="http://schemas.microsoft.com/office/powerpoint/2010/main" val="147871332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19129248"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19129248"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94130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19129248"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69024743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19504414"/>
            <a:ext cx="2330569" cy="1082936"/>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75828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32689800" y="18333715"/>
            <a:ext cx="3886200" cy="2240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20162837" y="0"/>
            <a:ext cx="16413163" cy="20573998"/>
          </a:xfrm>
          <a:prstGeom prst="rect">
            <a:avLst/>
          </a:prstGeom>
          <a:solidFill>
            <a:schemeClr val="tx1">
              <a:lumMod val="95000"/>
            </a:schemeClr>
          </a:solidFill>
          <a:ln w="9525">
            <a:noFill/>
          </a:ln>
        </p:spPr>
        <p:txBody>
          <a:bodyPr tIns="2194560" anchor="ctr"/>
          <a:lstStyle/>
          <a:p>
            <a:pPr lvl="0" indent="0" algn="ctr" defTabSz="2743200">
              <a:lnSpc>
                <a:spcPct val="90000"/>
              </a:lnSpc>
              <a:spcBef>
                <a:spcPts val="3000"/>
              </a:spcBef>
              <a:buFontTx/>
              <a:buNone/>
            </a:pPr>
            <a:endParaRPr lang="en-US" sz="4000"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19504414"/>
            <a:ext cx="2330569" cy="1082936"/>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6982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2596896"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77665660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2596896" y="8604153"/>
            <a:ext cx="12179806" cy="3365695"/>
          </a:xfrm>
        </p:spPr>
        <p:txBody>
          <a:bodyPr anchor="ct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19504414"/>
            <a:ext cx="2330569" cy="1082936"/>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32723257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2596896" y="6829593"/>
            <a:ext cx="12143232" cy="3365695"/>
          </a:xfrm>
        </p:spPr>
        <p:txBody>
          <a:bodyPr anchor="b">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2596896" y="10283120"/>
            <a:ext cx="12143232"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39736857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6062650" y="4849813"/>
            <a:ext cx="24450701"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6062650" y="17063961"/>
            <a:ext cx="2445070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6062650" y="17751568"/>
            <a:ext cx="2445070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3068109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19354800" y="6919968"/>
            <a:ext cx="15583596"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2829533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18592799"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18592805" y="17063961"/>
            <a:ext cx="1634627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18592805" y="17751568"/>
            <a:ext cx="1634627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8561142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79908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1637604"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11058350"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18592805"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28013551"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1637604" y="17063961"/>
            <a:ext cx="883227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1637604" y="17751568"/>
            <a:ext cx="883227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18592805" y="17063961"/>
            <a:ext cx="883264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18592805" y="17751568"/>
            <a:ext cx="883264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011770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24148473"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12893038"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1637604"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165311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165311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1289304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1289304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24132970" y="17063961"/>
            <a:ext cx="1079037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24132970" y="17751568"/>
            <a:ext cx="1079037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6806224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18520757"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10072254"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1637606" y="4849813"/>
            <a:ext cx="7969130"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26969260" y="4849813"/>
            <a:ext cx="7969133"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10087333" y="17063961"/>
            <a:ext cx="796790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1630527" y="17063961"/>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10087333" y="17751568"/>
            <a:ext cx="796790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1630527" y="17751568"/>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18527529" y="17063961"/>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18527529" y="17751568"/>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26976037" y="17063961"/>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26976037" y="17751568"/>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558629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18520757" y="11931888"/>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7265320" y="11931888"/>
            <a:ext cx="10789919"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7276587" y="17063961"/>
            <a:ext cx="1077865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7276587" y="17751568"/>
            <a:ext cx="1077865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18533554"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18533554"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71443038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1290265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165684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2415973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1668105"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1668105"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12905609"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12905609"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24162576"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24162576"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23705060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14335071" y="17059122"/>
            <a:ext cx="795528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5886573" y="17059122"/>
            <a:ext cx="797033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14335071" y="17727056"/>
            <a:ext cx="795528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5886573" y="17727056"/>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588657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1433507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2278357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22783575" y="17059122"/>
            <a:ext cx="795146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22783575" y="17727056"/>
            <a:ext cx="795146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59005909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163760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1008610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1853460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26968061"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10087333"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1630527" y="17059122"/>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10087333"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1630527" y="17746729"/>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18527529"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18527529"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26976037" y="17059122"/>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26976037" y="17746729"/>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95906399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11782110"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5037420"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11782110"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5037420"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5021177"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1177971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2528615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18532409"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18532409"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18527620"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25307424"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25307424"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1859197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8382295"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1637605"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8382295"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1637605"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163760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8396143"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21902586"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15132594"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15132594"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1514404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21907609"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21907609"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28661124"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28644881" y="17103569"/>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28644881" y="17791176"/>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3224133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1301005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15000920" y="10556523"/>
            <a:ext cx="11020290" cy="7492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96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3087422" y="10556523"/>
            <a:ext cx="11022523" cy="7864522"/>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15951796" y="11141440"/>
            <a:ext cx="9273032" cy="2550828"/>
          </a:xfrm>
          <a:prstGeom prst="rect">
            <a:avLst/>
          </a:prstGeom>
        </p:spPr>
        <p:txBody>
          <a:bodyPr/>
          <a:lstStyle>
            <a:lvl1pPr marL="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15951796" y="13730012"/>
            <a:ext cx="9273032" cy="2550828"/>
          </a:xfrm>
          <a:prstGeom prst="rect">
            <a:avLst/>
          </a:prstGeom>
        </p:spPr>
        <p:txBody>
          <a:bodyPr/>
          <a:lstStyle>
            <a:lvl1pPr marL="0" indent="0">
              <a:buClr>
                <a:schemeClr val="tx2"/>
              </a:buClr>
              <a:buFontTx/>
              <a:buNone/>
              <a:defRPr sz="9600" b="0">
                <a:solidFill>
                  <a:schemeClr val="bg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103944192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33908199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36576000" cy="205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lang="en-US" sz="8400" b="1" dirty="0">
                <a:solidFill>
                  <a:schemeClr val="bg1"/>
                </a:solidFill>
                <a:latin typeface="+mn-lt"/>
              </a:defRPr>
            </a:lvl1pPr>
          </a:lstStyle>
          <a:p>
            <a:pPr marL="857250" lvl="0" indent="-857250" algn="ctr"/>
            <a:r>
              <a:rPr lang="en-US" dirty="0"/>
              <a:t>Click to add video</a:t>
            </a:r>
          </a:p>
        </p:txBody>
      </p:sp>
    </p:spTree>
    <p:extLst>
      <p:ext uri="{BB962C8B-B14F-4D97-AF65-F5344CB8AC3E}">
        <p14:creationId xmlns:p14="http://schemas.microsoft.com/office/powerpoint/2010/main" val="26027930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11329275"/>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066023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4798549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12517118"/>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1104900"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1104901"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1104900"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1104901"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8153396"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8153397"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8153396"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8153397"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15163793"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15163794"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15163793"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15163794"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22212297"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22212298"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22212297"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22212298"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29298902"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29298903"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29298902"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29298903"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58904893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6158753" y="1343456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6158754" y="5706208"/>
            <a:ext cx="24258494" cy="730701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17582278" y="12276665"/>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6158753"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19022336"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6158753" y="3796809"/>
            <a:ext cx="24258494" cy="4508927"/>
            <a:chOff x="6158753" y="6234204"/>
            <a:chExt cx="24258494" cy="4508927"/>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553664" y="6234204"/>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303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6158753" y="1187833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6158754" y="7053551"/>
            <a:ext cx="24258494" cy="440322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6158753" y="5267062"/>
            <a:ext cx="24258494" cy="10102852"/>
            <a:chOff x="6158753" y="6264684"/>
            <a:chExt cx="24258494" cy="10102852"/>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553664" y="6264684"/>
              <a:ext cx="1497286" cy="10102852"/>
              <a:chOff x="17553664" y="5634063"/>
              <a:chExt cx="1497286" cy="10102852"/>
            </a:xfrm>
          </p:grpSpPr>
          <p:sp>
            <p:nvSpPr>
              <p:cNvPr id="39" name="TextBox 38">
                <a:extLst>
                  <a:ext uri="{FF2B5EF4-FFF2-40B4-BE49-F238E27FC236}">
                    <a16:creationId xmlns:a16="http://schemas.microsoft.com/office/drawing/2014/main" id="{31D0B919-1FC7-23E4-68BE-05C833FAB722}"/>
                  </a:ext>
                </a:extLst>
              </p:cNvPr>
              <p:cNvSpPr txBox="1"/>
              <p:nvPr/>
            </p:nvSpPr>
            <p:spPr>
              <a:xfrm>
                <a:off x="17553664" y="5634063"/>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582278" y="11227988"/>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06588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17150706" cy="20574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17150706" cy="20574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17204620" y="5394960"/>
            <a:ext cx="566928" cy="15179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500587989"/>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1473866" y="1865236"/>
            <a:ext cx="18476688" cy="5943600"/>
          </a:xfrm>
          <a:prstGeom prst="rect">
            <a:avLst/>
          </a:prstGeom>
        </p:spPr>
        <p:txBody>
          <a:bodyPr anchor="b"/>
          <a:lstStyle>
            <a:lvl1pPr marL="0" indent="0" algn="l">
              <a:spcBef>
                <a:spcPts val="0"/>
              </a:spcBef>
              <a:buFontTx/>
              <a:buNone/>
              <a:defRPr lang="en-US" sz="9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2562790" indent="0">
              <a:buFontTx/>
              <a:buNone/>
              <a:defRPr lang="en-US" sz="8000" b="1" kern="0" cap="all" baseline="0" dirty="0" smtClean="0">
                <a:solidFill>
                  <a:schemeClr val="tx1"/>
                </a:solidFill>
                <a:latin typeface="NVIDIA Sans" panose="020B0503020203020204" pitchFamily="34" charset="0"/>
                <a:ea typeface="+mj-ea"/>
                <a:cs typeface="+mj-cs"/>
              </a:defRPr>
            </a:lvl2pPr>
            <a:lvl3pPr marL="4883584" indent="0">
              <a:buFontTx/>
              <a:buNone/>
              <a:defRPr lang="en-US" sz="8000" b="1" kern="0" cap="all" baseline="0" dirty="0" smtClean="0">
                <a:solidFill>
                  <a:schemeClr val="tx1"/>
                </a:solidFill>
                <a:latin typeface="NVIDIA Sans" panose="020B0503020203020204" pitchFamily="34" charset="0"/>
                <a:ea typeface="+mj-ea"/>
                <a:cs typeface="+mj-cs"/>
              </a:defRPr>
            </a:lvl3pPr>
            <a:lvl4pPr marL="6933729" indent="0">
              <a:buFontTx/>
              <a:buNone/>
              <a:defRPr lang="en-US" sz="8000" b="1" kern="0" cap="all" baseline="0" dirty="0" smtClean="0">
                <a:solidFill>
                  <a:schemeClr val="tx1"/>
                </a:solidFill>
                <a:latin typeface="NVIDIA Sans" panose="020B0503020203020204" pitchFamily="34" charset="0"/>
                <a:ea typeface="+mj-ea"/>
                <a:cs typeface="+mj-cs"/>
              </a:defRPr>
            </a:lvl4pPr>
            <a:lvl5pPr marL="8471409" indent="0">
              <a:buFontTx/>
              <a:buNone/>
              <a:defRPr lang="en-US" sz="8000"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1" y="0"/>
            <a:ext cx="566928" cy="749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155322184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36576000" cy="20574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7634260" y="10771999"/>
            <a:ext cx="22733876" cy="5476186"/>
          </a:xfrm>
          <a:prstGeom prst="rect">
            <a:avLst/>
          </a:prstGeom>
        </p:spPr>
        <p:txBody>
          <a:bodyPr/>
          <a:lstStyle>
            <a:lvl1pPr marL="0" indent="0" algn="l">
              <a:lnSpc>
                <a:spcPct val="90000"/>
              </a:lnSpc>
              <a:spcBef>
                <a:spcPts val="0"/>
              </a:spcBef>
              <a:buFontTx/>
              <a:buNone/>
              <a:defRPr sz="4400" cap="none" baseline="0">
                <a:solidFill>
                  <a:schemeClr val="tx1"/>
                </a:solidFill>
                <a:latin typeface="NVIDIA Sans Medium" panose="020B0603020203020204" pitchFamily="34" charset="0"/>
                <a:cs typeface="NVIDIA Sans Medium" panose="020B06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7634260" y="9024760"/>
            <a:ext cx="22733877" cy="1754266"/>
          </a:xfrm>
          <a:prstGeom prst="rect">
            <a:avLst/>
          </a:prstGeom>
        </p:spPr>
        <p:txBody>
          <a:bodyPr/>
          <a:lstStyle>
            <a:lvl1pPr algn="l">
              <a:defRPr sz="12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7193140" y="6248046"/>
            <a:ext cx="2357259" cy="2357256"/>
          </a:xfrm>
          <a:prstGeom prst="rect">
            <a:avLst/>
          </a:prstGeom>
        </p:spPr>
      </p:pic>
    </p:spTree>
    <p:extLst>
      <p:ext uri="{BB962C8B-B14F-4D97-AF65-F5344CB8AC3E}">
        <p14:creationId xmlns:p14="http://schemas.microsoft.com/office/powerpoint/2010/main" val="5144054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95372972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Tree>
    <p:extLst>
      <p:ext uri="{BB962C8B-B14F-4D97-AF65-F5344CB8AC3E}">
        <p14:creationId xmlns:p14="http://schemas.microsoft.com/office/powerpoint/2010/main" val="357715579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65545982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8442793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6539535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0037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695172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0"/>
            <a:ext cx="31546800" cy="25146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34061399" y="19504414"/>
            <a:ext cx="2514601" cy="1072783"/>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2">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832407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18" r:id="rId4"/>
    <p:sldLayoutId id="2147483681" r:id="rId5"/>
    <p:sldLayoutId id="2147483680" r:id="rId6"/>
    <p:sldLayoutId id="2147483682" r:id="rId7"/>
    <p:sldLayoutId id="2147483683" r:id="rId8"/>
    <p:sldLayoutId id="2147483705" r:id="rId9"/>
    <p:sldLayoutId id="2147483685" r:id="rId10"/>
    <p:sldLayoutId id="2147483686" r:id="rId11"/>
    <p:sldLayoutId id="2147483687" r:id="rId12"/>
    <p:sldLayoutId id="2147483691" r:id="rId13"/>
    <p:sldLayoutId id="2147483688" r:id="rId14"/>
    <p:sldLayoutId id="2147483690" r:id="rId15"/>
    <p:sldLayoutId id="2147483689" r:id="rId16"/>
    <p:sldLayoutId id="2147483692" r:id="rId17"/>
    <p:sldLayoutId id="2147483693" r:id="rId18"/>
    <p:sldLayoutId id="2147483709" r:id="rId19"/>
    <p:sldLayoutId id="2147483723"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695" r:id="rId29"/>
    <p:sldLayoutId id="2147483721" r:id="rId30"/>
    <p:sldLayoutId id="2147483694" r:id="rId31"/>
    <p:sldLayoutId id="2147483719" r:id="rId32"/>
    <p:sldLayoutId id="2147483724" r:id="rId33"/>
    <p:sldLayoutId id="2147483720" r:id="rId34"/>
    <p:sldLayoutId id="2147483672" r:id="rId35"/>
    <p:sldLayoutId id="2147483708" r:id="rId36"/>
    <p:sldLayoutId id="2147483725" r:id="rId37"/>
    <p:sldLayoutId id="2147483679" r:id="rId38"/>
    <p:sldLayoutId id="2147483676" r:id="rId39"/>
    <p:sldLayoutId id="2147483684" r:id="rId40"/>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2743200" rtl="0" eaLnBrk="1" latinLnBrk="0" hangingPunct="1">
        <a:lnSpc>
          <a:spcPct val="90000"/>
        </a:lnSpc>
        <a:spcBef>
          <a:spcPct val="0"/>
        </a:spcBef>
        <a:buNone/>
        <a:defRPr sz="72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685800" indent="-685800" algn="l" defTabSz="2743200" rtl="0" eaLnBrk="1" latinLnBrk="0" hangingPunct="1">
        <a:lnSpc>
          <a:spcPct val="90000"/>
        </a:lnSpc>
        <a:spcBef>
          <a:spcPts val="3000"/>
        </a:spcBef>
        <a:buFont typeface="NVIDIA Sans" panose="020B0503020203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NVIDIA Sans" panose="020B0503020203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NVIDIA Sans" panose="020B0503020203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2.png"/><Relationship Id="rId21" Type="http://schemas.openxmlformats.org/officeDocument/2006/relationships/image" Target="../media/image43.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9.png"/><Relationship Id="rId25" Type="http://schemas.openxmlformats.org/officeDocument/2006/relationships/image" Target="../media/image47.png"/><Relationship Id="rId2" Type="http://schemas.openxmlformats.org/officeDocument/2006/relationships/notesSlide" Target="../notesSlides/notesSlide10.xml"/><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1.png"/><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6.png"/><Relationship Id="rId5" Type="http://schemas.openxmlformats.org/officeDocument/2006/relationships/image" Target="../media/image24.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png"/><Relationship Id="rId10" Type="http://schemas.openxmlformats.org/officeDocument/2006/relationships/image" Target="../media/image29.png"/><Relationship Id="rId19" Type="http://schemas.openxmlformats.org/officeDocument/2006/relationships/image" Target="../media/image41.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1.xml"/><Relationship Id="rId16" Type="http://schemas.openxmlformats.org/officeDocument/2006/relationships/image" Target="../media/image330.png"/><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56.png"/><Relationship Id="rId26" Type="http://schemas.openxmlformats.org/officeDocument/2006/relationships/image" Target="../media/image36.png"/><Relationship Id="rId3" Type="http://schemas.openxmlformats.org/officeDocument/2006/relationships/image" Target="../media/image22.png"/><Relationship Id="rId21" Type="http://schemas.openxmlformats.org/officeDocument/2006/relationships/image" Target="../media/image59.png"/><Relationship Id="rId34" Type="http://schemas.openxmlformats.org/officeDocument/2006/relationships/image" Target="../media/image44.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55.png"/><Relationship Id="rId25" Type="http://schemas.openxmlformats.org/officeDocument/2006/relationships/image" Target="../media/image63.png"/><Relationship Id="rId33" Type="http://schemas.openxmlformats.org/officeDocument/2006/relationships/image" Target="../media/image43.png"/><Relationship Id="rId2" Type="http://schemas.openxmlformats.org/officeDocument/2006/relationships/notesSlide" Target="../notesSlides/notesSlide12.xml"/><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62.png"/><Relationship Id="rId32" Type="http://schemas.openxmlformats.org/officeDocument/2006/relationships/image" Target="../media/image42.png"/><Relationship Id="rId5" Type="http://schemas.openxmlformats.org/officeDocument/2006/relationships/image" Target="../media/image24.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38.png"/><Relationship Id="rId10" Type="http://schemas.openxmlformats.org/officeDocument/2006/relationships/image" Target="../media/image29.png"/><Relationship Id="rId19" Type="http://schemas.openxmlformats.org/officeDocument/2006/relationships/image" Target="../media/image57.png"/><Relationship Id="rId31" Type="http://schemas.openxmlformats.org/officeDocument/2006/relationships/image" Target="../media/image41.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37.png"/><Relationship Id="rId30" Type="http://schemas.openxmlformats.org/officeDocument/2006/relationships/image" Target="../media/image40.png"/><Relationship Id="rId35" Type="http://schemas.openxmlformats.org/officeDocument/2006/relationships/image" Target="../media/image45.png"/><Relationship Id="rId8"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8.png"/><Relationship Id="rId12"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4.png"/><Relationship Id="rId9" Type="http://schemas.openxmlformats.org/officeDocument/2006/relationships/image" Target="../media/image30.png"/><Relationship Id="rId14" Type="http://schemas.openxmlformats.org/officeDocument/2006/relationships/image" Target="../media/image64.png"/></Relationships>
</file>

<file path=ppt/slides/_rels/slide15.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55.png"/><Relationship Id="rId26" Type="http://schemas.openxmlformats.org/officeDocument/2006/relationships/image" Target="../media/image36.png"/><Relationship Id="rId3" Type="http://schemas.openxmlformats.org/officeDocument/2006/relationships/image" Target="../media/image22.png"/><Relationship Id="rId21" Type="http://schemas.openxmlformats.org/officeDocument/2006/relationships/image" Target="../media/image58.png"/><Relationship Id="rId34" Type="http://schemas.openxmlformats.org/officeDocument/2006/relationships/image" Target="../media/image44.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54.png"/><Relationship Id="rId25" Type="http://schemas.openxmlformats.org/officeDocument/2006/relationships/image" Target="../media/image62.png"/><Relationship Id="rId33" Type="http://schemas.openxmlformats.org/officeDocument/2006/relationships/image" Target="../media/image43.png"/><Relationship Id="rId2" Type="http://schemas.openxmlformats.org/officeDocument/2006/relationships/notesSlide" Target="../notesSlides/notesSlide14.xml"/><Relationship Id="rId16" Type="http://schemas.openxmlformats.org/officeDocument/2006/relationships/image" Target="../media/image53.png"/><Relationship Id="rId20" Type="http://schemas.openxmlformats.org/officeDocument/2006/relationships/image" Target="../media/image57.png"/><Relationship Id="rId29"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61.png"/><Relationship Id="rId32" Type="http://schemas.openxmlformats.org/officeDocument/2006/relationships/image" Target="../media/image42.png"/><Relationship Id="rId5" Type="http://schemas.openxmlformats.org/officeDocument/2006/relationships/image" Target="../media/image24.png"/><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38.png"/><Relationship Id="rId36" Type="http://schemas.openxmlformats.org/officeDocument/2006/relationships/image" Target="../media/image35.png"/><Relationship Id="rId10" Type="http://schemas.openxmlformats.org/officeDocument/2006/relationships/image" Target="../media/image29.png"/><Relationship Id="rId19" Type="http://schemas.openxmlformats.org/officeDocument/2006/relationships/image" Target="../media/image56.png"/><Relationship Id="rId31" Type="http://schemas.openxmlformats.org/officeDocument/2006/relationships/image" Target="../media/image41.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65.png"/><Relationship Id="rId22" Type="http://schemas.openxmlformats.org/officeDocument/2006/relationships/image" Target="../media/image59.png"/><Relationship Id="rId27" Type="http://schemas.openxmlformats.org/officeDocument/2006/relationships/image" Target="../media/image37.png"/><Relationship Id="rId30" Type="http://schemas.openxmlformats.org/officeDocument/2006/relationships/image" Target="../media/image40.png"/><Relationship Id="rId35" Type="http://schemas.openxmlformats.org/officeDocument/2006/relationships/image" Target="../media/image45.png"/><Relationship Id="rId8" Type="http://schemas.openxmlformats.org/officeDocument/2006/relationships/image" Target="../media/image27.png"/></Relationships>
</file>

<file path=ppt/slides/_rels/slide16.xml.rels><?xml version="1.0" encoding="UTF-8" standalone="yes"?>
<Relationships xmlns="http://schemas.openxmlformats.org/package/2006/relationships"><Relationship Id="rId13" Type="http://schemas.openxmlformats.org/officeDocument/2006/relationships/image" Target="../media/image32.png"/><Relationship Id="rId39" Type="http://schemas.openxmlformats.org/officeDocument/2006/relationships/image" Target="../media/image52.png"/><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36.png"/><Relationship Id="rId55" Type="http://schemas.openxmlformats.org/officeDocument/2006/relationships/image" Target="../media/image41.png"/><Relationship Id="rId7" Type="http://schemas.openxmlformats.org/officeDocument/2006/relationships/image" Target="../media/image26.png"/><Relationship Id="rId12" Type="http://schemas.openxmlformats.org/officeDocument/2006/relationships/image" Target="../media/image31.png"/><Relationship Id="rId38" Type="http://schemas.openxmlformats.org/officeDocument/2006/relationships/image" Target="../media/image65.png"/><Relationship Id="rId46" Type="http://schemas.openxmlformats.org/officeDocument/2006/relationships/image" Target="../media/image59.png"/><Relationship Id="rId59" Type="http://schemas.openxmlformats.org/officeDocument/2006/relationships/image" Target="../media/image45.png"/><Relationship Id="rId2" Type="http://schemas.openxmlformats.org/officeDocument/2006/relationships/notesSlide" Target="../notesSlides/notesSlide15.xml"/><Relationship Id="rId41" Type="http://schemas.openxmlformats.org/officeDocument/2006/relationships/image" Target="../media/image54.png"/><Relationship Id="rId54" Type="http://schemas.openxmlformats.org/officeDocument/2006/relationships/image" Target="../media/image40.png"/><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37" Type="http://schemas.openxmlformats.org/officeDocument/2006/relationships/image" Target="../media/image67.pn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image" Target="../media/image39.png"/><Relationship Id="rId58" Type="http://schemas.openxmlformats.org/officeDocument/2006/relationships/image" Target="../media/image44.png"/><Relationship Id="rId5" Type="http://schemas.openxmlformats.org/officeDocument/2006/relationships/image" Target="../media/image24.png"/><Relationship Id="rId49" Type="http://schemas.openxmlformats.org/officeDocument/2006/relationships/image" Target="../media/image62.png"/><Relationship Id="rId57" Type="http://schemas.openxmlformats.org/officeDocument/2006/relationships/image" Target="../media/image43.png"/><Relationship Id="rId10" Type="http://schemas.openxmlformats.org/officeDocument/2006/relationships/image" Target="../media/image29.png"/><Relationship Id="rId44" Type="http://schemas.openxmlformats.org/officeDocument/2006/relationships/image" Target="../media/image57.png"/><Relationship Id="rId52"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35" Type="http://schemas.openxmlformats.org/officeDocument/2006/relationships/image" Target="../media/image66.png"/><Relationship Id="rId43" Type="http://schemas.openxmlformats.org/officeDocument/2006/relationships/image" Target="../media/image56.png"/><Relationship Id="rId48" Type="http://schemas.openxmlformats.org/officeDocument/2006/relationships/image" Target="../media/image61.png"/><Relationship Id="rId56" Type="http://schemas.openxmlformats.org/officeDocument/2006/relationships/image" Target="../media/image42.png"/><Relationship Id="rId8" Type="http://schemas.openxmlformats.org/officeDocument/2006/relationships/image" Target="../media/image27.png"/><Relationship Id="rId51" Type="http://schemas.openxmlformats.org/officeDocument/2006/relationships/image" Target="../media/image37.png"/><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1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9.png"/><Relationship Id="rId7" Type="http://schemas.openxmlformats.org/officeDocument/2006/relationships/image" Target="../media/image71.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82.svg"/></Relationships>
</file>

<file path=ppt/slides/_rels/slide2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84.svg"/></Relationships>
</file>

<file path=ppt/slides/_rels/slide23.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82.svg"/></Relationships>
</file>

<file path=ppt/slides/_rels/slide24.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25.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4.png"/><Relationship Id="rId7" Type="http://schemas.openxmlformats.org/officeDocument/2006/relationships/image" Target="../media/image92.png"/><Relationship Id="rId12" Type="http://schemas.openxmlformats.org/officeDocument/2006/relationships/image" Target="../media/image99.png"/><Relationship Id="rId2" Type="http://schemas.openxmlformats.org/officeDocument/2006/relationships/notesSlide" Target="../notesSlides/notesSlide24.xml"/><Relationship Id="rId1" Type="http://schemas.openxmlformats.org/officeDocument/2006/relationships/slideLayout" Target="../slideLayouts/slideLayout2.xml"/><Relationship Id="rId11" Type="http://schemas.openxmlformats.org/officeDocument/2006/relationships/image" Target="../media/image98.png"/><Relationship Id="rId10" Type="http://schemas.openxmlformats.org/officeDocument/2006/relationships/image" Target="../media/image97.png"/><Relationship Id="rId4" Type="http://schemas.openxmlformats.org/officeDocument/2006/relationships/image" Target="../media/image87.png"/><Relationship Id="rId9" Type="http://schemas.openxmlformats.org/officeDocument/2006/relationships/image" Target="../media/image96.png"/></Relationships>
</file>

<file path=ppt/slides/_rels/slide26.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10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9.xml"/><Relationship Id="rId16" Type="http://schemas.openxmlformats.org/officeDocument/2006/relationships/image" Target="../media/image32.png"/><Relationship Id="rId1" Type="http://schemas.openxmlformats.org/officeDocument/2006/relationships/slideLayout" Target="../slideLayouts/slideLayout18.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microsoft.com/office/2007/relationships/hdphoto" Target="../media/hdphoto1.wdp"/><Relationship Id="rId9" Type="http://schemas.openxmlformats.org/officeDocument/2006/relationships/image" Target="../media/image25.pn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ctrTitle"/>
          </p:nvPr>
        </p:nvSpPr>
        <p:spPr>
          <a:xfrm>
            <a:off x="1513012" y="2983577"/>
            <a:ext cx="19282214" cy="4937760"/>
          </a:xfrm>
        </p:spPr>
        <p:txBody>
          <a:bodyPr/>
          <a:lstStyle/>
          <a:p>
            <a:r>
              <a:rPr lang="en-US" dirty="0"/>
              <a:t>Generative AI with</a:t>
            </a:r>
            <a:br>
              <a:rPr lang="en-US" dirty="0"/>
            </a:br>
            <a:r>
              <a:rPr lang="en-US" dirty="0"/>
              <a:t>Diffusion Models</a:t>
            </a:r>
          </a:p>
        </p:txBody>
      </p:sp>
      <p:sp>
        <p:nvSpPr>
          <p:cNvPr id="10" name="Subtitle 9">
            <a:extLst>
              <a:ext uri="{FF2B5EF4-FFF2-40B4-BE49-F238E27FC236}">
                <a16:creationId xmlns:a16="http://schemas.microsoft.com/office/drawing/2014/main" id="{4C4E44C6-E88C-4CDE-9E6A-035AA5A6FA95}"/>
              </a:ext>
            </a:extLst>
          </p:cNvPr>
          <p:cNvSpPr>
            <a:spLocks noGrp="1"/>
          </p:cNvSpPr>
          <p:nvPr>
            <p:ph type="subTitle" idx="1"/>
          </p:nvPr>
        </p:nvSpPr>
        <p:spPr>
          <a:xfrm>
            <a:off x="1513012" y="7941727"/>
            <a:ext cx="19282214" cy="1703832"/>
          </a:xfrm>
        </p:spPr>
        <p:txBody>
          <a:bodyPr/>
          <a:lstStyle/>
          <a:p>
            <a:r>
              <a:rPr lang="en-US" dirty="0"/>
              <a:t>Part 2: Denoising Diffusion Probabilistic Models</a:t>
            </a:r>
          </a:p>
        </p:txBody>
      </p:sp>
    </p:spTree>
    <p:extLst>
      <p:ext uri="{BB962C8B-B14F-4D97-AF65-F5344CB8AC3E}">
        <p14:creationId xmlns:p14="http://schemas.microsoft.com/office/powerpoint/2010/main" val="188783747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Forward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grpSp>
        <p:nvGrpSpPr>
          <p:cNvPr id="195" name="Group 194">
            <a:extLst>
              <a:ext uri="{FF2B5EF4-FFF2-40B4-BE49-F238E27FC236}">
                <a16:creationId xmlns:a16="http://schemas.microsoft.com/office/drawing/2014/main" id="{7F1D2F74-B720-5563-4EBF-36D63BCC2C3C}"/>
              </a:ext>
            </a:extLst>
          </p:cNvPr>
          <p:cNvGrpSpPr/>
          <p:nvPr/>
        </p:nvGrpSpPr>
        <p:grpSpPr>
          <a:xfrm>
            <a:off x="3800135" y="5569349"/>
            <a:ext cx="28992413" cy="883706"/>
            <a:chOff x="3800135" y="5569349"/>
            <a:chExt cx="28992413" cy="883706"/>
          </a:xfrm>
        </p:grpSpPr>
        <p:grpSp>
          <p:nvGrpSpPr>
            <p:cNvPr id="97" name="Group 96">
              <a:extLst>
                <a:ext uri="{FF2B5EF4-FFF2-40B4-BE49-F238E27FC236}">
                  <a16:creationId xmlns:a16="http://schemas.microsoft.com/office/drawing/2014/main" id="{AAB6DD6E-25A3-82FF-BFC8-20997E896788}"/>
                </a:ext>
              </a:extLst>
            </p:cNvPr>
            <p:cNvGrpSpPr/>
            <p:nvPr/>
          </p:nvGrpSpPr>
          <p:grpSpPr>
            <a:xfrm>
              <a:off x="3800135" y="5569349"/>
              <a:ext cx="2873816" cy="883706"/>
              <a:chOff x="3918123" y="5539683"/>
              <a:chExt cx="2873816" cy="883706"/>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1EEDBBF-A29D-8AEA-B288-10063712A520}"/>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73" name="TextBox 72">
                    <a:extLst>
                      <a:ext uri="{FF2B5EF4-FFF2-40B4-BE49-F238E27FC236}">
                        <a16:creationId xmlns:a16="http://schemas.microsoft.com/office/drawing/2014/main" id="{31EEDBBF-A29D-8AEA-B288-10063712A520}"/>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4"/>
                    <a:stretch>
                      <a:fillRect/>
                    </a:stretch>
                  </a:blipFill>
                </p:spPr>
                <p:txBody>
                  <a:bodyPr/>
                  <a:lstStyle/>
                  <a:p>
                    <a:r>
                      <a:rPr lang="en-US">
                        <a:noFill/>
                      </a:rPr>
                      <a:t> </a:t>
                    </a:r>
                  </a:p>
                </p:txBody>
              </p:sp>
            </mc:Fallback>
          </mc:AlternateContent>
          <p:cxnSp>
            <p:nvCxnSpPr>
              <p:cNvPr id="77" name="Connector: Curved 76">
                <a:extLst>
                  <a:ext uri="{FF2B5EF4-FFF2-40B4-BE49-F238E27FC236}">
                    <a16:creationId xmlns:a16="http://schemas.microsoft.com/office/drawing/2014/main" id="{CDBF76C1-5ED1-63C5-9A6C-D39E5A6DB38B}"/>
                  </a:ext>
                </a:extLst>
              </p:cNvPr>
              <p:cNvCxnSpPr>
                <a:cxnSpLocks/>
                <a:stCxn id="5" idx="0"/>
                <a:endCxn id="7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Connector: Curved 85">
                <a:extLst>
                  <a:ext uri="{FF2B5EF4-FFF2-40B4-BE49-F238E27FC236}">
                    <a16:creationId xmlns:a16="http://schemas.microsoft.com/office/drawing/2014/main" id="{15DC86A0-BA41-C5A3-C09F-52F5C116CE8B}"/>
                  </a:ext>
                </a:extLst>
              </p:cNvPr>
              <p:cNvCxnSpPr>
                <a:cxnSpLocks/>
                <a:stCxn id="73" idx="3"/>
                <a:endCxn id="8" idx="0"/>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62A869FC-F947-4698-1906-118FF99FCA1D}"/>
                </a:ext>
              </a:extLst>
            </p:cNvPr>
            <p:cNvGrpSpPr/>
            <p:nvPr/>
          </p:nvGrpSpPr>
          <p:grpSpPr>
            <a:xfrm>
              <a:off x="18331990" y="5569349"/>
              <a:ext cx="2873816" cy="883706"/>
              <a:chOff x="3918123" y="5539683"/>
              <a:chExt cx="2873816" cy="883706"/>
            </a:xfrm>
          </p:grpSpPr>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4866A923-135C-667E-2BF2-D0D734364120}"/>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9" name="TextBox 158">
                    <a:extLst>
                      <a:ext uri="{FF2B5EF4-FFF2-40B4-BE49-F238E27FC236}">
                        <a16:creationId xmlns:a16="http://schemas.microsoft.com/office/drawing/2014/main" id="{4866A923-135C-667E-2BF2-D0D734364120}"/>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5"/>
                    <a:stretch>
                      <a:fillRect/>
                    </a:stretch>
                  </a:blipFill>
                </p:spPr>
                <p:txBody>
                  <a:bodyPr/>
                  <a:lstStyle/>
                  <a:p>
                    <a:r>
                      <a:rPr lang="en-US">
                        <a:noFill/>
                      </a:rPr>
                      <a:t> </a:t>
                    </a:r>
                  </a:p>
                </p:txBody>
              </p:sp>
            </mc:Fallback>
          </mc:AlternateContent>
          <p:cxnSp>
            <p:nvCxnSpPr>
              <p:cNvPr id="160" name="Connector: Curved 159">
                <a:extLst>
                  <a:ext uri="{FF2B5EF4-FFF2-40B4-BE49-F238E27FC236}">
                    <a16:creationId xmlns:a16="http://schemas.microsoft.com/office/drawing/2014/main" id="{3D761828-37DD-D923-E5C0-71FB861C6B2B}"/>
                  </a:ext>
                </a:extLst>
              </p:cNvPr>
              <p:cNvCxnSpPr>
                <a:cxnSpLocks/>
                <a:endCxn id="159"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F29CF6E6-3B40-2516-8A27-09146F4D9503}"/>
                  </a:ext>
                </a:extLst>
              </p:cNvPr>
              <p:cNvCxnSpPr>
                <a:cxnSpLocks/>
                <a:stCxn id="159"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DCFE570E-9A45-ECC0-18FE-55BFBB21FD62}"/>
                </a:ext>
              </a:extLst>
            </p:cNvPr>
            <p:cNvGrpSpPr/>
            <p:nvPr/>
          </p:nvGrpSpPr>
          <p:grpSpPr>
            <a:xfrm>
              <a:off x="9612877" y="5569349"/>
              <a:ext cx="2873816" cy="883706"/>
              <a:chOff x="3918123" y="5539683"/>
              <a:chExt cx="2873816" cy="883706"/>
            </a:xfrm>
          </p:grpSpPr>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D43710F5-C820-EB65-0536-36A512AEFA8C}"/>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63" name="TextBox 162">
                    <a:extLst>
                      <a:ext uri="{FF2B5EF4-FFF2-40B4-BE49-F238E27FC236}">
                        <a16:creationId xmlns:a16="http://schemas.microsoft.com/office/drawing/2014/main" id="{D43710F5-C820-EB65-0536-36A512AEFA8C}"/>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6"/>
                    <a:stretch>
                      <a:fillRect/>
                    </a:stretch>
                  </a:blipFill>
                </p:spPr>
                <p:txBody>
                  <a:bodyPr/>
                  <a:lstStyle/>
                  <a:p>
                    <a:r>
                      <a:rPr lang="en-US">
                        <a:noFill/>
                      </a:rPr>
                      <a:t> </a:t>
                    </a:r>
                  </a:p>
                </p:txBody>
              </p:sp>
            </mc:Fallback>
          </mc:AlternateContent>
          <p:cxnSp>
            <p:nvCxnSpPr>
              <p:cNvPr id="164" name="Connector: Curved 163">
                <a:extLst>
                  <a:ext uri="{FF2B5EF4-FFF2-40B4-BE49-F238E27FC236}">
                    <a16:creationId xmlns:a16="http://schemas.microsoft.com/office/drawing/2014/main" id="{6C54408F-AA78-1A94-E6DA-7954280FF2F1}"/>
                  </a:ext>
                </a:extLst>
              </p:cNvPr>
              <p:cNvCxnSpPr>
                <a:cxnSpLocks/>
                <a:endCxn id="16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id="{7CCAD19A-DFEF-DDE5-FE3C-BDA75B2A9ADC}"/>
                  </a:ext>
                </a:extLst>
              </p:cNvPr>
              <p:cNvCxnSpPr>
                <a:cxnSpLocks/>
                <a:stCxn id="16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08256AFF-D26B-D8EF-2F00-5803642668C9}"/>
                </a:ext>
              </a:extLst>
            </p:cNvPr>
            <p:cNvGrpSpPr/>
            <p:nvPr/>
          </p:nvGrpSpPr>
          <p:grpSpPr>
            <a:xfrm>
              <a:off x="12519248" y="5569349"/>
              <a:ext cx="2873816" cy="883706"/>
              <a:chOff x="3918123" y="5539683"/>
              <a:chExt cx="2873816" cy="883706"/>
            </a:xfrm>
          </p:grpSpPr>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E739B7A3-E382-6A43-C25D-6684279A352B}"/>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67" name="TextBox 166">
                    <a:extLst>
                      <a:ext uri="{FF2B5EF4-FFF2-40B4-BE49-F238E27FC236}">
                        <a16:creationId xmlns:a16="http://schemas.microsoft.com/office/drawing/2014/main" id="{E739B7A3-E382-6A43-C25D-6684279A352B}"/>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7"/>
                    <a:stretch>
                      <a:fillRect/>
                    </a:stretch>
                  </a:blipFill>
                </p:spPr>
                <p:txBody>
                  <a:bodyPr/>
                  <a:lstStyle/>
                  <a:p>
                    <a:r>
                      <a:rPr lang="en-US">
                        <a:noFill/>
                      </a:rPr>
                      <a:t> </a:t>
                    </a:r>
                  </a:p>
                </p:txBody>
              </p:sp>
            </mc:Fallback>
          </mc:AlternateContent>
          <p:cxnSp>
            <p:nvCxnSpPr>
              <p:cNvPr id="168" name="Connector: Curved 167">
                <a:extLst>
                  <a:ext uri="{FF2B5EF4-FFF2-40B4-BE49-F238E27FC236}">
                    <a16:creationId xmlns:a16="http://schemas.microsoft.com/office/drawing/2014/main" id="{124067A5-8560-684A-91FC-3C2884336F21}"/>
                  </a:ext>
                </a:extLst>
              </p:cNvPr>
              <p:cNvCxnSpPr>
                <a:cxnSpLocks/>
                <a:endCxn id="16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9" name="Connector: Curved 168">
                <a:extLst>
                  <a:ext uri="{FF2B5EF4-FFF2-40B4-BE49-F238E27FC236}">
                    <a16:creationId xmlns:a16="http://schemas.microsoft.com/office/drawing/2014/main" id="{9F934F2C-EE9C-AAA2-B536-6371274762FC}"/>
                  </a:ext>
                </a:extLst>
              </p:cNvPr>
              <p:cNvCxnSpPr>
                <a:cxnSpLocks/>
                <a:stCxn id="16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CD58EB3A-06F7-6395-6731-2A73CFA5361D}"/>
                </a:ext>
              </a:extLst>
            </p:cNvPr>
            <p:cNvGrpSpPr/>
            <p:nvPr/>
          </p:nvGrpSpPr>
          <p:grpSpPr>
            <a:xfrm>
              <a:off x="15425619" y="5569349"/>
              <a:ext cx="2873816" cy="883706"/>
              <a:chOff x="3918123" y="5539683"/>
              <a:chExt cx="2873816" cy="883706"/>
            </a:xfrm>
          </p:grpSpPr>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EF2D2623-9FFF-9F4A-8DAD-6CE858933D08}"/>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71" name="TextBox 170">
                    <a:extLst>
                      <a:ext uri="{FF2B5EF4-FFF2-40B4-BE49-F238E27FC236}">
                        <a16:creationId xmlns:a16="http://schemas.microsoft.com/office/drawing/2014/main" id="{EF2D2623-9FFF-9F4A-8DAD-6CE858933D08}"/>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8"/>
                    <a:stretch>
                      <a:fillRect/>
                    </a:stretch>
                  </a:blipFill>
                </p:spPr>
                <p:txBody>
                  <a:bodyPr/>
                  <a:lstStyle/>
                  <a:p>
                    <a:r>
                      <a:rPr lang="en-US">
                        <a:noFill/>
                      </a:rPr>
                      <a:t> </a:t>
                    </a:r>
                  </a:p>
                </p:txBody>
              </p:sp>
            </mc:Fallback>
          </mc:AlternateContent>
          <p:cxnSp>
            <p:nvCxnSpPr>
              <p:cNvPr id="172" name="Connector: Curved 171">
                <a:extLst>
                  <a:ext uri="{FF2B5EF4-FFF2-40B4-BE49-F238E27FC236}">
                    <a16:creationId xmlns:a16="http://schemas.microsoft.com/office/drawing/2014/main" id="{4193045D-9D81-6613-1014-614A85AB4134}"/>
                  </a:ext>
                </a:extLst>
              </p:cNvPr>
              <p:cNvCxnSpPr>
                <a:cxnSpLocks/>
                <a:endCxn id="171"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3" name="Connector: Curved 172">
                <a:extLst>
                  <a:ext uri="{FF2B5EF4-FFF2-40B4-BE49-F238E27FC236}">
                    <a16:creationId xmlns:a16="http://schemas.microsoft.com/office/drawing/2014/main" id="{FB71B943-9B8B-63B9-07E9-B05773FA6221}"/>
                  </a:ext>
                </a:extLst>
              </p:cNvPr>
              <p:cNvCxnSpPr>
                <a:cxnSpLocks/>
                <a:stCxn id="171"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4" name="Group 173">
              <a:extLst>
                <a:ext uri="{FF2B5EF4-FFF2-40B4-BE49-F238E27FC236}">
                  <a16:creationId xmlns:a16="http://schemas.microsoft.com/office/drawing/2014/main" id="{F167048C-6255-F9F9-A2A9-4D5AE340C515}"/>
                </a:ext>
              </a:extLst>
            </p:cNvPr>
            <p:cNvGrpSpPr/>
            <p:nvPr/>
          </p:nvGrpSpPr>
          <p:grpSpPr>
            <a:xfrm>
              <a:off x="6706506" y="5569349"/>
              <a:ext cx="2873816" cy="883706"/>
              <a:chOff x="3918123" y="5539683"/>
              <a:chExt cx="2873816" cy="883706"/>
            </a:xfrm>
          </p:grpSpPr>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64E9EFD2-569A-F197-82DC-48FC70D9F43F}"/>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75" name="TextBox 174">
                    <a:extLst>
                      <a:ext uri="{FF2B5EF4-FFF2-40B4-BE49-F238E27FC236}">
                        <a16:creationId xmlns:a16="http://schemas.microsoft.com/office/drawing/2014/main" id="{64E9EFD2-569A-F197-82DC-48FC70D9F43F}"/>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19"/>
                    <a:stretch>
                      <a:fillRect/>
                    </a:stretch>
                  </a:blipFill>
                </p:spPr>
                <p:txBody>
                  <a:bodyPr/>
                  <a:lstStyle/>
                  <a:p>
                    <a:r>
                      <a:rPr lang="en-US">
                        <a:noFill/>
                      </a:rPr>
                      <a:t> </a:t>
                    </a:r>
                  </a:p>
                </p:txBody>
              </p:sp>
            </mc:Fallback>
          </mc:AlternateContent>
          <p:cxnSp>
            <p:nvCxnSpPr>
              <p:cNvPr id="176" name="Connector: Curved 175">
                <a:extLst>
                  <a:ext uri="{FF2B5EF4-FFF2-40B4-BE49-F238E27FC236}">
                    <a16:creationId xmlns:a16="http://schemas.microsoft.com/office/drawing/2014/main" id="{967D7533-250B-8093-6099-BFE2581216D8}"/>
                  </a:ext>
                </a:extLst>
              </p:cNvPr>
              <p:cNvCxnSpPr>
                <a:cxnSpLocks/>
                <a:endCxn id="175"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7" name="Connector: Curved 176">
                <a:extLst>
                  <a:ext uri="{FF2B5EF4-FFF2-40B4-BE49-F238E27FC236}">
                    <a16:creationId xmlns:a16="http://schemas.microsoft.com/office/drawing/2014/main" id="{ADFA53BE-FFCB-139E-9D44-D9478B594B4D}"/>
                  </a:ext>
                </a:extLst>
              </p:cNvPr>
              <p:cNvCxnSpPr>
                <a:cxnSpLocks/>
                <a:stCxn id="175"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744E22C8-BD90-2DFB-23B4-2D4EE88D6FF2}"/>
                </a:ext>
              </a:extLst>
            </p:cNvPr>
            <p:cNvGrpSpPr/>
            <p:nvPr/>
          </p:nvGrpSpPr>
          <p:grpSpPr>
            <a:xfrm>
              <a:off x="24144732" y="5569349"/>
              <a:ext cx="2873816" cy="883706"/>
              <a:chOff x="3918123" y="5539683"/>
              <a:chExt cx="2873816" cy="883706"/>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25B8EA23-48D5-2A48-6AC3-DC83CEECA0C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79" name="TextBox 178">
                    <a:extLst>
                      <a:ext uri="{FF2B5EF4-FFF2-40B4-BE49-F238E27FC236}">
                        <a16:creationId xmlns:a16="http://schemas.microsoft.com/office/drawing/2014/main" id="{25B8EA23-48D5-2A48-6AC3-DC83CEECA0C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0"/>
                    <a:stretch>
                      <a:fillRect/>
                    </a:stretch>
                  </a:blipFill>
                </p:spPr>
                <p:txBody>
                  <a:bodyPr/>
                  <a:lstStyle/>
                  <a:p>
                    <a:r>
                      <a:rPr lang="en-US">
                        <a:noFill/>
                      </a:rPr>
                      <a:t> </a:t>
                    </a:r>
                  </a:p>
                </p:txBody>
              </p:sp>
            </mc:Fallback>
          </mc:AlternateContent>
          <p:cxnSp>
            <p:nvCxnSpPr>
              <p:cNvPr id="180" name="Connector: Curved 179">
                <a:extLst>
                  <a:ext uri="{FF2B5EF4-FFF2-40B4-BE49-F238E27FC236}">
                    <a16:creationId xmlns:a16="http://schemas.microsoft.com/office/drawing/2014/main" id="{57700BBA-7FFB-0258-E717-21A6AD8E961A}"/>
                  </a:ext>
                </a:extLst>
              </p:cNvPr>
              <p:cNvCxnSpPr>
                <a:cxnSpLocks/>
                <a:endCxn id="179"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1" name="Connector: Curved 180">
                <a:extLst>
                  <a:ext uri="{FF2B5EF4-FFF2-40B4-BE49-F238E27FC236}">
                    <a16:creationId xmlns:a16="http://schemas.microsoft.com/office/drawing/2014/main" id="{DEE8FEA1-4143-A0D3-040A-80F2F764D5F9}"/>
                  </a:ext>
                </a:extLst>
              </p:cNvPr>
              <p:cNvCxnSpPr>
                <a:cxnSpLocks/>
                <a:stCxn id="179"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3AD344AE-C03C-888F-12F0-55F5B5CAB3B0}"/>
                </a:ext>
              </a:extLst>
            </p:cNvPr>
            <p:cNvGrpSpPr/>
            <p:nvPr/>
          </p:nvGrpSpPr>
          <p:grpSpPr>
            <a:xfrm>
              <a:off x="21238361" y="5569349"/>
              <a:ext cx="2873816" cy="883706"/>
              <a:chOff x="3918123" y="5539683"/>
              <a:chExt cx="2873816" cy="883706"/>
            </a:xfrm>
          </p:grpSpPr>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AD75734A-54A1-AAB5-F804-0348AEACC22F}"/>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83" name="TextBox 182">
                    <a:extLst>
                      <a:ext uri="{FF2B5EF4-FFF2-40B4-BE49-F238E27FC236}">
                        <a16:creationId xmlns:a16="http://schemas.microsoft.com/office/drawing/2014/main" id="{AD75734A-54A1-AAB5-F804-0348AEACC22F}"/>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1"/>
                    <a:stretch>
                      <a:fillRect/>
                    </a:stretch>
                  </a:blipFill>
                </p:spPr>
                <p:txBody>
                  <a:bodyPr/>
                  <a:lstStyle/>
                  <a:p>
                    <a:r>
                      <a:rPr lang="en-US">
                        <a:noFill/>
                      </a:rPr>
                      <a:t> </a:t>
                    </a:r>
                  </a:p>
                </p:txBody>
              </p:sp>
            </mc:Fallback>
          </mc:AlternateContent>
          <p:cxnSp>
            <p:nvCxnSpPr>
              <p:cNvPr id="184" name="Connector: Curved 183">
                <a:extLst>
                  <a:ext uri="{FF2B5EF4-FFF2-40B4-BE49-F238E27FC236}">
                    <a16:creationId xmlns:a16="http://schemas.microsoft.com/office/drawing/2014/main" id="{55AE4751-3C58-5BB0-D49F-68FFD3FD4638}"/>
                  </a:ext>
                </a:extLst>
              </p:cNvPr>
              <p:cNvCxnSpPr>
                <a:cxnSpLocks/>
                <a:endCxn id="18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5" name="Connector: Curved 184">
                <a:extLst>
                  <a:ext uri="{FF2B5EF4-FFF2-40B4-BE49-F238E27FC236}">
                    <a16:creationId xmlns:a16="http://schemas.microsoft.com/office/drawing/2014/main" id="{F527A4FC-0E20-9EBB-7944-BE265B2289F5}"/>
                  </a:ext>
                </a:extLst>
              </p:cNvPr>
              <p:cNvCxnSpPr>
                <a:cxnSpLocks/>
                <a:stCxn id="18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A5BF49FF-0F78-1B2F-A466-5E100B3AF050}"/>
                </a:ext>
              </a:extLst>
            </p:cNvPr>
            <p:cNvGrpSpPr/>
            <p:nvPr/>
          </p:nvGrpSpPr>
          <p:grpSpPr>
            <a:xfrm>
              <a:off x="27051103" y="5569349"/>
              <a:ext cx="2873816" cy="883706"/>
              <a:chOff x="3918123" y="5539683"/>
              <a:chExt cx="2873816" cy="883706"/>
            </a:xfrm>
          </p:grpSpPr>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6C694E84-0978-E923-0215-B23DC85C1D84}"/>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87" name="TextBox 186">
                    <a:extLst>
                      <a:ext uri="{FF2B5EF4-FFF2-40B4-BE49-F238E27FC236}">
                        <a16:creationId xmlns:a16="http://schemas.microsoft.com/office/drawing/2014/main" id="{6C694E84-0978-E923-0215-B23DC85C1D84}"/>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2"/>
                    <a:stretch>
                      <a:fillRect/>
                    </a:stretch>
                  </a:blipFill>
                </p:spPr>
                <p:txBody>
                  <a:bodyPr/>
                  <a:lstStyle/>
                  <a:p>
                    <a:r>
                      <a:rPr lang="en-US">
                        <a:noFill/>
                      </a:rPr>
                      <a:t> </a:t>
                    </a:r>
                  </a:p>
                </p:txBody>
              </p:sp>
            </mc:Fallback>
          </mc:AlternateContent>
          <p:cxnSp>
            <p:nvCxnSpPr>
              <p:cNvPr id="188" name="Connector: Curved 187">
                <a:extLst>
                  <a:ext uri="{FF2B5EF4-FFF2-40B4-BE49-F238E27FC236}">
                    <a16:creationId xmlns:a16="http://schemas.microsoft.com/office/drawing/2014/main" id="{1326F752-15AF-8B91-7B33-6D63F7BDE72A}"/>
                  </a:ext>
                </a:extLst>
              </p:cNvPr>
              <p:cNvCxnSpPr>
                <a:cxnSpLocks/>
                <a:endCxn id="18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9" name="Connector: Curved 188">
                <a:extLst>
                  <a:ext uri="{FF2B5EF4-FFF2-40B4-BE49-F238E27FC236}">
                    <a16:creationId xmlns:a16="http://schemas.microsoft.com/office/drawing/2014/main" id="{C2F0B4AE-1E7A-CA00-83C4-34D0B1C29308}"/>
                  </a:ext>
                </a:extLst>
              </p:cNvPr>
              <p:cNvCxnSpPr>
                <a:cxnSpLocks/>
                <a:stCxn id="18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C93877AC-A8C4-21E5-A26E-2476E6615BA9}"/>
                </a:ext>
              </a:extLst>
            </p:cNvPr>
            <p:cNvGrpSpPr/>
            <p:nvPr/>
          </p:nvGrpSpPr>
          <p:grpSpPr>
            <a:xfrm>
              <a:off x="29957474" y="5569349"/>
              <a:ext cx="2835074" cy="883706"/>
              <a:chOff x="3594916" y="5612488"/>
              <a:chExt cx="2835074" cy="883706"/>
            </a:xfrm>
          </p:grpSpPr>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C19C2467-5378-FBFC-6BBA-897BF9037895}"/>
                      </a:ext>
                    </a:extLst>
                  </p:cNvPr>
                  <p:cNvSpPr txBox="1"/>
                  <p:nvPr/>
                </p:nvSpPr>
                <p:spPr>
                  <a:xfrm>
                    <a:off x="3964166" y="5612488"/>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91" name="TextBox 190">
                    <a:extLst>
                      <a:ext uri="{FF2B5EF4-FFF2-40B4-BE49-F238E27FC236}">
                        <a16:creationId xmlns:a16="http://schemas.microsoft.com/office/drawing/2014/main" id="{C19C2467-5378-FBFC-6BBA-897BF9037895}"/>
                      </a:ext>
                    </a:extLst>
                  </p:cNvPr>
                  <p:cNvSpPr txBox="1">
                    <a:spLocks noRot="1" noChangeAspect="1" noMove="1" noResize="1" noEditPoints="1" noAdjustHandles="1" noChangeArrowheads="1" noChangeShapeType="1" noTextEdit="1"/>
                  </p:cNvSpPr>
                  <p:nvPr/>
                </p:nvSpPr>
                <p:spPr>
                  <a:xfrm>
                    <a:off x="3964166" y="5612488"/>
                    <a:ext cx="2156042" cy="707886"/>
                  </a:xfrm>
                  <a:prstGeom prst="rect">
                    <a:avLst/>
                  </a:prstGeom>
                  <a:blipFill>
                    <a:blip r:embed="rId23"/>
                    <a:stretch>
                      <a:fillRect/>
                    </a:stretch>
                  </a:blipFill>
                </p:spPr>
                <p:txBody>
                  <a:bodyPr/>
                  <a:lstStyle/>
                  <a:p>
                    <a:r>
                      <a:rPr lang="en-US">
                        <a:noFill/>
                      </a:rPr>
                      <a:t> </a:t>
                    </a:r>
                  </a:p>
                </p:txBody>
              </p:sp>
            </mc:Fallback>
          </mc:AlternateContent>
          <p:cxnSp>
            <p:nvCxnSpPr>
              <p:cNvPr id="192" name="Connector: Curved 191">
                <a:extLst>
                  <a:ext uri="{FF2B5EF4-FFF2-40B4-BE49-F238E27FC236}">
                    <a16:creationId xmlns:a16="http://schemas.microsoft.com/office/drawing/2014/main" id="{58625D85-73AF-913F-A172-16AB3B2F250A}"/>
                  </a:ext>
                </a:extLst>
              </p:cNvPr>
              <p:cNvCxnSpPr>
                <a:cxnSpLocks/>
                <a:endCxn id="191" idx="1"/>
              </p:cNvCxnSpPr>
              <p:nvPr/>
            </p:nvCxnSpPr>
            <p:spPr>
              <a:xfrm rot="5400000" flipH="1" flipV="1">
                <a:off x="3514660" y="6046688"/>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3" name="Connector: Curved 192">
                <a:extLst>
                  <a:ext uri="{FF2B5EF4-FFF2-40B4-BE49-F238E27FC236}">
                    <a16:creationId xmlns:a16="http://schemas.microsoft.com/office/drawing/2014/main" id="{C8F2567F-230C-55D1-3264-C831CF8C073F}"/>
                  </a:ext>
                </a:extLst>
              </p:cNvPr>
              <p:cNvCxnSpPr>
                <a:cxnSpLocks/>
                <a:stCxn id="191" idx="3"/>
              </p:cNvCxnSpPr>
              <p:nvPr/>
            </p:nvCxnSpPr>
            <p:spPr>
              <a:xfrm>
                <a:off x="6120208" y="5966431"/>
                <a:ext cx="309782" cy="517624"/>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7B413D3-1C06-2798-E3CC-1114044955A2}"/>
                  </a:ext>
                </a:extLst>
              </p:cNvPr>
              <p:cNvSpPr txBox="1"/>
              <p:nvPr/>
            </p:nvSpPr>
            <p:spPr>
              <a:xfrm>
                <a:off x="11416343" y="11026236"/>
                <a:ext cx="13743314"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 </m:t>
                      </m:r>
                      <m:d>
                        <m:dPr>
                          <m:begChr m:val="["/>
                          <m:endChr m:val="]"/>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0.0001, 0.0023, 0.0045, 0.0067, …, 0.0200</m:t>
                          </m:r>
                        </m:e>
                      </m:d>
                    </m:oMath>
                  </m:oMathPara>
                </a14:m>
                <a:endParaRPr lang="en-US" sz="54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22" name="TextBox 21">
                <a:extLst>
                  <a:ext uri="{FF2B5EF4-FFF2-40B4-BE49-F238E27FC236}">
                    <a16:creationId xmlns:a16="http://schemas.microsoft.com/office/drawing/2014/main" id="{17B413D3-1C06-2798-E3CC-1114044955A2}"/>
                  </a:ext>
                </a:extLst>
              </p:cNvPr>
              <p:cNvSpPr txBox="1">
                <a:spLocks noRot="1" noChangeAspect="1" noMove="1" noResize="1" noEditPoints="1" noAdjustHandles="1" noChangeArrowheads="1" noChangeShapeType="1" noTextEdit="1"/>
              </p:cNvSpPr>
              <p:nvPr/>
            </p:nvSpPr>
            <p:spPr>
              <a:xfrm>
                <a:off x="11416343" y="11026236"/>
                <a:ext cx="13743314" cy="83099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7FD6D20-2AEF-4E4A-057B-CF9761FBE7F8}"/>
                  </a:ext>
                </a:extLst>
              </p:cNvPr>
              <p:cNvSpPr txBox="1"/>
              <p:nvPr/>
            </p:nvSpPr>
            <p:spPr>
              <a:xfrm>
                <a:off x="9310683" y="10644583"/>
                <a:ext cx="2598871"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oMath>
                  </m:oMathPara>
                </a14:m>
                <a:endParaRPr lang="en-US" sz="8800" dirty="0"/>
              </a:p>
            </p:txBody>
          </p:sp>
        </mc:Choice>
        <mc:Fallback xmlns="">
          <p:sp>
            <p:nvSpPr>
              <p:cNvPr id="26" name="TextBox 25">
                <a:extLst>
                  <a:ext uri="{FF2B5EF4-FFF2-40B4-BE49-F238E27FC236}">
                    <a16:creationId xmlns:a16="http://schemas.microsoft.com/office/drawing/2014/main" id="{A7FD6D20-2AEF-4E4A-057B-CF9761FBE7F8}"/>
                  </a:ext>
                </a:extLst>
              </p:cNvPr>
              <p:cNvSpPr txBox="1">
                <a:spLocks noRot="1" noChangeAspect="1" noMove="1" noResize="1" noEditPoints="1" noAdjustHandles="1" noChangeArrowheads="1" noChangeShapeType="1" noTextEdit="1"/>
              </p:cNvSpPr>
              <p:nvPr/>
            </p:nvSpPr>
            <p:spPr>
              <a:xfrm>
                <a:off x="9310683" y="10644583"/>
                <a:ext cx="2598871" cy="1446550"/>
              </a:xfrm>
              <a:prstGeom prst="rect">
                <a:avLst/>
              </a:prstGeom>
              <a:blipFill>
                <a:blip r:embed="rId2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3F791765-B2AD-B4E4-B75A-C05F866BF0EF}"/>
              </a:ext>
            </a:extLst>
          </p:cNvPr>
          <p:cNvSpPr txBox="1"/>
          <p:nvPr/>
        </p:nvSpPr>
        <p:spPr>
          <a:xfrm>
            <a:off x="12665757"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30" name="TextBox 29">
            <a:extLst>
              <a:ext uri="{FF2B5EF4-FFF2-40B4-BE49-F238E27FC236}">
                <a16:creationId xmlns:a16="http://schemas.microsoft.com/office/drawing/2014/main" id="{553D9B2A-F72A-546B-6950-D54170DC8E0B}"/>
              </a:ext>
            </a:extLst>
          </p:cNvPr>
          <p:cNvSpPr txBox="1"/>
          <p:nvPr/>
        </p:nvSpPr>
        <p:spPr>
          <a:xfrm>
            <a:off x="14993694"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31" name="TextBox 30">
            <a:extLst>
              <a:ext uri="{FF2B5EF4-FFF2-40B4-BE49-F238E27FC236}">
                <a16:creationId xmlns:a16="http://schemas.microsoft.com/office/drawing/2014/main" id="{34F9409C-E38A-9DC5-D817-6DA29F5A2B4C}"/>
              </a:ext>
            </a:extLst>
          </p:cNvPr>
          <p:cNvSpPr txBox="1"/>
          <p:nvPr/>
        </p:nvSpPr>
        <p:spPr>
          <a:xfrm>
            <a:off x="17321631"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32" name="TextBox 31">
            <a:extLst>
              <a:ext uri="{FF2B5EF4-FFF2-40B4-BE49-F238E27FC236}">
                <a16:creationId xmlns:a16="http://schemas.microsoft.com/office/drawing/2014/main" id="{E2C14EAF-7501-B844-3F2F-119806A62644}"/>
              </a:ext>
            </a:extLst>
          </p:cNvPr>
          <p:cNvSpPr txBox="1"/>
          <p:nvPr/>
        </p:nvSpPr>
        <p:spPr>
          <a:xfrm>
            <a:off x="19649567"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33" name="TextBox 32">
            <a:extLst>
              <a:ext uri="{FF2B5EF4-FFF2-40B4-BE49-F238E27FC236}">
                <a16:creationId xmlns:a16="http://schemas.microsoft.com/office/drawing/2014/main" id="{6E75C856-45F6-A816-2F5D-E6112DF16EB4}"/>
              </a:ext>
            </a:extLst>
          </p:cNvPr>
          <p:cNvSpPr txBox="1"/>
          <p:nvPr/>
        </p:nvSpPr>
        <p:spPr>
          <a:xfrm>
            <a:off x="22863291" y="118710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A1920F7-985C-C12C-5DD1-406F24F790CD}"/>
                  </a:ext>
                </a:extLst>
              </p:cNvPr>
              <p:cNvSpPr txBox="1"/>
              <p:nvPr/>
            </p:nvSpPr>
            <p:spPr>
              <a:xfrm>
                <a:off x="9310683" y="14010847"/>
                <a:ext cx="2598871"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𝑇</m:t>
                      </m:r>
                    </m:oMath>
                  </m:oMathPara>
                </a14:m>
                <a:endParaRPr lang="en-US" sz="8800" dirty="0"/>
              </a:p>
            </p:txBody>
          </p:sp>
        </mc:Choice>
        <mc:Fallback xmlns="">
          <p:sp>
            <p:nvSpPr>
              <p:cNvPr id="45" name="TextBox 44">
                <a:extLst>
                  <a:ext uri="{FF2B5EF4-FFF2-40B4-BE49-F238E27FC236}">
                    <a16:creationId xmlns:a16="http://schemas.microsoft.com/office/drawing/2014/main" id="{0A1920F7-985C-C12C-5DD1-406F24F790CD}"/>
                  </a:ext>
                </a:extLst>
              </p:cNvPr>
              <p:cNvSpPr txBox="1">
                <a:spLocks noRot="1" noChangeAspect="1" noMove="1" noResize="1" noEditPoints="1" noAdjustHandles="1" noChangeArrowheads="1" noChangeShapeType="1" noTextEdit="1"/>
              </p:cNvSpPr>
              <p:nvPr/>
            </p:nvSpPr>
            <p:spPr>
              <a:xfrm>
                <a:off x="9310683" y="14010847"/>
                <a:ext cx="2598871" cy="1446550"/>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7C14966-9C5A-1808-1D7E-868A83564EAA}"/>
                  </a:ext>
                </a:extLst>
              </p:cNvPr>
              <p:cNvSpPr txBox="1"/>
              <p:nvPr/>
            </p:nvSpPr>
            <p:spPr>
              <a:xfrm>
                <a:off x="11414196" y="14318623"/>
                <a:ext cx="1654299"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=10</m:t>
                      </m:r>
                    </m:oMath>
                  </m:oMathPara>
                </a14:m>
                <a:endParaRPr lang="en-US" sz="54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46" name="TextBox 45">
                <a:extLst>
                  <a:ext uri="{FF2B5EF4-FFF2-40B4-BE49-F238E27FC236}">
                    <a16:creationId xmlns:a16="http://schemas.microsoft.com/office/drawing/2014/main" id="{07C14966-9C5A-1808-1D7E-868A83564EAA}"/>
                  </a:ext>
                </a:extLst>
              </p:cNvPr>
              <p:cNvSpPr txBox="1">
                <a:spLocks noRot="1" noChangeAspect="1" noMove="1" noResize="1" noEditPoints="1" noAdjustHandles="1" noChangeArrowheads="1" noChangeShapeType="1" noTextEdit="1"/>
              </p:cNvSpPr>
              <p:nvPr/>
            </p:nvSpPr>
            <p:spPr>
              <a:xfrm>
                <a:off x="11414196" y="14318623"/>
                <a:ext cx="1654299" cy="830997"/>
              </a:xfrm>
              <a:prstGeom prst="rect">
                <a:avLst/>
              </a:prstGeom>
              <a:blipFill>
                <a:blip r:embed="rId27"/>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00E76DE1-1192-228D-3E24-301E3A69605E}"/>
              </a:ext>
            </a:extLst>
          </p:cNvPr>
          <p:cNvSpPr/>
          <p:nvPr/>
        </p:nvSpPr>
        <p:spPr>
          <a:xfrm>
            <a:off x="15218802" y="14010847"/>
            <a:ext cx="7864739" cy="14465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bg1"/>
                </a:solidFill>
                <a:latin typeface="Trebuchet MS" panose="020B0603020202020204" pitchFamily="34" charset="0"/>
              </a:rPr>
              <a:t>Total number of timesteps</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CBE4DB6-B164-5D0B-3B4B-B0589C2A2541}"/>
                  </a:ext>
                </a:extLst>
              </p:cNvPr>
              <p:cNvSpPr txBox="1"/>
              <p:nvPr/>
            </p:nvSpPr>
            <p:spPr>
              <a:xfrm>
                <a:off x="9305948" y="16916190"/>
                <a:ext cx="2598871"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oMath>
                  </m:oMathPara>
                </a14:m>
                <a:endParaRPr lang="en-US" sz="8800" dirty="0"/>
              </a:p>
            </p:txBody>
          </p:sp>
        </mc:Choice>
        <mc:Fallback xmlns="">
          <p:sp>
            <p:nvSpPr>
              <p:cNvPr id="48" name="TextBox 47">
                <a:extLst>
                  <a:ext uri="{FF2B5EF4-FFF2-40B4-BE49-F238E27FC236}">
                    <a16:creationId xmlns:a16="http://schemas.microsoft.com/office/drawing/2014/main" id="{3CBE4DB6-B164-5D0B-3B4B-B0589C2A2541}"/>
                  </a:ext>
                </a:extLst>
              </p:cNvPr>
              <p:cNvSpPr txBox="1">
                <a:spLocks noRot="1" noChangeAspect="1" noMove="1" noResize="1" noEditPoints="1" noAdjustHandles="1" noChangeArrowheads="1" noChangeShapeType="1" noTextEdit="1"/>
              </p:cNvSpPr>
              <p:nvPr/>
            </p:nvSpPr>
            <p:spPr>
              <a:xfrm>
                <a:off x="9305948" y="16916190"/>
                <a:ext cx="2598871" cy="1446550"/>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47FDF7D-296F-9D93-AB9D-A36EF752B4B4}"/>
                  </a:ext>
                </a:extLst>
              </p:cNvPr>
              <p:cNvSpPr txBox="1"/>
              <p:nvPr/>
            </p:nvSpPr>
            <p:spPr>
              <a:xfrm>
                <a:off x="11443402" y="17223967"/>
                <a:ext cx="2689967"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 1−</m:t>
                      </m:r>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oMath>
                  </m:oMathPara>
                </a14:m>
                <a:endParaRPr lang="en-US" sz="5400" dirty="0">
                  <a:solidFill>
                    <a:schemeClr val="bg1"/>
                  </a:solidFill>
                  <a:latin typeface="NVIDIA Sans" panose="020B0503020203020204" pitchFamily="34" charset="0"/>
                  <a:cs typeface="NVIDIA Sans" panose="020B0503020203020204" pitchFamily="34" charset="0"/>
                </a:endParaRPr>
              </a:p>
            </p:txBody>
          </p:sp>
        </mc:Choice>
        <mc:Fallback xmlns="">
          <p:sp>
            <p:nvSpPr>
              <p:cNvPr id="49" name="TextBox 48">
                <a:extLst>
                  <a:ext uri="{FF2B5EF4-FFF2-40B4-BE49-F238E27FC236}">
                    <a16:creationId xmlns:a16="http://schemas.microsoft.com/office/drawing/2014/main" id="{147FDF7D-296F-9D93-AB9D-A36EF752B4B4}"/>
                  </a:ext>
                </a:extLst>
              </p:cNvPr>
              <p:cNvSpPr txBox="1">
                <a:spLocks noRot="1" noChangeAspect="1" noMove="1" noResize="1" noEditPoints="1" noAdjustHandles="1" noChangeArrowheads="1" noChangeShapeType="1" noTextEdit="1"/>
              </p:cNvSpPr>
              <p:nvPr/>
            </p:nvSpPr>
            <p:spPr>
              <a:xfrm>
                <a:off x="11443402" y="17223967"/>
                <a:ext cx="2689967" cy="830997"/>
              </a:xfrm>
              <a:prstGeom prst="rect">
                <a:avLst/>
              </a:prstGeom>
              <a:blipFill>
                <a:blip r:embed="rId29"/>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EF80F7CE-8A58-9BDC-959B-6BCCEBEE5F72}"/>
              </a:ext>
            </a:extLst>
          </p:cNvPr>
          <p:cNvSpPr/>
          <p:nvPr/>
        </p:nvSpPr>
        <p:spPr>
          <a:xfrm>
            <a:off x="15118690" y="16840134"/>
            <a:ext cx="7864739" cy="14465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bg1"/>
                </a:solidFill>
                <a:latin typeface="Trebuchet MS" panose="020B0603020202020204" pitchFamily="34" charset="0"/>
              </a:rPr>
              <a:t>Convenient shorthand</a:t>
            </a:r>
          </a:p>
        </p:txBody>
      </p:sp>
    </p:spTree>
    <p:extLst>
      <p:ext uri="{BB962C8B-B14F-4D97-AF65-F5344CB8AC3E}">
        <p14:creationId xmlns:p14="http://schemas.microsoft.com/office/powerpoint/2010/main" val="3306493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Forward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sp>
        <p:nvSpPr>
          <p:cNvPr id="34" name="TextBox 33">
            <a:extLst>
              <a:ext uri="{FF2B5EF4-FFF2-40B4-BE49-F238E27FC236}">
                <a16:creationId xmlns:a16="http://schemas.microsoft.com/office/drawing/2014/main" id="{BAADE2BF-1F98-9119-9AE8-368E60B85151}"/>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35" name="TextBox 34">
            <a:extLst>
              <a:ext uri="{FF2B5EF4-FFF2-40B4-BE49-F238E27FC236}">
                <a16:creationId xmlns:a16="http://schemas.microsoft.com/office/drawing/2014/main" id="{53AC991A-FA76-88EF-38C6-46E3CA0CA77A}"/>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36" name="TextBox 35">
            <a:extLst>
              <a:ext uri="{FF2B5EF4-FFF2-40B4-BE49-F238E27FC236}">
                <a16:creationId xmlns:a16="http://schemas.microsoft.com/office/drawing/2014/main" id="{367E3497-7577-3656-33F8-9F876276117D}"/>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37" name="TextBox 36">
            <a:extLst>
              <a:ext uri="{FF2B5EF4-FFF2-40B4-BE49-F238E27FC236}">
                <a16:creationId xmlns:a16="http://schemas.microsoft.com/office/drawing/2014/main" id="{9376467A-0616-0140-E54C-14476EB5926C}"/>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38" name="TextBox 37">
            <a:extLst>
              <a:ext uri="{FF2B5EF4-FFF2-40B4-BE49-F238E27FC236}">
                <a16:creationId xmlns:a16="http://schemas.microsoft.com/office/drawing/2014/main" id="{BD427066-372B-7794-7B75-5BCB5111D9CC}"/>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39" name="TextBox 38">
            <a:extLst>
              <a:ext uri="{FF2B5EF4-FFF2-40B4-BE49-F238E27FC236}">
                <a16:creationId xmlns:a16="http://schemas.microsoft.com/office/drawing/2014/main" id="{DBC9B4A9-BE3E-7CF5-207B-E611353C7983}"/>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40" name="TextBox 39">
            <a:extLst>
              <a:ext uri="{FF2B5EF4-FFF2-40B4-BE49-F238E27FC236}">
                <a16:creationId xmlns:a16="http://schemas.microsoft.com/office/drawing/2014/main" id="{A325BA7B-739F-D2A3-02D6-FB7D28D3BF12}"/>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41" name="TextBox 40">
            <a:extLst>
              <a:ext uri="{FF2B5EF4-FFF2-40B4-BE49-F238E27FC236}">
                <a16:creationId xmlns:a16="http://schemas.microsoft.com/office/drawing/2014/main" id="{C6531745-EA9C-566B-81C3-AAE49CD03D1D}"/>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42" name="TextBox 41">
            <a:extLst>
              <a:ext uri="{FF2B5EF4-FFF2-40B4-BE49-F238E27FC236}">
                <a16:creationId xmlns:a16="http://schemas.microsoft.com/office/drawing/2014/main" id="{8B532563-CB43-D7DB-E4CC-17B89DC2316B}"/>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43" name="TextBox 42">
            <a:extLst>
              <a:ext uri="{FF2B5EF4-FFF2-40B4-BE49-F238E27FC236}">
                <a16:creationId xmlns:a16="http://schemas.microsoft.com/office/drawing/2014/main" id="{20E8CA1A-8B7A-E074-25F5-1984B240A013}"/>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44" name="TextBox 43">
            <a:extLst>
              <a:ext uri="{FF2B5EF4-FFF2-40B4-BE49-F238E27FC236}">
                <a16:creationId xmlns:a16="http://schemas.microsoft.com/office/drawing/2014/main" id="{65E24CE3-0A59-C3D0-65AA-74B30D990AD7}"/>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0F8CAAE0-A8FB-696C-5F30-46E788E3AAAA}"/>
                  </a:ext>
                </a:extLst>
              </p:cNvPr>
              <p:cNvSpPr txBox="1"/>
              <p:nvPr/>
            </p:nvSpPr>
            <p:spPr>
              <a:xfrm>
                <a:off x="10239085" y="10609354"/>
                <a:ext cx="16162992" cy="111806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𝑞</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ad>
                        <m:radPr>
                          <m:degHide m:val="on"/>
                          <m:ctrlPr>
                            <a:rPr lang="en-US" sz="6000" b="0" i="1" smtClean="0">
                              <a:solidFill>
                                <a:schemeClr val="bg1"/>
                              </a:solidFill>
                              <a:latin typeface="Cambria Math" panose="02040503050406030204" pitchFamily="18" charset="0"/>
                              <a:cs typeface="NVIDIA Sans" panose="020B0503020203020204" pitchFamily="34" charset="0"/>
                            </a:rPr>
                          </m:ctrlPr>
                        </m:radPr>
                        <m:deg/>
                        <m:e>
                          <m:r>
                            <a:rPr lang="en-US" sz="6000" b="0" i="1" smtClean="0">
                              <a:solidFill>
                                <a:schemeClr val="bg1"/>
                              </a:solidFill>
                              <a:latin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b="0" i="1" smtClean="0">
                                  <a:solidFill>
                                    <a:schemeClr val="bg1"/>
                                  </a:solidFill>
                                  <a:latin typeface="Cambria Math" panose="02040503050406030204" pitchFamily="18" charset="0"/>
                                  <a:cs typeface="NVIDIA Sans" panose="020B0503020203020204" pitchFamily="34" charset="0"/>
                                </a:rPr>
                                <m:t>𝑡</m:t>
                              </m:r>
                            </m:sub>
                          </m:sSub>
                        </m:e>
                      </m:ra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𝐈</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201" name="TextBox 200">
                <a:extLst>
                  <a:ext uri="{FF2B5EF4-FFF2-40B4-BE49-F238E27FC236}">
                    <a16:creationId xmlns:a16="http://schemas.microsoft.com/office/drawing/2014/main" id="{0F8CAAE0-A8FB-696C-5F30-46E788E3AAAA}"/>
                  </a:ext>
                </a:extLst>
              </p:cNvPr>
              <p:cNvSpPr txBox="1">
                <a:spLocks noRot="1" noChangeAspect="1" noMove="1" noResize="1" noEditPoints="1" noAdjustHandles="1" noChangeArrowheads="1" noChangeShapeType="1" noTextEdit="1"/>
              </p:cNvSpPr>
              <p:nvPr/>
            </p:nvSpPr>
            <p:spPr>
              <a:xfrm>
                <a:off x="10239085" y="10609354"/>
                <a:ext cx="16162992" cy="1118063"/>
              </a:xfrm>
              <a:prstGeom prst="rect">
                <a:avLst/>
              </a:prstGeom>
              <a:blipFill>
                <a:blip r:embed="rId14"/>
                <a:stretch>
                  <a:fillRect/>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1FE0EE68-D2DB-1A99-A249-CF7F1AF49DEC}"/>
              </a:ext>
            </a:extLst>
          </p:cNvPr>
          <p:cNvGrpSpPr/>
          <p:nvPr/>
        </p:nvGrpSpPr>
        <p:grpSpPr>
          <a:xfrm>
            <a:off x="3463068" y="12584322"/>
            <a:ext cx="29754021" cy="5990655"/>
            <a:chOff x="3463068" y="12584322"/>
            <a:chExt cx="29754021" cy="5990655"/>
          </a:xfrm>
        </p:grpSpPr>
        <p:grpSp>
          <p:nvGrpSpPr>
            <p:cNvPr id="210" name="Group 209">
              <a:extLst>
                <a:ext uri="{FF2B5EF4-FFF2-40B4-BE49-F238E27FC236}">
                  <a16:creationId xmlns:a16="http://schemas.microsoft.com/office/drawing/2014/main" id="{CFF33C12-BE61-BD27-FD05-673481A7C07F}"/>
                </a:ext>
              </a:extLst>
            </p:cNvPr>
            <p:cNvGrpSpPr/>
            <p:nvPr/>
          </p:nvGrpSpPr>
          <p:grpSpPr>
            <a:xfrm>
              <a:off x="15261689" y="12584322"/>
              <a:ext cx="17955400" cy="5990655"/>
              <a:chOff x="15261689" y="12584322"/>
              <a:chExt cx="17955400" cy="5990655"/>
            </a:xfrm>
          </p:grpSpPr>
          <mc:AlternateContent xmlns:mc="http://schemas.openxmlformats.org/markup-compatibility/2006">
            <mc:Choice xmlns:a14="http://schemas.microsoft.com/office/drawing/2010/main" Requires="a14">
              <p:sp>
                <p:nvSpPr>
                  <p:cNvPr id="204" name="Rectangle 203">
                    <a:extLst>
                      <a:ext uri="{FF2B5EF4-FFF2-40B4-BE49-F238E27FC236}">
                        <a16:creationId xmlns:a16="http://schemas.microsoft.com/office/drawing/2014/main" id="{CC47406A-DDD6-1437-D434-D83291490CFF}"/>
                      </a:ext>
                    </a:extLst>
                  </p:cNvPr>
                  <p:cNvSpPr/>
                  <p:nvPr/>
                </p:nvSpPr>
                <p:spPr>
                  <a:xfrm>
                    <a:off x="24886509" y="13415613"/>
                    <a:ext cx="8330580" cy="25796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1" indent="-571500">
                      <a:buFont typeface="Arial" panose="020B0604020202020204" pitchFamily="34" charset="0"/>
                      <a:buChar char="•"/>
                    </a:pPr>
                    <a:r>
                      <a:rPr lang="en-US" sz="4000" dirty="0">
                        <a:solidFill>
                          <a:schemeClr val="bg1"/>
                        </a:solidFill>
                        <a:latin typeface="NVIDIA Sans" panose="020B0503020203020204" pitchFamily="34" charset="0"/>
                        <a:cs typeface="NVIDIA Sans" panose="020B0503020203020204" pitchFamily="34" charset="0"/>
                      </a:rPr>
                      <a:t>Generate noise from a standard normal distribution</a:t>
                    </a:r>
                  </a:p>
                  <a:p>
                    <a:pPr marL="1028700" lvl="1" indent="-571500">
                      <a:buFont typeface="Arial" panose="020B0604020202020204" pitchFamily="34" charset="0"/>
                      <a:buChar char="•"/>
                    </a:pPr>
                    <a:r>
                      <a:rPr lang="en-US" sz="4000" dirty="0">
                        <a:solidFill>
                          <a:schemeClr val="bg1"/>
                        </a:solidFill>
                        <a:latin typeface="NVIDIA Sans" panose="020B0503020203020204" pitchFamily="34" charset="0"/>
                        <a:cs typeface="NVIDIA Sans" panose="020B0503020203020204" pitchFamily="34" charset="0"/>
                      </a:rPr>
                      <a:t>Multiply result by </a:t>
                    </a:r>
                    <a14:m>
                      <m:oMath xmlns:m="http://schemas.openxmlformats.org/officeDocument/2006/math">
                        <m:rad>
                          <m:radPr>
                            <m:degHide m:val="on"/>
                            <m:ctrlP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radPr>
                          <m:deg/>
                          <m:e>
                            <m:sSub>
                              <m:sSubPr>
                                <m:ctrlPr>
                                  <a:rPr lang="en-US" sz="4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4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4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rad>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p:sp>
                <p:nvSpPr>
                  <p:cNvPr id="204" name="Rectangle 203">
                    <a:extLst>
                      <a:ext uri="{FF2B5EF4-FFF2-40B4-BE49-F238E27FC236}">
                        <a16:creationId xmlns:a16="http://schemas.microsoft.com/office/drawing/2014/main" id="{CC47406A-DDD6-1437-D434-D83291490CFF}"/>
                      </a:ext>
                    </a:extLst>
                  </p:cNvPr>
                  <p:cNvSpPr>
                    <a:spLocks noRot="1" noChangeAspect="1" noMove="1" noResize="1" noEditPoints="1" noAdjustHandles="1" noChangeArrowheads="1" noChangeShapeType="1" noTextEdit="1"/>
                  </p:cNvSpPr>
                  <p:nvPr/>
                </p:nvSpPr>
                <p:spPr>
                  <a:xfrm>
                    <a:off x="24886509" y="13415613"/>
                    <a:ext cx="8330580" cy="2579682"/>
                  </a:xfrm>
                  <a:prstGeom prst="rect">
                    <a:avLst/>
                  </a:prstGeom>
                  <a:blipFill>
                    <a:blip r:embed="rId15"/>
                    <a:stretch>
                      <a:fillRect/>
                    </a:stretch>
                  </a:blipFill>
                  <a:ln>
                    <a:solidFill>
                      <a:schemeClr val="tx2"/>
                    </a:solidFill>
                  </a:ln>
                </p:spPr>
                <p:txBody>
                  <a:bodyPr/>
                  <a:lstStyle/>
                  <a:p>
                    <a:r>
                      <a:rPr lang="en-US">
                        <a:noFill/>
                      </a:rPr>
                      <a:t> </a:t>
                    </a:r>
                  </a:p>
                </p:txBody>
              </p:sp>
            </mc:Fallback>
          </mc:AlternateContent>
          <p:sp>
            <p:nvSpPr>
              <p:cNvPr id="203" name="TextBox 202">
                <a:extLst>
                  <a:ext uri="{FF2B5EF4-FFF2-40B4-BE49-F238E27FC236}">
                    <a16:creationId xmlns:a16="http://schemas.microsoft.com/office/drawing/2014/main" id="{82EAB821-A642-4A26-F21A-229A3D31AC54}"/>
                  </a:ext>
                </a:extLst>
              </p:cNvPr>
              <p:cNvSpPr txBox="1"/>
              <p:nvPr/>
            </p:nvSpPr>
            <p:spPr>
              <a:xfrm>
                <a:off x="27167781" y="12991536"/>
                <a:ext cx="2873815" cy="707886"/>
              </a:xfrm>
              <a:prstGeom prst="rect">
                <a:avLst/>
              </a:prstGeom>
              <a:solidFill>
                <a:schemeClr val="tx2"/>
              </a:solidFill>
            </p:spPr>
            <p:txBody>
              <a:bodyPr wrap="square" rtlCol="0">
                <a:spAutoFit/>
              </a:bodyPr>
              <a:lstStyle/>
              <a:p>
                <a:pPr algn="ctr"/>
                <a:r>
                  <a:rPr lang="en-US" sz="4000" b="1" dirty="0">
                    <a:latin typeface="NVIDIA Sans" panose="020B0503020203020204" pitchFamily="34" charset="0"/>
                    <a:cs typeface="NVIDIA Sans" panose="020B0503020203020204" pitchFamily="34" charset="0"/>
                  </a:rPr>
                  <a:t>Step 1:</a:t>
                </a:r>
              </a:p>
            </p:txBody>
          </p:sp>
          <mc:AlternateContent xmlns:mc="http://schemas.openxmlformats.org/markup-compatibility/2006" xmlns:a14="http://schemas.microsoft.com/office/drawing/2010/main">
            <mc:Choice Requires="a14">
              <p:sp>
                <p:nvSpPr>
                  <p:cNvPr id="206" name="Rectangle 205">
                    <a:extLst>
                      <a:ext uri="{FF2B5EF4-FFF2-40B4-BE49-F238E27FC236}">
                        <a16:creationId xmlns:a16="http://schemas.microsoft.com/office/drawing/2014/main" id="{E9F15BF0-51E8-762D-20E6-BE7F5392D9FF}"/>
                      </a:ext>
                    </a:extLst>
                  </p:cNvPr>
                  <p:cNvSpPr/>
                  <p:nvPr/>
                </p:nvSpPr>
                <p:spPr>
                  <a:xfrm>
                    <a:off x="15261689" y="15995295"/>
                    <a:ext cx="8991600" cy="25796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1" indent="-571500">
                      <a:buFont typeface="Arial" panose="020B0604020202020204" pitchFamily="34" charset="0"/>
                      <a:buChar char="•"/>
                    </a:pPr>
                    <a:r>
                      <a:rPr lang="en-US" sz="4000" dirty="0">
                        <a:solidFill>
                          <a:schemeClr val="bg1"/>
                        </a:solidFill>
                        <a:latin typeface="NVIDIA Sans" panose="020B0503020203020204" pitchFamily="34" charset="0"/>
                        <a:cs typeface="NVIDIA Sans" panose="020B0503020203020204" pitchFamily="34" charset="0"/>
                      </a:rPr>
                      <a:t>Multiply image at previous step by </a:t>
                    </a:r>
                    <a14:m>
                      <m:oMath xmlns:m="http://schemas.openxmlformats.org/officeDocument/2006/math">
                        <m:rad>
                          <m:radPr>
                            <m:degHide m:val="on"/>
                            <m:ctrlPr>
                              <a:rPr lang="en-US" sz="4000" b="0" i="1" smtClean="0">
                                <a:solidFill>
                                  <a:schemeClr val="bg1"/>
                                </a:solidFill>
                                <a:latin typeface="Cambria Math" panose="02040503050406030204" pitchFamily="18" charset="0"/>
                                <a:cs typeface="NVIDIA Sans" panose="020B0503020203020204" pitchFamily="34" charset="0"/>
                              </a:rPr>
                            </m:ctrlPr>
                          </m:radPr>
                          <m:deg/>
                          <m:e>
                            <m:r>
                              <a:rPr lang="en-US" sz="4000" b="0" i="1" smtClean="0">
                                <a:solidFill>
                                  <a:schemeClr val="bg1"/>
                                </a:solidFill>
                                <a:latin typeface="Cambria Math" panose="02040503050406030204" pitchFamily="18" charset="0"/>
                                <a:cs typeface="NVIDIA Sans" panose="020B0503020203020204" pitchFamily="34" charset="0"/>
                              </a:rPr>
                              <m:t>1−</m:t>
                            </m:r>
                            <m:sSub>
                              <m:sSubPr>
                                <m:ctrlPr>
                                  <a:rPr lang="en-US" sz="4000" b="0" i="1" smtClean="0">
                                    <a:solidFill>
                                      <a:schemeClr val="bg1"/>
                                    </a:solidFill>
                                    <a:latin typeface="Cambria Math" panose="02040503050406030204" pitchFamily="18" charset="0"/>
                                    <a:cs typeface="NVIDIA Sans" panose="020B0503020203020204" pitchFamily="34" charset="0"/>
                                  </a:rPr>
                                </m:ctrlPr>
                              </m:sSubPr>
                              <m:e>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4000" b="0" i="1" smtClean="0">
                                    <a:solidFill>
                                      <a:schemeClr val="bg1"/>
                                    </a:solidFill>
                                    <a:latin typeface="Cambria Math" panose="02040503050406030204" pitchFamily="18" charset="0"/>
                                    <a:cs typeface="NVIDIA Sans" panose="020B0503020203020204" pitchFamily="34" charset="0"/>
                                  </a:rPr>
                                  <m:t>𝑡</m:t>
                                </m:r>
                              </m:sub>
                            </m:sSub>
                          </m:e>
                        </m:rad>
                      </m:oMath>
                    </a14:m>
                    <a:endParaRPr lang="en-US" sz="4000" dirty="0">
                      <a:solidFill>
                        <a:schemeClr val="bg1"/>
                      </a:solidFill>
                      <a:latin typeface="NVIDIA Sans" panose="020B0503020203020204" pitchFamily="34" charset="0"/>
                      <a:cs typeface="NVIDIA Sans" panose="020B0503020203020204" pitchFamily="34" charset="0"/>
                    </a:endParaRPr>
                  </a:p>
                  <a:p>
                    <a:pPr marL="1028700" lvl="1" indent="-571500">
                      <a:buFont typeface="Arial" panose="020B0604020202020204" pitchFamily="34" charset="0"/>
                      <a:buChar char="•"/>
                    </a:pPr>
                    <a:r>
                      <a:rPr lang="en-US" sz="4000" dirty="0">
                        <a:solidFill>
                          <a:schemeClr val="bg1"/>
                        </a:solidFill>
                        <a:latin typeface="NVIDIA Sans" panose="020B0503020203020204" pitchFamily="34" charset="0"/>
                        <a:cs typeface="NVIDIA Sans" panose="020B0503020203020204" pitchFamily="34" charset="0"/>
                      </a:rPr>
                      <a:t>Add it to the result from step 1</a:t>
                    </a:r>
                  </a:p>
                </p:txBody>
              </p:sp>
            </mc:Choice>
            <mc:Fallback xmlns="">
              <p:sp>
                <p:nvSpPr>
                  <p:cNvPr id="206" name="Rectangle 205">
                    <a:extLst>
                      <a:ext uri="{FF2B5EF4-FFF2-40B4-BE49-F238E27FC236}">
                        <a16:creationId xmlns:a16="http://schemas.microsoft.com/office/drawing/2014/main" id="{E9F15BF0-51E8-762D-20E6-BE7F5392D9FF}"/>
                      </a:ext>
                    </a:extLst>
                  </p:cNvPr>
                  <p:cNvSpPr>
                    <a:spLocks noRot="1" noChangeAspect="1" noMove="1" noResize="1" noEditPoints="1" noAdjustHandles="1" noChangeArrowheads="1" noChangeShapeType="1" noTextEdit="1"/>
                  </p:cNvSpPr>
                  <p:nvPr/>
                </p:nvSpPr>
                <p:spPr>
                  <a:xfrm>
                    <a:off x="15261689" y="15995295"/>
                    <a:ext cx="8991600" cy="2579682"/>
                  </a:xfrm>
                  <a:prstGeom prst="rect">
                    <a:avLst/>
                  </a:prstGeom>
                  <a:blipFill>
                    <a:blip r:embed="rId16"/>
                    <a:stretch>
                      <a:fillRect/>
                    </a:stretch>
                  </a:blipFill>
                  <a:ln>
                    <a:solidFill>
                      <a:schemeClr val="tx2"/>
                    </a:solidFill>
                  </a:ln>
                </p:spPr>
                <p:txBody>
                  <a:bodyPr/>
                  <a:lstStyle/>
                  <a:p>
                    <a:r>
                      <a:rPr lang="en-US">
                        <a:noFill/>
                      </a:rPr>
                      <a:t> </a:t>
                    </a:r>
                  </a:p>
                </p:txBody>
              </p:sp>
            </mc:Fallback>
          </mc:AlternateContent>
          <p:sp>
            <p:nvSpPr>
              <p:cNvPr id="207" name="TextBox 206">
                <a:extLst>
                  <a:ext uri="{FF2B5EF4-FFF2-40B4-BE49-F238E27FC236}">
                    <a16:creationId xmlns:a16="http://schemas.microsoft.com/office/drawing/2014/main" id="{3A31B386-CD2D-CECC-B83A-4BC514C7842A}"/>
                  </a:ext>
                </a:extLst>
              </p:cNvPr>
              <p:cNvSpPr txBox="1"/>
              <p:nvPr/>
            </p:nvSpPr>
            <p:spPr>
              <a:xfrm>
                <a:off x="18320581" y="15619864"/>
                <a:ext cx="2873815" cy="707886"/>
              </a:xfrm>
              <a:prstGeom prst="rect">
                <a:avLst/>
              </a:prstGeom>
              <a:solidFill>
                <a:schemeClr val="tx2"/>
              </a:solidFill>
            </p:spPr>
            <p:txBody>
              <a:bodyPr wrap="square" rtlCol="0">
                <a:spAutoFit/>
              </a:bodyPr>
              <a:lstStyle/>
              <a:p>
                <a:pPr algn="ctr"/>
                <a:r>
                  <a:rPr lang="en-US" sz="4000" b="1" dirty="0">
                    <a:latin typeface="NVIDIA Sans" panose="020B0503020203020204" pitchFamily="34" charset="0"/>
                    <a:cs typeface="NVIDIA Sans" panose="020B0503020203020204" pitchFamily="34" charset="0"/>
                  </a:rPr>
                  <a:t>Step 2:</a:t>
                </a:r>
              </a:p>
            </p:txBody>
          </p:sp>
          <p:sp>
            <p:nvSpPr>
              <p:cNvPr id="208" name="Arrow: Up 207">
                <a:extLst>
                  <a:ext uri="{FF2B5EF4-FFF2-40B4-BE49-F238E27FC236}">
                    <a16:creationId xmlns:a16="http://schemas.microsoft.com/office/drawing/2014/main" id="{5618A2C3-4471-6941-8461-31B72D92833C}"/>
                  </a:ext>
                </a:extLst>
              </p:cNvPr>
              <p:cNvSpPr/>
              <p:nvPr/>
            </p:nvSpPr>
            <p:spPr>
              <a:xfrm>
                <a:off x="19068640" y="12584322"/>
                <a:ext cx="1377695" cy="2647600"/>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9" name="Arrow: Bent 208">
                <a:extLst>
                  <a:ext uri="{FF2B5EF4-FFF2-40B4-BE49-F238E27FC236}">
                    <a16:creationId xmlns:a16="http://schemas.microsoft.com/office/drawing/2014/main" id="{0F4E9B13-ECB2-4BB0-5416-A8979BCF3923}"/>
                  </a:ext>
                </a:extLst>
              </p:cNvPr>
              <p:cNvSpPr/>
              <p:nvPr/>
            </p:nvSpPr>
            <p:spPr>
              <a:xfrm rot="16200000">
                <a:off x="22290760" y="12924866"/>
                <a:ext cx="2579682" cy="1898594"/>
              </a:xfrm>
              <a:prstGeom prst="bentArrow">
                <a:avLst>
                  <a:gd name="adj1" fmla="val 32768"/>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5" name="Group 14">
              <a:extLst>
                <a:ext uri="{FF2B5EF4-FFF2-40B4-BE49-F238E27FC236}">
                  <a16:creationId xmlns:a16="http://schemas.microsoft.com/office/drawing/2014/main" id="{05311770-61D3-B9AF-E687-E8E4FA016051}"/>
                </a:ext>
              </a:extLst>
            </p:cNvPr>
            <p:cNvGrpSpPr/>
            <p:nvPr/>
          </p:nvGrpSpPr>
          <p:grpSpPr>
            <a:xfrm>
              <a:off x="3463068" y="12991536"/>
              <a:ext cx="9708666" cy="2933625"/>
              <a:chOff x="3463068" y="12991536"/>
              <a:chExt cx="9708666" cy="2933625"/>
            </a:xfrm>
          </p:grpSpPr>
          <p:sp>
            <p:nvSpPr>
              <p:cNvPr id="3" name="Rectangle 2">
                <a:extLst>
                  <a:ext uri="{FF2B5EF4-FFF2-40B4-BE49-F238E27FC236}">
                    <a16:creationId xmlns:a16="http://schemas.microsoft.com/office/drawing/2014/main" id="{B5C88DC6-3A7C-0DCA-73CF-1D48C9D78059}"/>
                  </a:ext>
                </a:extLst>
              </p:cNvPr>
              <p:cNvSpPr/>
              <p:nvPr/>
            </p:nvSpPr>
            <p:spPr>
              <a:xfrm>
                <a:off x="3463068" y="13345479"/>
                <a:ext cx="9708666" cy="25796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3600" dirty="0">
                    <a:latin typeface="Roboto Mono" panose="00000009000000000000" pitchFamily="49" charset="0"/>
                    <a:ea typeface="Roboto Mono" panose="00000009000000000000" pitchFamily="49" charset="0"/>
                  </a:rPr>
                  <a:t>noise = </a:t>
                </a:r>
                <a:r>
                  <a:rPr lang="fr-FR" sz="3600" dirty="0" err="1">
                    <a:latin typeface="Roboto Mono" panose="00000009000000000000" pitchFamily="49" charset="0"/>
                    <a:ea typeface="Roboto Mono" panose="00000009000000000000" pitchFamily="49" charset="0"/>
                  </a:rPr>
                  <a:t>torch.randn_like</a:t>
                </a:r>
                <a:r>
                  <a:rPr lang="fr-FR" sz="3600" dirty="0">
                    <a:latin typeface="Roboto Mono" panose="00000009000000000000" pitchFamily="49" charset="0"/>
                    <a:ea typeface="Roboto Mono" panose="00000009000000000000" pitchFamily="49" charset="0"/>
                  </a:rPr>
                  <a:t>(</a:t>
                </a:r>
                <a:r>
                  <a:rPr lang="fr-FR" sz="3600" dirty="0" err="1">
                    <a:latin typeface="Roboto Mono" panose="00000009000000000000" pitchFamily="49" charset="0"/>
                    <a:ea typeface="Roboto Mono" panose="00000009000000000000" pitchFamily="49" charset="0"/>
                  </a:rPr>
                  <a:t>x_t</a:t>
                </a:r>
                <a:r>
                  <a:rPr lang="fr-FR" sz="3600" dirty="0">
                    <a:latin typeface="Roboto Mono" panose="00000009000000000000" pitchFamily="49" charset="0"/>
                    <a:ea typeface="Roboto Mono" panose="00000009000000000000" pitchFamily="49" charset="0"/>
                  </a:rPr>
                  <a:t>)</a:t>
                </a:r>
              </a:p>
              <a:p>
                <a:pPr marL="914400" lvl="1" indent="-457200"/>
                <a:r>
                  <a:rPr lang="fr-FR" sz="3600" dirty="0" err="1">
                    <a:latin typeface="Roboto Mono" panose="00000009000000000000" pitchFamily="49" charset="0"/>
                    <a:ea typeface="Roboto Mono" panose="00000009000000000000" pitchFamily="49" charset="0"/>
                  </a:rPr>
                  <a:t>x_t</a:t>
                </a:r>
                <a:r>
                  <a:rPr lang="fr-FR" sz="3600" dirty="0">
                    <a:latin typeface="Roboto Mono" panose="00000009000000000000" pitchFamily="49" charset="0"/>
                    <a:ea typeface="Roboto Mono" panose="00000009000000000000" pitchFamily="49" charset="0"/>
                  </a:rPr>
                  <a:t> = </a:t>
                </a:r>
                <a:r>
                  <a:rPr lang="fr-FR" sz="3600" dirty="0" err="1">
                    <a:latin typeface="Roboto Mono" panose="00000009000000000000" pitchFamily="49" charset="0"/>
                    <a:ea typeface="Roboto Mono" panose="00000009000000000000" pitchFamily="49" charset="0"/>
                  </a:rPr>
                  <a:t>torch.sqrt</a:t>
                </a:r>
                <a:r>
                  <a:rPr lang="fr-FR" sz="3600" dirty="0">
                    <a:latin typeface="Roboto Mono" panose="00000009000000000000" pitchFamily="49" charset="0"/>
                    <a:ea typeface="Roboto Mono" panose="00000009000000000000" pitchFamily="49" charset="0"/>
                  </a:rPr>
                  <a:t>(1 - B[t]) * </a:t>
                </a:r>
                <a:r>
                  <a:rPr lang="fr-FR" sz="3600" dirty="0" err="1">
                    <a:latin typeface="Roboto Mono" panose="00000009000000000000" pitchFamily="49" charset="0"/>
                    <a:ea typeface="Roboto Mono" panose="00000009000000000000" pitchFamily="49" charset="0"/>
                  </a:rPr>
                  <a:t>x_t</a:t>
                </a:r>
                <a:r>
                  <a:rPr lang="fr-FR" sz="3600" dirty="0">
                    <a:latin typeface="Roboto Mono" panose="00000009000000000000" pitchFamily="49" charset="0"/>
                    <a:ea typeface="Roboto Mono" panose="00000009000000000000" pitchFamily="49" charset="0"/>
                  </a:rPr>
                  <a:t> + </a:t>
                </a:r>
                <a:r>
                  <a:rPr lang="fr-FR" sz="3600" dirty="0" err="1">
                    <a:latin typeface="Roboto Mono" panose="00000009000000000000" pitchFamily="49" charset="0"/>
                    <a:ea typeface="Roboto Mono" panose="00000009000000000000" pitchFamily="49" charset="0"/>
                  </a:rPr>
                  <a:t>torch.sqrt</a:t>
                </a:r>
                <a:r>
                  <a:rPr lang="fr-FR" sz="3600" dirty="0">
                    <a:latin typeface="Roboto Mono" panose="00000009000000000000" pitchFamily="49" charset="0"/>
                    <a:ea typeface="Roboto Mono" panose="00000009000000000000" pitchFamily="49" charset="0"/>
                  </a:rPr>
                  <a:t>(B[t]) * noise</a:t>
                </a:r>
                <a:endParaRPr lang="en-US" sz="3600" dirty="0">
                  <a:solidFill>
                    <a:schemeClr val="bg1"/>
                  </a:solidFill>
                  <a:latin typeface="Roboto Mono" panose="00000009000000000000" pitchFamily="49" charset="0"/>
                  <a:ea typeface="Roboto Mono" panose="00000009000000000000" pitchFamily="49" charset="0"/>
                  <a:cs typeface="NVIDIA Sans" panose="020B0503020203020204" pitchFamily="34" charset="0"/>
                </a:endParaRPr>
              </a:p>
            </p:txBody>
          </p:sp>
          <p:sp>
            <p:nvSpPr>
              <p:cNvPr id="6" name="TextBox 5">
                <a:extLst>
                  <a:ext uri="{FF2B5EF4-FFF2-40B4-BE49-F238E27FC236}">
                    <a16:creationId xmlns:a16="http://schemas.microsoft.com/office/drawing/2014/main" id="{3B425E7D-8218-C3AB-98DC-0BB25454434D}"/>
                  </a:ext>
                </a:extLst>
              </p:cNvPr>
              <p:cNvSpPr txBox="1"/>
              <p:nvPr/>
            </p:nvSpPr>
            <p:spPr>
              <a:xfrm>
                <a:off x="6880493" y="12991536"/>
                <a:ext cx="2873815" cy="707886"/>
              </a:xfrm>
              <a:prstGeom prst="rect">
                <a:avLst/>
              </a:prstGeom>
              <a:solidFill>
                <a:schemeClr val="tx2"/>
              </a:solidFill>
            </p:spPr>
            <p:txBody>
              <a:bodyPr wrap="square" rtlCol="0">
                <a:spAutoFit/>
              </a:bodyPr>
              <a:lstStyle/>
              <a:p>
                <a:pPr algn="ctr"/>
                <a:r>
                  <a:rPr lang="en-US" sz="4000" b="1" dirty="0">
                    <a:latin typeface="NVIDIA Sans" panose="020B0503020203020204" pitchFamily="34" charset="0"/>
                    <a:cs typeface="NVIDIA Sans" panose="020B0503020203020204" pitchFamily="34" charset="0"/>
                  </a:rPr>
                  <a:t>Code:</a:t>
                </a:r>
              </a:p>
            </p:txBody>
          </p:sp>
        </p:grpSp>
      </p:grpSp>
    </p:spTree>
    <p:extLst>
      <p:ext uri="{BB962C8B-B14F-4D97-AF65-F5344CB8AC3E}">
        <p14:creationId xmlns:p14="http://schemas.microsoft.com/office/powerpoint/2010/main" val="4255970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Reverse Diffusion</a:t>
            </a:r>
          </a:p>
        </p:txBody>
      </p:sp>
    </p:spTree>
    <p:extLst>
      <p:ext uri="{BB962C8B-B14F-4D97-AF65-F5344CB8AC3E}">
        <p14:creationId xmlns:p14="http://schemas.microsoft.com/office/powerpoint/2010/main" val="157068380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Reverse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p:grpSp>
        <p:nvGrpSpPr>
          <p:cNvPr id="102" name="Group 101">
            <a:extLst>
              <a:ext uri="{FF2B5EF4-FFF2-40B4-BE49-F238E27FC236}">
                <a16:creationId xmlns:a16="http://schemas.microsoft.com/office/drawing/2014/main" id="{70FB7205-B562-EA36-D239-D7B8BFE89283}"/>
              </a:ext>
            </a:extLst>
          </p:cNvPr>
          <p:cNvGrpSpPr/>
          <p:nvPr/>
        </p:nvGrpSpPr>
        <p:grpSpPr>
          <a:xfrm>
            <a:off x="3800135" y="9845393"/>
            <a:ext cx="29130385" cy="805789"/>
            <a:chOff x="3800135" y="9845393"/>
            <a:chExt cx="29130385" cy="805789"/>
          </a:xfrm>
        </p:grpSpPr>
        <p:grpSp>
          <p:nvGrpSpPr>
            <p:cNvPr id="43" name="Group 42">
              <a:extLst>
                <a:ext uri="{FF2B5EF4-FFF2-40B4-BE49-F238E27FC236}">
                  <a16:creationId xmlns:a16="http://schemas.microsoft.com/office/drawing/2014/main" id="{63962AF7-4525-C82E-FA4B-650DCCFE10CC}"/>
                </a:ext>
              </a:extLst>
            </p:cNvPr>
            <p:cNvGrpSpPr/>
            <p:nvPr/>
          </p:nvGrpSpPr>
          <p:grpSpPr>
            <a:xfrm>
              <a:off x="3800135" y="9845393"/>
              <a:ext cx="2926080" cy="805789"/>
              <a:chOff x="3800135" y="9884106"/>
              <a:chExt cx="2989942" cy="805789"/>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DB1AB3-10A9-A04E-D895-EF77FF7A6700}"/>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4" name="TextBox 23">
                    <a:extLst>
                      <a:ext uri="{FF2B5EF4-FFF2-40B4-BE49-F238E27FC236}">
                        <a16:creationId xmlns:a16="http://schemas.microsoft.com/office/drawing/2014/main" id="{08DB1AB3-10A9-A04E-D895-EF77FF7A6700}"/>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4"/>
                    <a:stretch>
                      <a:fillRect/>
                    </a:stretch>
                  </a:blipFill>
                </p:spPr>
                <p:txBody>
                  <a:bodyPr/>
                  <a:lstStyle/>
                  <a:p>
                    <a:r>
                      <a:rPr lang="en-US">
                        <a:noFill/>
                      </a:rPr>
                      <a:t> </a:t>
                    </a:r>
                  </a:p>
                </p:txBody>
              </p:sp>
            </mc:Fallback>
          </mc:AlternateContent>
          <p:cxnSp>
            <p:nvCxnSpPr>
              <p:cNvPr id="37" name="Connector: Curved 36">
                <a:extLst>
                  <a:ext uri="{FF2B5EF4-FFF2-40B4-BE49-F238E27FC236}">
                    <a16:creationId xmlns:a16="http://schemas.microsoft.com/office/drawing/2014/main" id="{639FCBD7-69D2-C153-B2A5-769153221756}"/>
                  </a:ext>
                </a:extLst>
              </p:cNvPr>
              <p:cNvCxnSpPr>
                <a:cxnSpLocks/>
                <a:stCxn id="2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CFFDF8CC-BD20-6A43-9AF4-A49E19FCAD22}"/>
                  </a:ext>
                </a:extLst>
              </p:cNvPr>
              <p:cNvCxnSpPr>
                <a:cxnSpLocks/>
                <a:stCxn id="4" idx="2"/>
                <a:endCxn id="2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F6A51CEA-D8B8-5DAA-25A3-AC7D5645E979}"/>
                </a:ext>
              </a:extLst>
            </p:cNvPr>
            <p:cNvGrpSpPr/>
            <p:nvPr/>
          </p:nvGrpSpPr>
          <p:grpSpPr>
            <a:xfrm>
              <a:off x="6711724" y="9845393"/>
              <a:ext cx="2926080" cy="805789"/>
              <a:chOff x="3800135" y="9884106"/>
              <a:chExt cx="2989942" cy="805789"/>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2FC154D-C724-1268-F8B4-C8C03E579F67}"/>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3" name="TextBox 62">
                    <a:extLst>
                      <a:ext uri="{FF2B5EF4-FFF2-40B4-BE49-F238E27FC236}">
                        <a16:creationId xmlns:a16="http://schemas.microsoft.com/office/drawing/2014/main" id="{42FC154D-C724-1268-F8B4-C8C03E579F67}"/>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5"/>
                    <a:stretch>
                      <a:fillRect/>
                    </a:stretch>
                  </a:blipFill>
                </p:spPr>
                <p:txBody>
                  <a:bodyPr/>
                  <a:lstStyle/>
                  <a:p>
                    <a:r>
                      <a:rPr lang="en-US">
                        <a:noFill/>
                      </a:rPr>
                      <a:t> </a:t>
                    </a:r>
                  </a:p>
                </p:txBody>
              </p:sp>
            </mc:Fallback>
          </mc:AlternateContent>
          <p:cxnSp>
            <p:nvCxnSpPr>
              <p:cNvPr id="64" name="Connector: Curved 63">
                <a:extLst>
                  <a:ext uri="{FF2B5EF4-FFF2-40B4-BE49-F238E27FC236}">
                    <a16:creationId xmlns:a16="http://schemas.microsoft.com/office/drawing/2014/main" id="{F858CBC3-F8E2-3323-19DD-E74F16711D91}"/>
                  </a:ext>
                </a:extLst>
              </p:cNvPr>
              <p:cNvCxnSpPr>
                <a:cxnSpLocks/>
                <a:stCxn id="63"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2284466C-6FF7-5E6B-0314-CCFC8E9485AE}"/>
                  </a:ext>
                </a:extLst>
              </p:cNvPr>
              <p:cNvCxnSpPr>
                <a:cxnSpLocks/>
                <a:endCxn id="63"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E5B8B086-0A8B-831A-57C7-13FDA2A6C13A}"/>
                </a:ext>
              </a:extLst>
            </p:cNvPr>
            <p:cNvGrpSpPr/>
            <p:nvPr/>
          </p:nvGrpSpPr>
          <p:grpSpPr>
            <a:xfrm>
              <a:off x="9623313" y="9845393"/>
              <a:ext cx="2926080" cy="805789"/>
              <a:chOff x="3800135" y="9884106"/>
              <a:chExt cx="2989942" cy="805789"/>
            </a:xfrm>
          </p:grpSpPr>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CDCA55D-1104-5158-3277-4BFC1EF9CF9C}"/>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7" name="TextBox 66">
                    <a:extLst>
                      <a:ext uri="{FF2B5EF4-FFF2-40B4-BE49-F238E27FC236}">
                        <a16:creationId xmlns:a16="http://schemas.microsoft.com/office/drawing/2014/main" id="{BCDCA55D-1104-5158-3277-4BFC1EF9CF9C}"/>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6"/>
                    <a:stretch>
                      <a:fillRect/>
                    </a:stretch>
                  </a:blipFill>
                </p:spPr>
                <p:txBody>
                  <a:bodyPr/>
                  <a:lstStyle/>
                  <a:p>
                    <a:r>
                      <a:rPr lang="en-US">
                        <a:noFill/>
                      </a:rPr>
                      <a:t> </a:t>
                    </a:r>
                  </a:p>
                </p:txBody>
              </p:sp>
            </mc:Fallback>
          </mc:AlternateContent>
          <p:cxnSp>
            <p:nvCxnSpPr>
              <p:cNvPr id="68" name="Connector: Curved 67">
                <a:extLst>
                  <a:ext uri="{FF2B5EF4-FFF2-40B4-BE49-F238E27FC236}">
                    <a16:creationId xmlns:a16="http://schemas.microsoft.com/office/drawing/2014/main" id="{47D6265B-CB80-179D-57D9-39B2BD7AA04E}"/>
                  </a:ext>
                </a:extLst>
              </p:cNvPr>
              <p:cNvCxnSpPr>
                <a:cxnSpLocks/>
                <a:stCxn id="67"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37884812-3074-1BCA-B06E-0EA071A874E2}"/>
                  </a:ext>
                </a:extLst>
              </p:cNvPr>
              <p:cNvCxnSpPr>
                <a:cxnSpLocks/>
                <a:endCxn id="67"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DBC52977-D0AC-C44D-5D22-9909FAA5D9F1}"/>
                </a:ext>
              </a:extLst>
            </p:cNvPr>
            <p:cNvGrpSpPr/>
            <p:nvPr/>
          </p:nvGrpSpPr>
          <p:grpSpPr>
            <a:xfrm>
              <a:off x="12534902" y="9845393"/>
              <a:ext cx="2926080" cy="805789"/>
              <a:chOff x="3800135" y="9884106"/>
              <a:chExt cx="2989942" cy="805789"/>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830D82E-803B-C218-5320-FFC8F3A3C79E}"/>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71" name="TextBox 70">
                    <a:extLst>
                      <a:ext uri="{FF2B5EF4-FFF2-40B4-BE49-F238E27FC236}">
                        <a16:creationId xmlns:a16="http://schemas.microsoft.com/office/drawing/2014/main" id="{C830D82E-803B-C218-5320-FFC8F3A3C79E}"/>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7"/>
                    <a:stretch>
                      <a:fillRect/>
                    </a:stretch>
                  </a:blipFill>
                </p:spPr>
                <p:txBody>
                  <a:bodyPr/>
                  <a:lstStyle/>
                  <a:p>
                    <a:r>
                      <a:rPr lang="en-US">
                        <a:noFill/>
                      </a:rPr>
                      <a:t> </a:t>
                    </a:r>
                  </a:p>
                </p:txBody>
              </p:sp>
            </mc:Fallback>
          </mc:AlternateContent>
          <p:cxnSp>
            <p:nvCxnSpPr>
              <p:cNvPr id="72" name="Connector: Curved 71">
                <a:extLst>
                  <a:ext uri="{FF2B5EF4-FFF2-40B4-BE49-F238E27FC236}">
                    <a16:creationId xmlns:a16="http://schemas.microsoft.com/office/drawing/2014/main" id="{711DD62B-744D-A51F-7707-C2E67F3609BC}"/>
                  </a:ext>
                </a:extLst>
              </p:cNvPr>
              <p:cNvCxnSpPr>
                <a:cxnSpLocks/>
                <a:stCxn id="7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F46282A7-3EA7-F05C-4C1E-6B77931B5E6B}"/>
                  </a:ext>
                </a:extLst>
              </p:cNvPr>
              <p:cNvCxnSpPr>
                <a:cxnSpLocks/>
                <a:endCxn id="7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15F0120-CB3B-1CAA-B879-C35DE2DEBB7F}"/>
                </a:ext>
              </a:extLst>
            </p:cNvPr>
            <p:cNvGrpSpPr/>
            <p:nvPr/>
          </p:nvGrpSpPr>
          <p:grpSpPr>
            <a:xfrm>
              <a:off x="15446491" y="9845393"/>
              <a:ext cx="2926080" cy="805789"/>
              <a:chOff x="3800135" y="9884106"/>
              <a:chExt cx="2989942" cy="805789"/>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1FDC1A3B-1E4E-3DA8-D8BC-7A0816EB5AC9}"/>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76" name="TextBox 75">
                    <a:extLst>
                      <a:ext uri="{FF2B5EF4-FFF2-40B4-BE49-F238E27FC236}">
                        <a16:creationId xmlns:a16="http://schemas.microsoft.com/office/drawing/2014/main" id="{1FDC1A3B-1E4E-3DA8-D8BC-7A0816EB5AC9}"/>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8"/>
                    <a:stretch>
                      <a:fillRect/>
                    </a:stretch>
                  </a:blipFill>
                </p:spPr>
                <p:txBody>
                  <a:bodyPr/>
                  <a:lstStyle/>
                  <a:p>
                    <a:r>
                      <a:rPr lang="en-US">
                        <a:noFill/>
                      </a:rPr>
                      <a:t> </a:t>
                    </a:r>
                  </a:p>
                </p:txBody>
              </p:sp>
            </mc:Fallback>
          </mc:AlternateContent>
          <p:cxnSp>
            <p:nvCxnSpPr>
              <p:cNvPr id="78" name="Connector: Curved 77">
                <a:extLst>
                  <a:ext uri="{FF2B5EF4-FFF2-40B4-BE49-F238E27FC236}">
                    <a16:creationId xmlns:a16="http://schemas.microsoft.com/office/drawing/2014/main" id="{8E4DBB23-2BB2-2CC5-C033-967DA3BE3124}"/>
                  </a:ext>
                </a:extLst>
              </p:cNvPr>
              <p:cNvCxnSpPr>
                <a:cxnSpLocks/>
                <a:stCxn id="76"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5D049295-4B62-0689-5D9A-2709624793A8}"/>
                  </a:ext>
                </a:extLst>
              </p:cNvPr>
              <p:cNvCxnSpPr>
                <a:cxnSpLocks/>
                <a:endCxn id="76"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72A66EFA-1D62-11BD-5108-F481E2C4F1D5}"/>
                </a:ext>
              </a:extLst>
            </p:cNvPr>
            <p:cNvGrpSpPr/>
            <p:nvPr/>
          </p:nvGrpSpPr>
          <p:grpSpPr>
            <a:xfrm>
              <a:off x="18358080" y="9845393"/>
              <a:ext cx="2926080" cy="805789"/>
              <a:chOff x="3800135" y="9884106"/>
              <a:chExt cx="2989942" cy="805789"/>
            </a:xfrm>
          </p:grpSpPr>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82E73F81-D339-FE3B-1FD1-1266FAF35B72}"/>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81" name="TextBox 80">
                    <a:extLst>
                      <a:ext uri="{FF2B5EF4-FFF2-40B4-BE49-F238E27FC236}">
                        <a16:creationId xmlns:a16="http://schemas.microsoft.com/office/drawing/2014/main" id="{82E73F81-D339-FE3B-1FD1-1266FAF35B72}"/>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9"/>
                    <a:stretch>
                      <a:fillRect/>
                    </a:stretch>
                  </a:blipFill>
                </p:spPr>
                <p:txBody>
                  <a:bodyPr/>
                  <a:lstStyle/>
                  <a:p>
                    <a:r>
                      <a:rPr lang="en-US">
                        <a:noFill/>
                      </a:rPr>
                      <a:t> </a:t>
                    </a:r>
                  </a:p>
                </p:txBody>
              </p:sp>
            </mc:Fallback>
          </mc:AlternateContent>
          <p:cxnSp>
            <p:nvCxnSpPr>
              <p:cNvPr id="82" name="Connector: Curved 81">
                <a:extLst>
                  <a:ext uri="{FF2B5EF4-FFF2-40B4-BE49-F238E27FC236}">
                    <a16:creationId xmlns:a16="http://schemas.microsoft.com/office/drawing/2014/main" id="{CF8099BC-3903-B379-D76A-DBF5F02CC033}"/>
                  </a:ext>
                </a:extLst>
              </p:cNvPr>
              <p:cNvCxnSpPr>
                <a:cxnSpLocks/>
                <a:stCxn id="8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Connector: Curved 82">
                <a:extLst>
                  <a:ext uri="{FF2B5EF4-FFF2-40B4-BE49-F238E27FC236}">
                    <a16:creationId xmlns:a16="http://schemas.microsoft.com/office/drawing/2014/main" id="{0F9B0CE6-29AC-2498-3DC3-E8C5593C659E}"/>
                  </a:ext>
                </a:extLst>
              </p:cNvPr>
              <p:cNvCxnSpPr>
                <a:cxnSpLocks/>
                <a:endCxn id="8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FB7AACE3-5682-DFD4-1D3D-DD7BD46631FC}"/>
                </a:ext>
              </a:extLst>
            </p:cNvPr>
            <p:cNvGrpSpPr/>
            <p:nvPr/>
          </p:nvGrpSpPr>
          <p:grpSpPr>
            <a:xfrm>
              <a:off x="21269669" y="9845393"/>
              <a:ext cx="2926080" cy="805789"/>
              <a:chOff x="3800135" y="9884106"/>
              <a:chExt cx="2989942" cy="805789"/>
            </a:xfrm>
          </p:grpSpPr>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CDD67EB2-639F-2D47-617E-8C7779C017C7}"/>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85" name="TextBox 84">
                    <a:extLst>
                      <a:ext uri="{FF2B5EF4-FFF2-40B4-BE49-F238E27FC236}">
                        <a16:creationId xmlns:a16="http://schemas.microsoft.com/office/drawing/2014/main" id="{CDD67EB2-639F-2D47-617E-8C7779C017C7}"/>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0"/>
                    <a:stretch>
                      <a:fillRect/>
                    </a:stretch>
                  </a:blipFill>
                </p:spPr>
                <p:txBody>
                  <a:bodyPr/>
                  <a:lstStyle/>
                  <a:p>
                    <a:r>
                      <a:rPr lang="en-US">
                        <a:noFill/>
                      </a:rPr>
                      <a:t> </a:t>
                    </a:r>
                  </a:p>
                </p:txBody>
              </p:sp>
            </mc:Fallback>
          </mc:AlternateContent>
          <p:cxnSp>
            <p:nvCxnSpPr>
              <p:cNvPr id="87" name="Connector: Curved 86">
                <a:extLst>
                  <a:ext uri="{FF2B5EF4-FFF2-40B4-BE49-F238E27FC236}">
                    <a16:creationId xmlns:a16="http://schemas.microsoft.com/office/drawing/2014/main" id="{48590DD7-90E6-9805-A76F-F8B8B35ACD17}"/>
                  </a:ext>
                </a:extLst>
              </p:cNvPr>
              <p:cNvCxnSpPr>
                <a:cxnSpLocks/>
                <a:stCxn id="85"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Connector: Curved 87">
                <a:extLst>
                  <a:ext uri="{FF2B5EF4-FFF2-40B4-BE49-F238E27FC236}">
                    <a16:creationId xmlns:a16="http://schemas.microsoft.com/office/drawing/2014/main" id="{DE942156-1376-5768-29AE-FFD97113AD86}"/>
                  </a:ext>
                </a:extLst>
              </p:cNvPr>
              <p:cNvCxnSpPr>
                <a:cxnSpLocks/>
                <a:endCxn id="85"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3F569BBD-BBD5-1753-6B19-3DD653DBD001}"/>
                </a:ext>
              </a:extLst>
            </p:cNvPr>
            <p:cNvGrpSpPr/>
            <p:nvPr/>
          </p:nvGrpSpPr>
          <p:grpSpPr>
            <a:xfrm>
              <a:off x="24181258" y="9845393"/>
              <a:ext cx="2926080" cy="805789"/>
              <a:chOff x="3800135" y="9884106"/>
              <a:chExt cx="2989942" cy="805789"/>
            </a:xfrm>
          </p:grpSpPr>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1E05E85-3259-5FDE-1A9A-F5CF598F1A3A}"/>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90" name="TextBox 89">
                    <a:extLst>
                      <a:ext uri="{FF2B5EF4-FFF2-40B4-BE49-F238E27FC236}">
                        <a16:creationId xmlns:a16="http://schemas.microsoft.com/office/drawing/2014/main" id="{91E05E85-3259-5FDE-1A9A-F5CF598F1A3A}"/>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1"/>
                    <a:stretch>
                      <a:fillRect/>
                    </a:stretch>
                  </a:blipFill>
                </p:spPr>
                <p:txBody>
                  <a:bodyPr/>
                  <a:lstStyle/>
                  <a:p>
                    <a:r>
                      <a:rPr lang="en-US">
                        <a:noFill/>
                      </a:rPr>
                      <a:t> </a:t>
                    </a:r>
                  </a:p>
                </p:txBody>
              </p:sp>
            </mc:Fallback>
          </mc:AlternateContent>
          <p:cxnSp>
            <p:nvCxnSpPr>
              <p:cNvPr id="91" name="Connector: Curved 90">
                <a:extLst>
                  <a:ext uri="{FF2B5EF4-FFF2-40B4-BE49-F238E27FC236}">
                    <a16:creationId xmlns:a16="http://schemas.microsoft.com/office/drawing/2014/main" id="{F43D212D-E8B7-7B81-5F90-06135153007A}"/>
                  </a:ext>
                </a:extLst>
              </p:cNvPr>
              <p:cNvCxnSpPr>
                <a:cxnSpLocks/>
                <a:stCxn id="90"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Connector: Curved 91">
                <a:extLst>
                  <a:ext uri="{FF2B5EF4-FFF2-40B4-BE49-F238E27FC236}">
                    <a16:creationId xmlns:a16="http://schemas.microsoft.com/office/drawing/2014/main" id="{43ABF9DB-DBFF-FC14-A9A8-94B8D68E5F7A}"/>
                  </a:ext>
                </a:extLst>
              </p:cNvPr>
              <p:cNvCxnSpPr>
                <a:cxnSpLocks/>
                <a:endCxn id="90"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45CD77F1-16B2-FC72-C730-EE1D7F46D7C9}"/>
                </a:ext>
              </a:extLst>
            </p:cNvPr>
            <p:cNvGrpSpPr/>
            <p:nvPr/>
          </p:nvGrpSpPr>
          <p:grpSpPr>
            <a:xfrm>
              <a:off x="27092847" y="9845393"/>
              <a:ext cx="2926080" cy="805789"/>
              <a:chOff x="3800135" y="9884106"/>
              <a:chExt cx="2989942" cy="805789"/>
            </a:xfrm>
          </p:grpSpPr>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694B794C-2148-804A-29E3-8F11537796E3}"/>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94" name="TextBox 93">
                    <a:extLst>
                      <a:ext uri="{FF2B5EF4-FFF2-40B4-BE49-F238E27FC236}">
                        <a16:creationId xmlns:a16="http://schemas.microsoft.com/office/drawing/2014/main" id="{694B794C-2148-804A-29E3-8F11537796E3}"/>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2"/>
                    <a:stretch>
                      <a:fillRect/>
                    </a:stretch>
                  </a:blipFill>
                </p:spPr>
                <p:txBody>
                  <a:bodyPr/>
                  <a:lstStyle/>
                  <a:p>
                    <a:r>
                      <a:rPr lang="en-US">
                        <a:noFill/>
                      </a:rPr>
                      <a:t> </a:t>
                    </a:r>
                  </a:p>
                </p:txBody>
              </p:sp>
            </mc:Fallback>
          </mc:AlternateContent>
          <p:cxnSp>
            <p:nvCxnSpPr>
              <p:cNvPr id="95" name="Connector: Curved 94">
                <a:extLst>
                  <a:ext uri="{FF2B5EF4-FFF2-40B4-BE49-F238E27FC236}">
                    <a16:creationId xmlns:a16="http://schemas.microsoft.com/office/drawing/2014/main" id="{4F60DD8F-81B4-FF99-DEA0-952101BF72FC}"/>
                  </a:ext>
                </a:extLst>
              </p:cNvPr>
              <p:cNvCxnSpPr>
                <a:cxnSpLocks/>
                <a:stCxn id="9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B7869ED0-8E48-3F68-C662-F1659EDE0EC2}"/>
                  </a:ext>
                </a:extLst>
              </p:cNvPr>
              <p:cNvCxnSpPr>
                <a:cxnSpLocks/>
                <a:endCxn id="9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572E058F-52FB-40EF-53D5-8D9A1EEA2BA9}"/>
                </a:ext>
              </a:extLst>
            </p:cNvPr>
            <p:cNvGrpSpPr/>
            <p:nvPr/>
          </p:nvGrpSpPr>
          <p:grpSpPr>
            <a:xfrm>
              <a:off x="30004440" y="9845393"/>
              <a:ext cx="2926080" cy="805789"/>
              <a:chOff x="3800135" y="9884106"/>
              <a:chExt cx="2989942" cy="805789"/>
            </a:xfrm>
          </p:grpSpPr>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8C468F28-F5EC-26F9-63F2-52BDB0463F2F}"/>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99" name="TextBox 98">
                    <a:extLst>
                      <a:ext uri="{FF2B5EF4-FFF2-40B4-BE49-F238E27FC236}">
                        <a16:creationId xmlns:a16="http://schemas.microsoft.com/office/drawing/2014/main" id="{8C468F28-F5EC-26F9-63F2-52BDB0463F2F}"/>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3"/>
                    <a:stretch>
                      <a:fillRect/>
                    </a:stretch>
                  </a:blipFill>
                </p:spPr>
                <p:txBody>
                  <a:bodyPr/>
                  <a:lstStyle/>
                  <a:p>
                    <a:r>
                      <a:rPr lang="en-US">
                        <a:noFill/>
                      </a:rPr>
                      <a:t> </a:t>
                    </a:r>
                  </a:p>
                </p:txBody>
              </p:sp>
            </mc:Fallback>
          </mc:AlternateContent>
          <p:cxnSp>
            <p:nvCxnSpPr>
              <p:cNvPr id="100" name="Connector: Curved 99">
                <a:extLst>
                  <a:ext uri="{FF2B5EF4-FFF2-40B4-BE49-F238E27FC236}">
                    <a16:creationId xmlns:a16="http://schemas.microsoft.com/office/drawing/2014/main" id="{7B08AB58-FB2F-B36F-46F5-7769F420B4D4}"/>
                  </a:ext>
                </a:extLst>
              </p:cNvPr>
              <p:cNvCxnSpPr>
                <a:cxnSpLocks/>
                <a:stCxn id="99"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260B5B7F-F143-BDBD-FA96-F3EFF082C81E}"/>
                  </a:ext>
                </a:extLst>
              </p:cNvPr>
              <p:cNvCxnSpPr>
                <a:cxnSpLocks/>
                <a:endCxn id="99"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7196FF6B-FC96-7F1D-E96E-5399B2583626}"/>
                  </a:ext>
                </a:extLst>
              </p:cNvPr>
              <p:cNvSpPr txBox="1"/>
              <p:nvPr/>
            </p:nvSpPr>
            <p:spPr>
              <a:xfrm>
                <a:off x="9385341" y="11680264"/>
                <a:ext cx="16162992" cy="92333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𝑝</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m:rPr>
                              <m:sty m:val="p"/>
                            </m:rPr>
                            <a:rPr lang="el-GR"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Σ</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103" name="TextBox 102">
                <a:extLst>
                  <a:ext uri="{FF2B5EF4-FFF2-40B4-BE49-F238E27FC236}">
                    <a16:creationId xmlns:a16="http://schemas.microsoft.com/office/drawing/2014/main" id="{7196FF6B-FC96-7F1D-E96E-5399B2583626}"/>
                  </a:ext>
                </a:extLst>
              </p:cNvPr>
              <p:cNvSpPr txBox="1">
                <a:spLocks noRot="1" noChangeAspect="1" noMove="1" noResize="1" noEditPoints="1" noAdjustHandles="1" noChangeArrowheads="1" noChangeShapeType="1" noTextEdit="1"/>
              </p:cNvSpPr>
              <p:nvPr/>
            </p:nvSpPr>
            <p:spPr>
              <a:xfrm>
                <a:off x="9385341" y="11680264"/>
                <a:ext cx="16162992" cy="923330"/>
              </a:xfrm>
              <a:prstGeom prst="rect">
                <a:avLst/>
              </a:prstGeom>
              <a:blipFill>
                <a:blip r:embed="rId24"/>
                <a:stretch>
                  <a:fillRect/>
                </a:stretch>
              </a:blipFill>
            </p:spPr>
            <p:txBody>
              <a:bodyPr/>
              <a:lstStyle/>
              <a:p>
                <a:r>
                  <a:rPr lang="en-US">
                    <a:noFill/>
                  </a:rPr>
                  <a:t> </a:t>
                </a:r>
              </a:p>
            </p:txBody>
          </p:sp>
        </mc:Fallback>
      </mc:AlternateContent>
      <p:grpSp>
        <p:nvGrpSpPr>
          <p:cNvPr id="106" name="Group 105">
            <a:extLst>
              <a:ext uri="{FF2B5EF4-FFF2-40B4-BE49-F238E27FC236}">
                <a16:creationId xmlns:a16="http://schemas.microsoft.com/office/drawing/2014/main" id="{860DE173-7538-06F7-8B27-9E5AD1F90C4E}"/>
              </a:ext>
            </a:extLst>
          </p:cNvPr>
          <p:cNvGrpSpPr/>
          <p:nvPr/>
        </p:nvGrpSpPr>
        <p:grpSpPr>
          <a:xfrm flipH="1">
            <a:off x="3323343" y="13123663"/>
            <a:ext cx="10075354" cy="2387159"/>
            <a:chOff x="11939201" y="12443266"/>
            <a:chExt cx="10075354" cy="2387159"/>
          </a:xfrm>
        </p:grpSpPr>
        <p:sp>
          <p:nvSpPr>
            <p:cNvPr id="104" name="Rectangle 103">
              <a:extLst>
                <a:ext uri="{FF2B5EF4-FFF2-40B4-BE49-F238E27FC236}">
                  <a16:creationId xmlns:a16="http://schemas.microsoft.com/office/drawing/2014/main" id="{3B7C1E3A-A19C-0167-BD52-F9E4F9C5844E}"/>
                </a:ext>
              </a:extLst>
            </p:cNvPr>
            <p:cNvSpPr/>
            <p:nvPr/>
          </p:nvSpPr>
          <p:spPr>
            <a:xfrm>
              <a:off x="15460982" y="13466843"/>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Difficult to calculate</a:t>
              </a:r>
            </a:p>
          </p:txBody>
        </p:sp>
        <p:sp>
          <p:nvSpPr>
            <p:cNvPr id="105" name="Arrow: Bent 104">
              <a:extLst>
                <a:ext uri="{FF2B5EF4-FFF2-40B4-BE49-F238E27FC236}">
                  <a16:creationId xmlns:a16="http://schemas.microsoft.com/office/drawing/2014/main" id="{C6A68835-63C4-7C06-673B-EEC50FBD5CE0}"/>
                </a:ext>
              </a:extLst>
            </p:cNvPr>
            <p:cNvSpPr/>
            <p:nvPr/>
          </p:nvSpPr>
          <p:spPr>
            <a:xfrm rot="16200000">
              <a:off x="12554882" y="11827585"/>
              <a:ext cx="1873977" cy="3105339"/>
            </a:xfrm>
            <a:prstGeom prst="bentArrow">
              <a:avLst>
                <a:gd name="adj1" fmla="val 26669"/>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07" name="Group 106">
            <a:extLst>
              <a:ext uri="{FF2B5EF4-FFF2-40B4-BE49-F238E27FC236}">
                <a16:creationId xmlns:a16="http://schemas.microsoft.com/office/drawing/2014/main" id="{D435E28A-33A8-6728-7E11-FEA81D1AB797}"/>
              </a:ext>
            </a:extLst>
          </p:cNvPr>
          <p:cNvGrpSpPr/>
          <p:nvPr/>
        </p:nvGrpSpPr>
        <p:grpSpPr>
          <a:xfrm>
            <a:off x="18516615" y="13125415"/>
            <a:ext cx="10075354" cy="2387159"/>
            <a:chOff x="11939201" y="12443266"/>
            <a:chExt cx="10075354" cy="2387159"/>
          </a:xfrm>
        </p:grpSpPr>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91895B18-7966-ECD8-7057-E42B909B9735}"/>
                    </a:ext>
                  </a:extLst>
                </p:cNvPr>
                <p:cNvSpPr/>
                <p:nvPr/>
              </p:nvSpPr>
              <p:spPr>
                <a:xfrm>
                  <a:off x="15460982" y="13466843"/>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Approximate average used to create </a:t>
                  </a:r>
                  <a14:m>
                    <m:oMath xmlns:m="http://schemas.openxmlformats.org/officeDocument/2006/math">
                      <m:sSub>
                        <m:sSubPr>
                          <m:ctrlPr>
                            <a:rPr lang="en-US" sz="4000" i="1" smtClean="0">
                              <a:solidFill>
                                <a:schemeClr val="bg1"/>
                              </a:solidFill>
                              <a:latin typeface="Cambria Math" panose="02040503050406030204" pitchFamily="18" charset="0"/>
                              <a:cs typeface="NVIDIA Sans" panose="020B0503020203020204" pitchFamily="34" charset="0"/>
                            </a:rPr>
                          </m:ctrlPr>
                        </m:sSubPr>
                        <m:e>
                          <m:r>
                            <a:rPr lang="en-US" sz="4000" b="1" i="0" smtClean="0">
                              <a:solidFill>
                                <a:schemeClr val="bg1"/>
                              </a:solidFill>
                              <a:latin typeface="Cambria Math" panose="02040503050406030204" pitchFamily="18" charset="0"/>
                              <a:cs typeface="NVIDIA Sans" panose="020B0503020203020204" pitchFamily="34" charset="0"/>
                            </a:rPr>
                            <m:t>𝐱</m:t>
                          </m:r>
                        </m:e>
                        <m:sub>
                          <m:r>
                            <a:rPr lang="en-US" sz="4000" b="0" i="1" smtClean="0">
                              <a:solidFill>
                                <a:schemeClr val="bg1"/>
                              </a:solidFill>
                              <a:latin typeface="Cambria Math" panose="02040503050406030204" pitchFamily="18" charset="0"/>
                              <a:cs typeface="NVIDIA Sans" panose="020B0503020203020204" pitchFamily="34" charset="0"/>
                            </a:rPr>
                            <m:t>𝑡</m:t>
                          </m:r>
                        </m:sub>
                      </m:sSub>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8" name="Rectangle 107">
                  <a:extLst>
                    <a:ext uri="{FF2B5EF4-FFF2-40B4-BE49-F238E27FC236}">
                      <a16:creationId xmlns:a16="http://schemas.microsoft.com/office/drawing/2014/main" id="{91895B18-7966-ECD8-7057-E42B909B9735}"/>
                    </a:ext>
                  </a:extLst>
                </p:cNvPr>
                <p:cNvSpPr>
                  <a:spLocks noRot="1" noChangeAspect="1" noMove="1" noResize="1" noEditPoints="1" noAdjustHandles="1" noChangeArrowheads="1" noChangeShapeType="1" noTextEdit="1"/>
                </p:cNvSpPr>
                <p:nvPr/>
              </p:nvSpPr>
              <p:spPr>
                <a:xfrm>
                  <a:off x="15460982" y="13466843"/>
                  <a:ext cx="6553573" cy="1363582"/>
                </a:xfrm>
                <a:prstGeom prst="rect">
                  <a:avLst/>
                </a:prstGeom>
                <a:blipFill>
                  <a:blip r:embed="rId25"/>
                  <a:stretch>
                    <a:fillRect l="-2410" t="-5263" r="-4541" b="-15789"/>
                  </a:stretch>
                </a:blipFill>
                <a:ln>
                  <a:solidFill>
                    <a:schemeClr val="tx2"/>
                  </a:solidFill>
                </a:ln>
              </p:spPr>
              <p:txBody>
                <a:bodyPr/>
                <a:lstStyle/>
                <a:p>
                  <a:r>
                    <a:rPr lang="en-US">
                      <a:noFill/>
                    </a:rPr>
                    <a:t> </a:t>
                  </a:r>
                </a:p>
              </p:txBody>
            </p:sp>
          </mc:Fallback>
        </mc:AlternateContent>
        <p:sp>
          <p:nvSpPr>
            <p:cNvPr id="109" name="Arrow: Bent 108">
              <a:extLst>
                <a:ext uri="{FF2B5EF4-FFF2-40B4-BE49-F238E27FC236}">
                  <a16:creationId xmlns:a16="http://schemas.microsoft.com/office/drawing/2014/main" id="{DB447217-5374-E5BD-5717-67FF5B1B0001}"/>
                </a:ext>
              </a:extLst>
            </p:cNvPr>
            <p:cNvSpPr/>
            <p:nvPr/>
          </p:nvSpPr>
          <p:spPr>
            <a:xfrm rot="16200000">
              <a:off x="12554882" y="11827585"/>
              <a:ext cx="1873977" cy="3105339"/>
            </a:xfrm>
            <a:prstGeom prst="bentArrow">
              <a:avLst>
                <a:gd name="adj1" fmla="val 26669"/>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2" name="Group 21">
            <a:extLst>
              <a:ext uri="{FF2B5EF4-FFF2-40B4-BE49-F238E27FC236}">
                <a16:creationId xmlns:a16="http://schemas.microsoft.com/office/drawing/2014/main" id="{F1CAA86A-F417-3099-9187-156F04B280B5}"/>
              </a:ext>
            </a:extLst>
          </p:cNvPr>
          <p:cNvGrpSpPr/>
          <p:nvPr/>
        </p:nvGrpSpPr>
        <p:grpSpPr>
          <a:xfrm>
            <a:off x="3800135" y="5569349"/>
            <a:ext cx="28992413" cy="883706"/>
            <a:chOff x="3800135" y="5569349"/>
            <a:chExt cx="28992413" cy="883706"/>
          </a:xfrm>
        </p:grpSpPr>
        <p:grpSp>
          <p:nvGrpSpPr>
            <p:cNvPr id="26" name="Group 25">
              <a:extLst>
                <a:ext uri="{FF2B5EF4-FFF2-40B4-BE49-F238E27FC236}">
                  <a16:creationId xmlns:a16="http://schemas.microsoft.com/office/drawing/2014/main" id="{A59F9737-C47B-19B2-6CB4-24B5CB03355B}"/>
                </a:ext>
              </a:extLst>
            </p:cNvPr>
            <p:cNvGrpSpPr/>
            <p:nvPr/>
          </p:nvGrpSpPr>
          <p:grpSpPr>
            <a:xfrm>
              <a:off x="3800135" y="5569349"/>
              <a:ext cx="2873816" cy="883706"/>
              <a:chOff x="3918123" y="5539683"/>
              <a:chExt cx="2873816" cy="883706"/>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EC20484-9D29-89A3-D352-60C1C5BF4F74}"/>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6" name="TextBox 115">
                    <a:extLst>
                      <a:ext uri="{FF2B5EF4-FFF2-40B4-BE49-F238E27FC236}">
                        <a16:creationId xmlns:a16="http://schemas.microsoft.com/office/drawing/2014/main" id="{2EC20484-9D29-89A3-D352-60C1C5BF4F74}"/>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6"/>
                    <a:stretch>
                      <a:fillRect/>
                    </a:stretch>
                  </a:blipFill>
                </p:spPr>
                <p:txBody>
                  <a:bodyPr/>
                  <a:lstStyle/>
                  <a:p>
                    <a:r>
                      <a:rPr lang="en-US">
                        <a:noFill/>
                      </a:rPr>
                      <a:t> </a:t>
                    </a:r>
                  </a:p>
                </p:txBody>
              </p:sp>
            </mc:Fallback>
          </mc:AlternateContent>
          <p:cxnSp>
            <p:nvCxnSpPr>
              <p:cNvPr id="117" name="Connector: Curved 116">
                <a:extLst>
                  <a:ext uri="{FF2B5EF4-FFF2-40B4-BE49-F238E27FC236}">
                    <a16:creationId xmlns:a16="http://schemas.microsoft.com/office/drawing/2014/main" id="{14FEE556-301C-ECC9-829B-2932FEA6A928}"/>
                  </a:ext>
                </a:extLst>
              </p:cNvPr>
              <p:cNvCxnSpPr>
                <a:cxnSpLocks/>
                <a:endCxn id="11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Connector: Curved 117">
                <a:extLst>
                  <a:ext uri="{FF2B5EF4-FFF2-40B4-BE49-F238E27FC236}">
                    <a16:creationId xmlns:a16="http://schemas.microsoft.com/office/drawing/2014/main" id="{6C8CA48B-834E-94C7-2E0D-BE5F3187F090}"/>
                  </a:ext>
                </a:extLst>
              </p:cNvPr>
              <p:cNvCxnSpPr>
                <a:cxnSpLocks/>
                <a:stCxn id="11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CFDCE23-5A0D-4205-09ED-BD3E2CAA523D}"/>
                </a:ext>
              </a:extLst>
            </p:cNvPr>
            <p:cNvGrpSpPr/>
            <p:nvPr/>
          </p:nvGrpSpPr>
          <p:grpSpPr>
            <a:xfrm>
              <a:off x="18331990" y="5569349"/>
              <a:ext cx="2873816" cy="883706"/>
              <a:chOff x="3918123" y="5539683"/>
              <a:chExt cx="2873816" cy="883706"/>
            </a:xfrm>
          </p:grpSpPr>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9A7E05A1-7368-A7B5-C41B-6EE66B1A916A}"/>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3" name="TextBox 112">
                    <a:extLst>
                      <a:ext uri="{FF2B5EF4-FFF2-40B4-BE49-F238E27FC236}">
                        <a16:creationId xmlns:a16="http://schemas.microsoft.com/office/drawing/2014/main" id="{9A7E05A1-7368-A7B5-C41B-6EE66B1A916A}"/>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7"/>
                    <a:stretch>
                      <a:fillRect/>
                    </a:stretch>
                  </a:blipFill>
                </p:spPr>
                <p:txBody>
                  <a:bodyPr/>
                  <a:lstStyle/>
                  <a:p>
                    <a:r>
                      <a:rPr lang="en-US">
                        <a:noFill/>
                      </a:rPr>
                      <a:t> </a:t>
                    </a:r>
                  </a:p>
                </p:txBody>
              </p:sp>
            </mc:Fallback>
          </mc:AlternateContent>
          <p:cxnSp>
            <p:nvCxnSpPr>
              <p:cNvPr id="114" name="Connector: Curved 113">
                <a:extLst>
                  <a:ext uri="{FF2B5EF4-FFF2-40B4-BE49-F238E27FC236}">
                    <a16:creationId xmlns:a16="http://schemas.microsoft.com/office/drawing/2014/main" id="{AF286289-6156-C65F-6FC3-B66CCB9E69D9}"/>
                  </a:ext>
                </a:extLst>
              </p:cNvPr>
              <p:cNvCxnSpPr>
                <a:cxnSpLocks/>
                <a:endCxn id="11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5" name="Connector: Curved 114">
                <a:extLst>
                  <a:ext uri="{FF2B5EF4-FFF2-40B4-BE49-F238E27FC236}">
                    <a16:creationId xmlns:a16="http://schemas.microsoft.com/office/drawing/2014/main" id="{9A13DA72-740B-6726-411B-E7D0C22DCD0B}"/>
                  </a:ext>
                </a:extLst>
              </p:cNvPr>
              <p:cNvCxnSpPr>
                <a:cxnSpLocks/>
                <a:stCxn id="11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8FA1882F-F26A-F389-E7F9-B2ED7DE42F6B}"/>
                </a:ext>
              </a:extLst>
            </p:cNvPr>
            <p:cNvGrpSpPr/>
            <p:nvPr/>
          </p:nvGrpSpPr>
          <p:grpSpPr>
            <a:xfrm>
              <a:off x="9612877" y="5569349"/>
              <a:ext cx="2873816" cy="883706"/>
              <a:chOff x="3918123" y="5539683"/>
              <a:chExt cx="2873816" cy="883706"/>
            </a:xfrm>
          </p:grpSpPr>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5694F76-45FE-68DC-BE9A-C12969EA3F97}"/>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0" name="TextBox 109">
                    <a:extLst>
                      <a:ext uri="{FF2B5EF4-FFF2-40B4-BE49-F238E27FC236}">
                        <a16:creationId xmlns:a16="http://schemas.microsoft.com/office/drawing/2014/main" id="{95694F76-45FE-68DC-BE9A-C12969EA3F97}"/>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8"/>
                    <a:stretch>
                      <a:fillRect/>
                    </a:stretch>
                  </a:blipFill>
                </p:spPr>
                <p:txBody>
                  <a:bodyPr/>
                  <a:lstStyle/>
                  <a:p>
                    <a:r>
                      <a:rPr lang="en-US">
                        <a:noFill/>
                      </a:rPr>
                      <a:t> </a:t>
                    </a:r>
                  </a:p>
                </p:txBody>
              </p:sp>
            </mc:Fallback>
          </mc:AlternateContent>
          <p:cxnSp>
            <p:nvCxnSpPr>
              <p:cNvPr id="111" name="Connector: Curved 110">
                <a:extLst>
                  <a:ext uri="{FF2B5EF4-FFF2-40B4-BE49-F238E27FC236}">
                    <a16:creationId xmlns:a16="http://schemas.microsoft.com/office/drawing/2014/main" id="{1D4F859D-0E1E-1E56-682C-A647C808D74B}"/>
                  </a:ext>
                </a:extLst>
              </p:cNvPr>
              <p:cNvCxnSpPr>
                <a:cxnSpLocks/>
                <a:endCxn id="110"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2" name="Connector: Curved 111">
                <a:extLst>
                  <a:ext uri="{FF2B5EF4-FFF2-40B4-BE49-F238E27FC236}">
                    <a16:creationId xmlns:a16="http://schemas.microsoft.com/office/drawing/2014/main" id="{375F945F-1E6C-09BF-2BDF-4B1936A796E3}"/>
                  </a:ext>
                </a:extLst>
              </p:cNvPr>
              <p:cNvCxnSpPr>
                <a:cxnSpLocks/>
                <a:stCxn id="110"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8218123-8FE6-0330-3BFC-97367AFB25DA}"/>
                </a:ext>
              </a:extLst>
            </p:cNvPr>
            <p:cNvGrpSpPr/>
            <p:nvPr/>
          </p:nvGrpSpPr>
          <p:grpSpPr>
            <a:xfrm>
              <a:off x="12519248" y="5569349"/>
              <a:ext cx="2873816" cy="883706"/>
              <a:chOff x="3918123" y="5539683"/>
              <a:chExt cx="2873816" cy="883706"/>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70BD162-13CD-2574-3E2A-8763951C69F5}"/>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9" name="TextBox 58">
                    <a:extLst>
                      <a:ext uri="{FF2B5EF4-FFF2-40B4-BE49-F238E27FC236}">
                        <a16:creationId xmlns:a16="http://schemas.microsoft.com/office/drawing/2014/main" id="{A70BD162-13CD-2574-3E2A-8763951C69F5}"/>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9"/>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39F9922D-301C-4B39-DE88-B3DF548F192D}"/>
                  </a:ext>
                </a:extLst>
              </p:cNvPr>
              <p:cNvCxnSpPr>
                <a:cxnSpLocks/>
                <a:endCxn id="59"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Connector: Curved 60">
                <a:extLst>
                  <a:ext uri="{FF2B5EF4-FFF2-40B4-BE49-F238E27FC236}">
                    <a16:creationId xmlns:a16="http://schemas.microsoft.com/office/drawing/2014/main" id="{1D60B821-E5A3-047A-DC4A-9FD8EB6FD001}"/>
                  </a:ext>
                </a:extLst>
              </p:cNvPr>
              <p:cNvCxnSpPr>
                <a:cxnSpLocks/>
                <a:stCxn id="59"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20F6922-B22F-6BA8-7848-EFFA39A5E521}"/>
                </a:ext>
              </a:extLst>
            </p:cNvPr>
            <p:cNvGrpSpPr/>
            <p:nvPr/>
          </p:nvGrpSpPr>
          <p:grpSpPr>
            <a:xfrm>
              <a:off x="15425619" y="5569349"/>
              <a:ext cx="2873816" cy="883706"/>
              <a:chOff x="3918123" y="5539683"/>
              <a:chExt cx="2873816" cy="883706"/>
            </a:xfrm>
          </p:grpSpPr>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A5DE52F-7F40-21F9-3DC1-1AF2D0192B70}"/>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6" name="TextBox 55">
                    <a:extLst>
                      <a:ext uri="{FF2B5EF4-FFF2-40B4-BE49-F238E27FC236}">
                        <a16:creationId xmlns:a16="http://schemas.microsoft.com/office/drawing/2014/main" id="{0A5DE52F-7F40-21F9-3DC1-1AF2D0192B70}"/>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0"/>
                    <a:stretch>
                      <a:fillRect/>
                    </a:stretch>
                  </a:blipFill>
                </p:spPr>
                <p:txBody>
                  <a:bodyPr/>
                  <a:lstStyle/>
                  <a:p>
                    <a:r>
                      <a:rPr lang="en-US">
                        <a:noFill/>
                      </a:rPr>
                      <a:t> </a:t>
                    </a:r>
                  </a:p>
                </p:txBody>
              </p:sp>
            </mc:Fallback>
          </mc:AlternateContent>
          <p:cxnSp>
            <p:nvCxnSpPr>
              <p:cNvPr id="57" name="Connector: Curved 56">
                <a:extLst>
                  <a:ext uri="{FF2B5EF4-FFF2-40B4-BE49-F238E27FC236}">
                    <a16:creationId xmlns:a16="http://schemas.microsoft.com/office/drawing/2014/main" id="{0FBF0D03-C281-C117-27DB-E8F340B02D33}"/>
                  </a:ext>
                </a:extLst>
              </p:cNvPr>
              <p:cNvCxnSpPr>
                <a:cxnSpLocks/>
                <a:endCxn id="5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9B971824-0930-3C4E-3F0B-21F571908D77}"/>
                  </a:ext>
                </a:extLst>
              </p:cNvPr>
              <p:cNvCxnSpPr>
                <a:cxnSpLocks/>
                <a:stCxn id="5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B98BDA67-8F83-BDB0-A117-02C1511DD378}"/>
                </a:ext>
              </a:extLst>
            </p:cNvPr>
            <p:cNvGrpSpPr/>
            <p:nvPr/>
          </p:nvGrpSpPr>
          <p:grpSpPr>
            <a:xfrm>
              <a:off x="6706506" y="5569349"/>
              <a:ext cx="2873816" cy="883706"/>
              <a:chOff x="3918123" y="5539683"/>
              <a:chExt cx="2873816" cy="883706"/>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EFDD516-5E45-E748-9AC2-848C1D7BB7FB}"/>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3" name="TextBox 52">
                    <a:extLst>
                      <a:ext uri="{FF2B5EF4-FFF2-40B4-BE49-F238E27FC236}">
                        <a16:creationId xmlns:a16="http://schemas.microsoft.com/office/drawing/2014/main" id="{8EFDD516-5E45-E748-9AC2-848C1D7BB7FB}"/>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1"/>
                    <a:stretch>
                      <a:fillRect/>
                    </a:stretch>
                  </a:blipFill>
                </p:spPr>
                <p:txBody>
                  <a:bodyPr/>
                  <a:lstStyle/>
                  <a:p>
                    <a:r>
                      <a:rPr lang="en-US">
                        <a:noFill/>
                      </a:rPr>
                      <a:t> </a:t>
                    </a:r>
                  </a:p>
                </p:txBody>
              </p:sp>
            </mc:Fallback>
          </mc:AlternateContent>
          <p:cxnSp>
            <p:nvCxnSpPr>
              <p:cNvPr id="54" name="Connector: Curved 53">
                <a:extLst>
                  <a:ext uri="{FF2B5EF4-FFF2-40B4-BE49-F238E27FC236}">
                    <a16:creationId xmlns:a16="http://schemas.microsoft.com/office/drawing/2014/main" id="{E2629376-5F6D-DC36-1097-E12A74F4923C}"/>
                  </a:ext>
                </a:extLst>
              </p:cNvPr>
              <p:cNvCxnSpPr>
                <a:cxnSpLocks/>
                <a:endCxn id="5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3BE33CF3-36FA-3756-888F-075E7A5280EC}"/>
                  </a:ext>
                </a:extLst>
              </p:cNvPr>
              <p:cNvCxnSpPr>
                <a:cxnSpLocks/>
                <a:stCxn id="5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295FB5CA-261D-47B9-D754-817730B64332}"/>
                </a:ext>
              </a:extLst>
            </p:cNvPr>
            <p:cNvGrpSpPr/>
            <p:nvPr/>
          </p:nvGrpSpPr>
          <p:grpSpPr>
            <a:xfrm>
              <a:off x="24144732" y="5569349"/>
              <a:ext cx="2873816" cy="883706"/>
              <a:chOff x="3918123" y="5539683"/>
              <a:chExt cx="2873816" cy="883706"/>
            </a:xfrm>
          </p:grpSpPr>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7D3FC29-B128-9474-B616-D751F7439888}"/>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0" name="TextBox 49">
                    <a:extLst>
                      <a:ext uri="{FF2B5EF4-FFF2-40B4-BE49-F238E27FC236}">
                        <a16:creationId xmlns:a16="http://schemas.microsoft.com/office/drawing/2014/main" id="{A7D3FC29-B128-9474-B616-D751F7439888}"/>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2"/>
                    <a:stretch>
                      <a:fillRect/>
                    </a:stretch>
                  </a:blipFill>
                </p:spPr>
                <p:txBody>
                  <a:bodyPr/>
                  <a:lstStyle/>
                  <a:p>
                    <a:r>
                      <a:rPr lang="en-US">
                        <a:noFill/>
                      </a:rPr>
                      <a:t> </a:t>
                    </a:r>
                  </a:p>
                </p:txBody>
              </p:sp>
            </mc:Fallback>
          </mc:AlternateContent>
          <p:cxnSp>
            <p:nvCxnSpPr>
              <p:cNvPr id="51" name="Connector: Curved 50">
                <a:extLst>
                  <a:ext uri="{FF2B5EF4-FFF2-40B4-BE49-F238E27FC236}">
                    <a16:creationId xmlns:a16="http://schemas.microsoft.com/office/drawing/2014/main" id="{7165CFD7-6C84-8E3B-985B-9A614F8B5242}"/>
                  </a:ext>
                </a:extLst>
              </p:cNvPr>
              <p:cNvCxnSpPr>
                <a:cxnSpLocks/>
                <a:endCxn id="50"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2112AE59-481D-FD34-98EC-4DADF3DBF2FF}"/>
                  </a:ext>
                </a:extLst>
              </p:cNvPr>
              <p:cNvCxnSpPr>
                <a:cxnSpLocks/>
                <a:stCxn id="50"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714D597D-B4B5-9178-95B6-F5603B420DEC}"/>
                </a:ext>
              </a:extLst>
            </p:cNvPr>
            <p:cNvGrpSpPr/>
            <p:nvPr/>
          </p:nvGrpSpPr>
          <p:grpSpPr>
            <a:xfrm>
              <a:off x="21238361" y="5569349"/>
              <a:ext cx="2873816" cy="883706"/>
              <a:chOff x="3918123" y="5539683"/>
              <a:chExt cx="2873816" cy="883706"/>
            </a:xfrm>
          </p:grpSpPr>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63FD231-38D2-6ECC-5E88-3460195A139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7" name="TextBox 46">
                    <a:extLst>
                      <a:ext uri="{FF2B5EF4-FFF2-40B4-BE49-F238E27FC236}">
                        <a16:creationId xmlns:a16="http://schemas.microsoft.com/office/drawing/2014/main" id="{663FD231-38D2-6ECC-5E88-3460195A139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3"/>
                    <a:stretch>
                      <a:fillRect/>
                    </a:stretch>
                  </a:blipFill>
                </p:spPr>
                <p:txBody>
                  <a:bodyPr/>
                  <a:lstStyle/>
                  <a:p>
                    <a:r>
                      <a:rPr lang="en-US">
                        <a:noFill/>
                      </a:rPr>
                      <a:t> </a:t>
                    </a:r>
                  </a:p>
                </p:txBody>
              </p:sp>
            </mc:Fallback>
          </mc:AlternateContent>
          <p:cxnSp>
            <p:nvCxnSpPr>
              <p:cNvPr id="48" name="Connector: Curved 47">
                <a:extLst>
                  <a:ext uri="{FF2B5EF4-FFF2-40B4-BE49-F238E27FC236}">
                    <a16:creationId xmlns:a16="http://schemas.microsoft.com/office/drawing/2014/main" id="{7D338E55-2D6A-C6DA-6FF5-490C70B46CE7}"/>
                  </a:ext>
                </a:extLst>
              </p:cNvPr>
              <p:cNvCxnSpPr>
                <a:cxnSpLocks/>
                <a:endCxn id="4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BC302BDB-4570-C946-9C58-C40557AA491C}"/>
                  </a:ext>
                </a:extLst>
              </p:cNvPr>
              <p:cNvCxnSpPr>
                <a:cxnSpLocks/>
                <a:stCxn id="4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7A4368E7-8C86-BE8B-599D-43C4B9097B4D}"/>
                </a:ext>
              </a:extLst>
            </p:cNvPr>
            <p:cNvGrpSpPr/>
            <p:nvPr/>
          </p:nvGrpSpPr>
          <p:grpSpPr>
            <a:xfrm>
              <a:off x="27051103" y="5569349"/>
              <a:ext cx="2873816" cy="883706"/>
              <a:chOff x="3918123" y="5539683"/>
              <a:chExt cx="2873816" cy="883706"/>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186FA7C-BDF6-D83F-E3FA-94EEB757479C}"/>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4" name="TextBox 43">
                    <a:extLst>
                      <a:ext uri="{FF2B5EF4-FFF2-40B4-BE49-F238E27FC236}">
                        <a16:creationId xmlns:a16="http://schemas.microsoft.com/office/drawing/2014/main" id="{6186FA7C-BDF6-D83F-E3FA-94EEB757479C}"/>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4"/>
                    <a:stretch>
                      <a:fillRect/>
                    </a:stretch>
                  </a:blipFill>
                </p:spPr>
                <p:txBody>
                  <a:bodyPr/>
                  <a:lstStyle/>
                  <a:p>
                    <a:r>
                      <a:rPr lang="en-US">
                        <a:noFill/>
                      </a:rPr>
                      <a:t> </a:t>
                    </a:r>
                  </a:p>
                </p:txBody>
              </p:sp>
            </mc:Fallback>
          </mc:AlternateContent>
          <p:cxnSp>
            <p:nvCxnSpPr>
              <p:cNvPr id="45" name="Connector: Curved 44">
                <a:extLst>
                  <a:ext uri="{FF2B5EF4-FFF2-40B4-BE49-F238E27FC236}">
                    <a16:creationId xmlns:a16="http://schemas.microsoft.com/office/drawing/2014/main" id="{EE39B064-E586-39A9-0289-96FB54BBAB13}"/>
                  </a:ext>
                </a:extLst>
              </p:cNvPr>
              <p:cNvCxnSpPr>
                <a:cxnSpLocks/>
                <a:endCxn id="44"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DF4F3EC5-2519-2C35-AB32-AC3B02CC7A86}"/>
                  </a:ext>
                </a:extLst>
              </p:cNvPr>
              <p:cNvCxnSpPr>
                <a:cxnSpLocks/>
                <a:stCxn id="44"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8B7A1AA-C905-1642-2A8C-75E9332E8118}"/>
                </a:ext>
              </a:extLst>
            </p:cNvPr>
            <p:cNvGrpSpPr/>
            <p:nvPr/>
          </p:nvGrpSpPr>
          <p:grpSpPr>
            <a:xfrm>
              <a:off x="29957474" y="5569349"/>
              <a:ext cx="2835074" cy="883706"/>
              <a:chOff x="3594916" y="5612488"/>
              <a:chExt cx="2835074" cy="883706"/>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183410D-8755-8417-50C0-449C234A9EA2}"/>
                      </a:ext>
                    </a:extLst>
                  </p:cNvPr>
                  <p:cNvSpPr txBox="1"/>
                  <p:nvPr/>
                </p:nvSpPr>
                <p:spPr>
                  <a:xfrm>
                    <a:off x="3964166" y="5612488"/>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39" name="TextBox 38">
                    <a:extLst>
                      <a:ext uri="{FF2B5EF4-FFF2-40B4-BE49-F238E27FC236}">
                        <a16:creationId xmlns:a16="http://schemas.microsoft.com/office/drawing/2014/main" id="{8183410D-8755-8417-50C0-449C234A9EA2}"/>
                      </a:ext>
                    </a:extLst>
                  </p:cNvPr>
                  <p:cNvSpPr txBox="1">
                    <a:spLocks noRot="1" noChangeAspect="1" noMove="1" noResize="1" noEditPoints="1" noAdjustHandles="1" noChangeArrowheads="1" noChangeShapeType="1" noTextEdit="1"/>
                  </p:cNvSpPr>
                  <p:nvPr/>
                </p:nvSpPr>
                <p:spPr>
                  <a:xfrm>
                    <a:off x="3964166" y="5612488"/>
                    <a:ext cx="2156042" cy="707886"/>
                  </a:xfrm>
                  <a:prstGeom prst="rect">
                    <a:avLst/>
                  </a:prstGeom>
                  <a:blipFill>
                    <a:blip r:embed="rId35"/>
                    <a:stretch>
                      <a:fillRect/>
                    </a:stretch>
                  </a:blipFill>
                </p:spPr>
                <p:txBody>
                  <a:bodyPr/>
                  <a:lstStyle/>
                  <a:p>
                    <a:r>
                      <a:rPr lang="en-US">
                        <a:noFill/>
                      </a:rPr>
                      <a:t> </a:t>
                    </a:r>
                  </a:p>
                </p:txBody>
              </p:sp>
            </mc:Fallback>
          </mc:AlternateContent>
          <p:cxnSp>
            <p:nvCxnSpPr>
              <p:cNvPr id="41" name="Connector: Curved 40">
                <a:extLst>
                  <a:ext uri="{FF2B5EF4-FFF2-40B4-BE49-F238E27FC236}">
                    <a16:creationId xmlns:a16="http://schemas.microsoft.com/office/drawing/2014/main" id="{D7307520-41A0-E9DC-F71D-0E911CD9AB17}"/>
                  </a:ext>
                </a:extLst>
              </p:cNvPr>
              <p:cNvCxnSpPr>
                <a:cxnSpLocks/>
                <a:endCxn id="39" idx="1"/>
              </p:cNvCxnSpPr>
              <p:nvPr/>
            </p:nvCxnSpPr>
            <p:spPr>
              <a:xfrm rot="5400000" flipH="1" flipV="1">
                <a:off x="3514660" y="6046688"/>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9C92A572-8F76-EAB9-A22D-91675FDA8015}"/>
                  </a:ext>
                </a:extLst>
              </p:cNvPr>
              <p:cNvCxnSpPr>
                <a:cxnSpLocks/>
                <a:stCxn id="39" idx="3"/>
              </p:cNvCxnSpPr>
              <p:nvPr/>
            </p:nvCxnSpPr>
            <p:spPr>
              <a:xfrm>
                <a:off x="6120208" y="5966431"/>
                <a:ext cx="309782" cy="517624"/>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12252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Reverse Diffusion</a:t>
            </a:r>
          </a:p>
        </p:txBody>
      </p:sp>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3"/>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4"/>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5"/>
          <a:stretch>
            <a:fillRect/>
          </a:stretch>
        </p:blipFill>
        <p:spPr>
          <a:xfrm>
            <a:off x="11136044"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6"/>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7"/>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8"/>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9"/>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0"/>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1"/>
          <a:stretch>
            <a:fillRect/>
          </a:stretch>
        </p:blipFill>
        <p:spPr>
          <a:xfrm>
            <a:off x="31252751" y="6412938"/>
            <a:ext cx="2807050" cy="2719328"/>
          </a:xfrm>
          <a:prstGeom prst="rect">
            <a:avLst/>
          </a:prstGeom>
        </p:spPr>
      </p:pic>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12"/>
          <a:stretch>
            <a:fillRect/>
          </a:stretch>
        </p:blipFill>
        <p:spPr>
          <a:xfrm>
            <a:off x="2514600" y="6412938"/>
            <a:ext cx="2807048" cy="2719328"/>
          </a:xfrm>
          <a:prstGeom prst="rect">
            <a:avLst/>
          </a:prstGeom>
          <a:ln w="152400">
            <a:solidFill>
              <a:schemeClr val="tx2"/>
            </a:solidFill>
          </a:ln>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13"/>
          <a:stretch>
            <a:fillRect/>
          </a:stretch>
        </p:blipFill>
        <p:spPr>
          <a:xfrm>
            <a:off x="14009859" y="6412938"/>
            <a:ext cx="2807048" cy="2719328"/>
          </a:xfrm>
          <a:prstGeom prst="rect">
            <a:avLst/>
          </a:prstGeom>
          <a:ln w="152400">
            <a:solidFill>
              <a:schemeClr val="tx2"/>
            </a:solidFill>
          </a:ln>
        </p:spPr>
      </p:pic>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8BE9361-C9C1-3035-3C26-0FCBE6349D57}"/>
                  </a:ext>
                </a:extLst>
              </p:cNvPr>
              <p:cNvSpPr/>
              <p:nvPr/>
            </p:nvSpPr>
            <p:spPr>
              <a:xfrm>
                <a:off x="6385242" y="11649860"/>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Can generate “evidence” of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𝑝</m:t>
                    </m:r>
                  </m:oMath>
                </a14:m>
                <a:r>
                  <a:rPr lang="en-US" sz="4000" dirty="0">
                    <a:solidFill>
                      <a:schemeClr val="bg1"/>
                    </a:solidFill>
                    <a:latin typeface="NVIDIA Sans" panose="020B0503020203020204" pitchFamily="34" charset="0"/>
                    <a:cs typeface="NVIDIA Sans" panose="020B0503020203020204" pitchFamily="34" charset="0"/>
                  </a:rPr>
                  <a:t> using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𝑞</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2" name="Rectangle 21">
                <a:extLst>
                  <a:ext uri="{FF2B5EF4-FFF2-40B4-BE49-F238E27FC236}">
                    <a16:creationId xmlns:a16="http://schemas.microsoft.com/office/drawing/2014/main" id="{98BE9361-C9C1-3035-3C26-0FCBE6349D57}"/>
                  </a:ext>
                </a:extLst>
              </p:cNvPr>
              <p:cNvSpPr>
                <a:spLocks noRot="1" noChangeAspect="1" noMove="1" noResize="1" noEditPoints="1" noAdjustHandles="1" noChangeArrowheads="1" noChangeShapeType="1" noTextEdit="1"/>
              </p:cNvSpPr>
              <p:nvPr/>
            </p:nvSpPr>
            <p:spPr>
              <a:xfrm>
                <a:off x="6385242" y="11649860"/>
                <a:ext cx="6553573" cy="1363582"/>
              </a:xfrm>
              <a:prstGeom prst="rect">
                <a:avLst/>
              </a:prstGeom>
              <a:blipFill>
                <a:blip r:embed="rId14"/>
                <a:stretch>
                  <a:fillRect t="-5263" r="-556" b="-15789"/>
                </a:stretch>
              </a:blipFill>
              <a:ln>
                <a:solidFill>
                  <a:schemeClr val="tx2"/>
                </a:solidFill>
              </a:ln>
            </p:spPr>
            <p:txBody>
              <a:bodyPr/>
              <a:lstStyle/>
              <a:p>
                <a:r>
                  <a:rPr lang="en-US">
                    <a:noFill/>
                  </a:rPr>
                  <a:t> </a:t>
                </a:r>
              </a:p>
            </p:txBody>
          </p:sp>
        </mc:Fallback>
      </mc:AlternateContent>
      <p:sp>
        <p:nvSpPr>
          <p:cNvPr id="26" name="Arrow: Bent 25">
            <a:extLst>
              <a:ext uri="{FF2B5EF4-FFF2-40B4-BE49-F238E27FC236}">
                <a16:creationId xmlns:a16="http://schemas.microsoft.com/office/drawing/2014/main" id="{E3965A95-A800-794A-F980-E2DA8FE83146}"/>
              </a:ext>
            </a:extLst>
          </p:cNvPr>
          <p:cNvSpPr/>
          <p:nvPr/>
        </p:nvSpPr>
        <p:spPr>
          <a:xfrm rot="16200000">
            <a:off x="3279086" y="10061323"/>
            <a:ext cx="2355856" cy="2807208"/>
          </a:xfrm>
          <a:prstGeom prst="bentArrow">
            <a:avLst>
              <a:gd name="adj1" fmla="val 24277"/>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 name="Arrow: Bent 27">
            <a:extLst>
              <a:ext uri="{FF2B5EF4-FFF2-40B4-BE49-F238E27FC236}">
                <a16:creationId xmlns:a16="http://schemas.microsoft.com/office/drawing/2014/main" id="{96FD616C-D89D-7691-73F8-925C8353B546}"/>
              </a:ext>
            </a:extLst>
          </p:cNvPr>
          <p:cNvSpPr/>
          <p:nvPr/>
        </p:nvSpPr>
        <p:spPr>
          <a:xfrm rot="5400000" flipH="1">
            <a:off x="13619177" y="10061404"/>
            <a:ext cx="2355856" cy="2807048"/>
          </a:xfrm>
          <a:prstGeom prst="bentArrow">
            <a:avLst>
              <a:gd name="adj1" fmla="val 24277"/>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1584977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Reverse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8F36A3D-5D7B-AFF7-EB05-BC855AA05E2F}"/>
                  </a:ext>
                </a:extLst>
              </p:cNvPr>
              <p:cNvSpPr txBox="1"/>
              <p:nvPr/>
            </p:nvSpPr>
            <p:spPr>
              <a:xfrm>
                <a:off x="9385341" y="13632676"/>
                <a:ext cx="16162992" cy="97122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𝑞</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acc>
                        <m:accPr>
                          <m:chr m:val="̃"/>
                          <m:ctrlPr>
                            <a:rPr lang="en-US" sz="6000" b="1" i="1" smtClean="0">
                              <a:solidFill>
                                <a:schemeClr val="bg1"/>
                              </a:solidFill>
                              <a:latin typeface="Cambria Math" panose="02040503050406030204" pitchFamily="18" charset="0"/>
                              <a:cs typeface="NVIDIA Sans" panose="020B0503020203020204" pitchFamily="34" charset="0"/>
                            </a:rPr>
                          </m:ctrlPr>
                        </m:acc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acc>
                      <m:d>
                        <m:dPr>
                          <m:ctrlPr>
                            <a:rPr lang="en-US" sz="6000" i="1">
                              <a:solidFill>
                                <a:schemeClr val="bg1"/>
                              </a:solidFill>
                              <a:latin typeface="Cambria Math" panose="02040503050406030204" pitchFamily="18" charset="0"/>
                              <a:cs typeface="NVIDIA Sans" panose="020B0503020203020204" pitchFamily="34" charset="0"/>
                            </a:rPr>
                          </m:ctrlPr>
                        </m:dPr>
                        <m:e>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i="1">
                                  <a:solidFill>
                                    <a:schemeClr val="bg1"/>
                                  </a:solidFill>
                                  <a:latin typeface="Cambria Math" panose="02040503050406030204" pitchFamily="18" charset="0"/>
                                  <a:cs typeface="NVIDIA Sans" panose="020B0503020203020204" pitchFamily="34" charset="0"/>
                                </a:rPr>
                                <m:t>𝑡</m:t>
                              </m:r>
                            </m:sub>
                          </m:sSub>
                          <m:r>
                            <a:rPr lang="en-US" sz="6000" i="1">
                              <a:solidFill>
                                <a:schemeClr val="bg1"/>
                              </a:solidFill>
                              <a:latin typeface="Cambria Math" panose="02040503050406030204" pitchFamily="18" charset="0"/>
                              <a:cs typeface="NVIDIA Sans" panose="020B0503020203020204" pitchFamily="34" charset="0"/>
                            </a:rPr>
                            <m:t>,</m:t>
                          </m:r>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sSub>
                            <m:sSubPr>
                              <m:ctrlP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acc>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𝐈</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22" name="TextBox 21">
                <a:extLst>
                  <a:ext uri="{FF2B5EF4-FFF2-40B4-BE49-F238E27FC236}">
                    <a16:creationId xmlns:a16="http://schemas.microsoft.com/office/drawing/2014/main" id="{68F36A3D-5D7B-AFF7-EB05-BC855AA05E2F}"/>
                  </a:ext>
                </a:extLst>
              </p:cNvPr>
              <p:cNvSpPr txBox="1">
                <a:spLocks noRot="1" noChangeAspect="1" noMove="1" noResize="1" noEditPoints="1" noAdjustHandles="1" noChangeArrowheads="1" noChangeShapeType="1" noTextEdit="1"/>
              </p:cNvSpPr>
              <p:nvPr/>
            </p:nvSpPr>
            <p:spPr>
              <a:xfrm>
                <a:off x="9385341" y="13632676"/>
                <a:ext cx="16162992" cy="971228"/>
              </a:xfrm>
              <a:prstGeom prst="rect">
                <a:avLst/>
              </a:prstGeom>
              <a:blipFill>
                <a:blip r:embed="rId14"/>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3F76CD5E-2F72-15E0-9FAB-E0CBE94E1ECB}"/>
              </a:ext>
            </a:extLst>
          </p:cNvPr>
          <p:cNvGrpSpPr/>
          <p:nvPr/>
        </p:nvGrpSpPr>
        <p:grpSpPr>
          <a:xfrm>
            <a:off x="12567410" y="15257468"/>
            <a:ext cx="10075354" cy="2387159"/>
            <a:chOff x="11939201" y="12443266"/>
            <a:chExt cx="10075354" cy="2387159"/>
          </a:xfrm>
        </p:grpSpPr>
        <p:sp>
          <p:nvSpPr>
            <p:cNvPr id="28" name="Rectangle 27">
              <a:extLst>
                <a:ext uri="{FF2B5EF4-FFF2-40B4-BE49-F238E27FC236}">
                  <a16:creationId xmlns:a16="http://schemas.microsoft.com/office/drawing/2014/main" id="{F8634888-847F-7947-2E8F-EF16A4E2B97C}"/>
                </a:ext>
              </a:extLst>
            </p:cNvPr>
            <p:cNvSpPr/>
            <p:nvPr/>
          </p:nvSpPr>
          <p:spPr>
            <a:xfrm>
              <a:off x="15460982" y="13466843"/>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Use Bayes' Rule and …</a:t>
              </a:r>
            </a:p>
          </p:txBody>
        </p:sp>
        <p:sp>
          <p:nvSpPr>
            <p:cNvPr id="30" name="Arrow: Bent 29">
              <a:extLst>
                <a:ext uri="{FF2B5EF4-FFF2-40B4-BE49-F238E27FC236}">
                  <a16:creationId xmlns:a16="http://schemas.microsoft.com/office/drawing/2014/main" id="{0FFD5B07-D2EC-FA56-100A-FE8FCC441DBB}"/>
                </a:ext>
              </a:extLst>
            </p:cNvPr>
            <p:cNvSpPr/>
            <p:nvPr/>
          </p:nvSpPr>
          <p:spPr>
            <a:xfrm rot="16200000">
              <a:off x="12554882" y="11827585"/>
              <a:ext cx="1873977" cy="3105339"/>
            </a:xfrm>
            <a:prstGeom prst="bentArrow">
              <a:avLst>
                <a:gd name="adj1" fmla="val 26669"/>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1" name="Group 30">
            <a:extLst>
              <a:ext uri="{FF2B5EF4-FFF2-40B4-BE49-F238E27FC236}">
                <a16:creationId xmlns:a16="http://schemas.microsoft.com/office/drawing/2014/main" id="{358ABB8F-E561-B4F2-CB4C-D916FC097584}"/>
              </a:ext>
            </a:extLst>
          </p:cNvPr>
          <p:cNvGrpSpPr/>
          <p:nvPr/>
        </p:nvGrpSpPr>
        <p:grpSpPr>
          <a:xfrm>
            <a:off x="3800135" y="9845393"/>
            <a:ext cx="29130385" cy="805789"/>
            <a:chOff x="3800135" y="9845393"/>
            <a:chExt cx="29130385" cy="805789"/>
          </a:xfrm>
        </p:grpSpPr>
        <p:grpSp>
          <p:nvGrpSpPr>
            <p:cNvPr id="32" name="Group 31">
              <a:extLst>
                <a:ext uri="{FF2B5EF4-FFF2-40B4-BE49-F238E27FC236}">
                  <a16:creationId xmlns:a16="http://schemas.microsoft.com/office/drawing/2014/main" id="{AB9385C4-E0CF-7A60-B983-7317B1169C7B}"/>
                </a:ext>
              </a:extLst>
            </p:cNvPr>
            <p:cNvGrpSpPr/>
            <p:nvPr/>
          </p:nvGrpSpPr>
          <p:grpSpPr>
            <a:xfrm>
              <a:off x="3800135" y="9845393"/>
              <a:ext cx="2926080" cy="805789"/>
              <a:chOff x="3800135" y="9884106"/>
              <a:chExt cx="2989942" cy="805789"/>
            </a:xfrm>
          </p:grpSpPr>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E6DD9C2B-ACAF-0664-A55E-2CE88109A97D}"/>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4" name="TextBox 113">
                    <a:extLst>
                      <a:ext uri="{FF2B5EF4-FFF2-40B4-BE49-F238E27FC236}">
                        <a16:creationId xmlns:a16="http://schemas.microsoft.com/office/drawing/2014/main" id="{E6DD9C2B-ACAF-0664-A55E-2CE88109A97D}"/>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5"/>
                    <a:stretch>
                      <a:fillRect/>
                    </a:stretch>
                  </a:blipFill>
                </p:spPr>
                <p:txBody>
                  <a:bodyPr/>
                  <a:lstStyle/>
                  <a:p>
                    <a:r>
                      <a:rPr lang="en-US">
                        <a:noFill/>
                      </a:rPr>
                      <a:t> </a:t>
                    </a:r>
                  </a:p>
                </p:txBody>
              </p:sp>
            </mc:Fallback>
          </mc:AlternateContent>
          <p:cxnSp>
            <p:nvCxnSpPr>
              <p:cNvPr id="115" name="Connector: Curved 114">
                <a:extLst>
                  <a:ext uri="{FF2B5EF4-FFF2-40B4-BE49-F238E27FC236}">
                    <a16:creationId xmlns:a16="http://schemas.microsoft.com/office/drawing/2014/main" id="{DC83069F-A64F-1293-5C31-500F5BA5D5EB}"/>
                  </a:ext>
                </a:extLst>
              </p:cNvPr>
              <p:cNvCxnSpPr>
                <a:cxnSpLocks/>
                <a:stCxn id="11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CE58E2BB-738D-333B-C373-E9A24DD29914}"/>
                  </a:ext>
                </a:extLst>
              </p:cNvPr>
              <p:cNvCxnSpPr>
                <a:cxnSpLocks/>
                <a:endCxn id="11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450D2E72-0EF3-9F35-3106-352481264AB9}"/>
                </a:ext>
              </a:extLst>
            </p:cNvPr>
            <p:cNvGrpSpPr/>
            <p:nvPr/>
          </p:nvGrpSpPr>
          <p:grpSpPr>
            <a:xfrm>
              <a:off x="6711724" y="9845393"/>
              <a:ext cx="2926080" cy="805789"/>
              <a:chOff x="3800135" y="9884106"/>
              <a:chExt cx="2989942" cy="805789"/>
            </a:xfrm>
          </p:grpSpPr>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F134FE-81AE-C3B4-1D36-CB037250C276}"/>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1" name="TextBox 110">
                    <a:extLst>
                      <a:ext uri="{FF2B5EF4-FFF2-40B4-BE49-F238E27FC236}">
                        <a16:creationId xmlns:a16="http://schemas.microsoft.com/office/drawing/2014/main" id="{9FF134FE-81AE-C3B4-1D36-CB037250C276}"/>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6"/>
                    <a:stretch>
                      <a:fillRect/>
                    </a:stretch>
                  </a:blipFill>
                </p:spPr>
                <p:txBody>
                  <a:bodyPr/>
                  <a:lstStyle/>
                  <a:p>
                    <a:r>
                      <a:rPr lang="en-US">
                        <a:noFill/>
                      </a:rPr>
                      <a:t> </a:t>
                    </a:r>
                  </a:p>
                </p:txBody>
              </p:sp>
            </mc:Fallback>
          </mc:AlternateContent>
          <p:cxnSp>
            <p:nvCxnSpPr>
              <p:cNvPr id="112" name="Connector: Curved 111">
                <a:extLst>
                  <a:ext uri="{FF2B5EF4-FFF2-40B4-BE49-F238E27FC236}">
                    <a16:creationId xmlns:a16="http://schemas.microsoft.com/office/drawing/2014/main" id="{5CBFE02C-037B-2E70-EDD5-37C9F39315ED}"/>
                  </a:ext>
                </a:extLst>
              </p:cNvPr>
              <p:cNvCxnSpPr>
                <a:cxnSpLocks/>
                <a:stCxn id="11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Connector: Curved 112">
                <a:extLst>
                  <a:ext uri="{FF2B5EF4-FFF2-40B4-BE49-F238E27FC236}">
                    <a16:creationId xmlns:a16="http://schemas.microsoft.com/office/drawing/2014/main" id="{26FE7689-CE0E-06A7-12C1-7484737525E6}"/>
                  </a:ext>
                </a:extLst>
              </p:cNvPr>
              <p:cNvCxnSpPr>
                <a:cxnSpLocks/>
                <a:endCxn id="11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17C0641A-AC6A-C11D-1900-321AEA17477B}"/>
                </a:ext>
              </a:extLst>
            </p:cNvPr>
            <p:cNvGrpSpPr/>
            <p:nvPr/>
          </p:nvGrpSpPr>
          <p:grpSpPr>
            <a:xfrm>
              <a:off x="9623313" y="9845393"/>
              <a:ext cx="2926080" cy="805789"/>
              <a:chOff x="3800135" y="9884106"/>
              <a:chExt cx="2989942" cy="805789"/>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31E5F04D-6816-14F6-9E88-3A22A5BB8A70}"/>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8" name="TextBox 107">
                    <a:extLst>
                      <a:ext uri="{FF2B5EF4-FFF2-40B4-BE49-F238E27FC236}">
                        <a16:creationId xmlns:a16="http://schemas.microsoft.com/office/drawing/2014/main" id="{31E5F04D-6816-14F6-9E88-3A22A5BB8A70}"/>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7"/>
                    <a:stretch>
                      <a:fillRect/>
                    </a:stretch>
                  </a:blipFill>
                </p:spPr>
                <p:txBody>
                  <a:bodyPr/>
                  <a:lstStyle/>
                  <a:p>
                    <a:r>
                      <a:rPr lang="en-US">
                        <a:noFill/>
                      </a:rPr>
                      <a:t> </a:t>
                    </a:r>
                  </a:p>
                </p:txBody>
              </p:sp>
            </mc:Fallback>
          </mc:AlternateContent>
          <p:cxnSp>
            <p:nvCxnSpPr>
              <p:cNvPr id="109" name="Connector: Curved 108">
                <a:extLst>
                  <a:ext uri="{FF2B5EF4-FFF2-40B4-BE49-F238E27FC236}">
                    <a16:creationId xmlns:a16="http://schemas.microsoft.com/office/drawing/2014/main" id="{4305C9C4-389F-0D3F-F230-1617965980EF}"/>
                  </a:ext>
                </a:extLst>
              </p:cNvPr>
              <p:cNvCxnSpPr>
                <a:cxnSpLocks/>
                <a:stCxn id="108"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Connector: Curved 109">
                <a:extLst>
                  <a:ext uri="{FF2B5EF4-FFF2-40B4-BE49-F238E27FC236}">
                    <a16:creationId xmlns:a16="http://schemas.microsoft.com/office/drawing/2014/main" id="{569D9841-FAF3-3972-F228-76DD76F9738E}"/>
                  </a:ext>
                </a:extLst>
              </p:cNvPr>
              <p:cNvCxnSpPr>
                <a:cxnSpLocks/>
                <a:endCxn id="108"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7DAEB811-D394-3A21-06C4-D910CFE88AB6}"/>
                </a:ext>
              </a:extLst>
            </p:cNvPr>
            <p:cNvGrpSpPr/>
            <p:nvPr/>
          </p:nvGrpSpPr>
          <p:grpSpPr>
            <a:xfrm>
              <a:off x="12534902" y="9845393"/>
              <a:ext cx="2926080" cy="805789"/>
              <a:chOff x="3800135" y="9884106"/>
              <a:chExt cx="2989942" cy="805789"/>
            </a:xfrm>
          </p:grpSpPr>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7A265EF9-E1D0-24A6-B059-65E84762D66C}"/>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5" name="TextBox 104">
                    <a:extLst>
                      <a:ext uri="{FF2B5EF4-FFF2-40B4-BE49-F238E27FC236}">
                        <a16:creationId xmlns:a16="http://schemas.microsoft.com/office/drawing/2014/main" id="{7A265EF9-E1D0-24A6-B059-65E84762D66C}"/>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8"/>
                    <a:stretch>
                      <a:fillRect/>
                    </a:stretch>
                  </a:blipFill>
                </p:spPr>
                <p:txBody>
                  <a:bodyPr/>
                  <a:lstStyle/>
                  <a:p>
                    <a:r>
                      <a:rPr lang="en-US">
                        <a:noFill/>
                      </a:rPr>
                      <a:t> </a:t>
                    </a:r>
                  </a:p>
                </p:txBody>
              </p:sp>
            </mc:Fallback>
          </mc:AlternateContent>
          <p:cxnSp>
            <p:nvCxnSpPr>
              <p:cNvPr id="106" name="Connector: Curved 105">
                <a:extLst>
                  <a:ext uri="{FF2B5EF4-FFF2-40B4-BE49-F238E27FC236}">
                    <a16:creationId xmlns:a16="http://schemas.microsoft.com/office/drawing/2014/main" id="{6F3D3DBF-0F31-BEE1-8F18-0CB72B1A3844}"/>
                  </a:ext>
                </a:extLst>
              </p:cNvPr>
              <p:cNvCxnSpPr>
                <a:cxnSpLocks/>
                <a:stCxn id="105"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9403AAE9-C2D1-2EFB-76C8-5459E6BB6B56}"/>
                  </a:ext>
                </a:extLst>
              </p:cNvPr>
              <p:cNvCxnSpPr>
                <a:cxnSpLocks/>
                <a:endCxn id="105"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11B1BB89-DFD3-B38E-92B9-CD248E8A6454}"/>
                </a:ext>
              </a:extLst>
            </p:cNvPr>
            <p:cNvGrpSpPr/>
            <p:nvPr/>
          </p:nvGrpSpPr>
          <p:grpSpPr>
            <a:xfrm>
              <a:off x="15446491" y="9845393"/>
              <a:ext cx="2926080" cy="805789"/>
              <a:chOff x="3800135" y="9884106"/>
              <a:chExt cx="2989942" cy="805789"/>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97B01EE-CFDB-B0C4-5D74-0898C7304671}"/>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0" name="TextBox 59">
                    <a:extLst>
                      <a:ext uri="{FF2B5EF4-FFF2-40B4-BE49-F238E27FC236}">
                        <a16:creationId xmlns:a16="http://schemas.microsoft.com/office/drawing/2014/main" id="{F97B01EE-CFDB-B0C4-5D74-0898C7304671}"/>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19"/>
                    <a:stretch>
                      <a:fillRect/>
                    </a:stretch>
                  </a:blipFill>
                </p:spPr>
                <p:txBody>
                  <a:bodyPr/>
                  <a:lstStyle/>
                  <a:p>
                    <a:r>
                      <a:rPr lang="en-US">
                        <a:noFill/>
                      </a:rPr>
                      <a:t> </a:t>
                    </a:r>
                  </a:p>
                </p:txBody>
              </p:sp>
            </mc:Fallback>
          </mc:AlternateContent>
          <p:cxnSp>
            <p:nvCxnSpPr>
              <p:cNvPr id="61" name="Connector: Curved 60">
                <a:extLst>
                  <a:ext uri="{FF2B5EF4-FFF2-40B4-BE49-F238E27FC236}">
                    <a16:creationId xmlns:a16="http://schemas.microsoft.com/office/drawing/2014/main" id="{7ECF3068-61A7-65BE-8923-1C9FA320BA0F}"/>
                  </a:ext>
                </a:extLst>
              </p:cNvPr>
              <p:cNvCxnSpPr>
                <a:cxnSpLocks/>
                <a:stCxn id="60"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Connector: Curved 103">
                <a:extLst>
                  <a:ext uri="{FF2B5EF4-FFF2-40B4-BE49-F238E27FC236}">
                    <a16:creationId xmlns:a16="http://schemas.microsoft.com/office/drawing/2014/main" id="{778E33B5-AFB3-9CD7-FF90-D81FD35480AE}"/>
                  </a:ext>
                </a:extLst>
              </p:cNvPr>
              <p:cNvCxnSpPr>
                <a:cxnSpLocks/>
                <a:endCxn id="60"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75AF5F6A-A85B-AC8C-4C61-CD98E35B115F}"/>
                </a:ext>
              </a:extLst>
            </p:cNvPr>
            <p:cNvGrpSpPr/>
            <p:nvPr/>
          </p:nvGrpSpPr>
          <p:grpSpPr>
            <a:xfrm>
              <a:off x="18358080" y="9845393"/>
              <a:ext cx="2926080" cy="805789"/>
              <a:chOff x="3800135" y="9884106"/>
              <a:chExt cx="2989942" cy="805789"/>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6C09000-CD44-03EA-C83D-BCE983C8F5F9}"/>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7" name="TextBox 56">
                    <a:extLst>
                      <a:ext uri="{FF2B5EF4-FFF2-40B4-BE49-F238E27FC236}">
                        <a16:creationId xmlns:a16="http://schemas.microsoft.com/office/drawing/2014/main" id="{D6C09000-CD44-03EA-C83D-BCE983C8F5F9}"/>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0"/>
                    <a:stretch>
                      <a:fillRect/>
                    </a:stretch>
                  </a:blipFill>
                </p:spPr>
                <p:txBody>
                  <a:bodyPr/>
                  <a:lstStyle/>
                  <a:p>
                    <a:r>
                      <a:rPr lang="en-US">
                        <a:noFill/>
                      </a:rPr>
                      <a:t> </a:t>
                    </a:r>
                  </a:p>
                </p:txBody>
              </p:sp>
            </mc:Fallback>
          </mc:AlternateContent>
          <p:cxnSp>
            <p:nvCxnSpPr>
              <p:cNvPr id="58" name="Connector: Curved 57">
                <a:extLst>
                  <a:ext uri="{FF2B5EF4-FFF2-40B4-BE49-F238E27FC236}">
                    <a16:creationId xmlns:a16="http://schemas.microsoft.com/office/drawing/2014/main" id="{B4AA69CA-C924-88A9-C207-DCA1C621B1FB}"/>
                  </a:ext>
                </a:extLst>
              </p:cNvPr>
              <p:cNvCxnSpPr>
                <a:cxnSpLocks/>
                <a:stCxn id="57"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AFEFE2F6-D05F-2702-677A-DEE06AD87182}"/>
                  </a:ext>
                </a:extLst>
              </p:cNvPr>
              <p:cNvCxnSpPr>
                <a:cxnSpLocks/>
                <a:endCxn id="57"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51E4DC32-0DC5-286C-5660-B78D6CE681CD}"/>
                </a:ext>
              </a:extLst>
            </p:cNvPr>
            <p:cNvGrpSpPr/>
            <p:nvPr/>
          </p:nvGrpSpPr>
          <p:grpSpPr>
            <a:xfrm>
              <a:off x="21269669" y="9845393"/>
              <a:ext cx="2926080" cy="805789"/>
              <a:chOff x="3800135" y="9884106"/>
              <a:chExt cx="2989942" cy="805789"/>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1857335-049C-8EFA-C447-CA80DA13ABE0}"/>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4" name="TextBox 53">
                    <a:extLst>
                      <a:ext uri="{FF2B5EF4-FFF2-40B4-BE49-F238E27FC236}">
                        <a16:creationId xmlns:a16="http://schemas.microsoft.com/office/drawing/2014/main" id="{E1857335-049C-8EFA-C447-CA80DA13ABE0}"/>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1"/>
                    <a:stretch>
                      <a:fillRect/>
                    </a:stretch>
                  </a:blipFill>
                </p:spPr>
                <p:txBody>
                  <a:bodyPr/>
                  <a:lstStyle/>
                  <a:p>
                    <a:r>
                      <a:rPr lang="en-US">
                        <a:noFill/>
                      </a:rPr>
                      <a:t> </a:t>
                    </a:r>
                  </a:p>
                </p:txBody>
              </p:sp>
            </mc:Fallback>
          </mc:AlternateContent>
          <p:cxnSp>
            <p:nvCxnSpPr>
              <p:cNvPr id="55" name="Connector: Curved 54">
                <a:extLst>
                  <a:ext uri="{FF2B5EF4-FFF2-40B4-BE49-F238E27FC236}">
                    <a16:creationId xmlns:a16="http://schemas.microsoft.com/office/drawing/2014/main" id="{1A06A55F-0693-068D-859E-DDA97D28715C}"/>
                  </a:ext>
                </a:extLst>
              </p:cNvPr>
              <p:cNvCxnSpPr>
                <a:cxnSpLocks/>
                <a:stCxn id="5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7C6D5518-4CB7-73F2-0AA2-9C252AE4A2DF}"/>
                  </a:ext>
                </a:extLst>
              </p:cNvPr>
              <p:cNvCxnSpPr>
                <a:cxnSpLocks/>
                <a:endCxn id="5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79CB6D74-0CA1-0BF3-FCC7-AE8D327288CE}"/>
                </a:ext>
              </a:extLst>
            </p:cNvPr>
            <p:cNvGrpSpPr/>
            <p:nvPr/>
          </p:nvGrpSpPr>
          <p:grpSpPr>
            <a:xfrm>
              <a:off x="24181258" y="9845393"/>
              <a:ext cx="2926080" cy="805789"/>
              <a:chOff x="3800135" y="9884106"/>
              <a:chExt cx="2989942" cy="805789"/>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F5312E5-4105-C46C-68C2-DD2D3F9BE451}"/>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1" name="TextBox 50">
                    <a:extLst>
                      <a:ext uri="{FF2B5EF4-FFF2-40B4-BE49-F238E27FC236}">
                        <a16:creationId xmlns:a16="http://schemas.microsoft.com/office/drawing/2014/main" id="{FF5312E5-4105-C46C-68C2-DD2D3F9BE451}"/>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2"/>
                    <a:stretch>
                      <a:fillRect/>
                    </a:stretch>
                  </a:blipFill>
                </p:spPr>
                <p:txBody>
                  <a:bodyPr/>
                  <a:lstStyle/>
                  <a:p>
                    <a:r>
                      <a:rPr lang="en-US">
                        <a:noFill/>
                      </a:rPr>
                      <a:t> </a:t>
                    </a:r>
                  </a:p>
                </p:txBody>
              </p:sp>
            </mc:Fallback>
          </mc:AlternateContent>
          <p:cxnSp>
            <p:nvCxnSpPr>
              <p:cNvPr id="52" name="Connector: Curved 51">
                <a:extLst>
                  <a:ext uri="{FF2B5EF4-FFF2-40B4-BE49-F238E27FC236}">
                    <a16:creationId xmlns:a16="http://schemas.microsoft.com/office/drawing/2014/main" id="{B2F4DD98-234B-E48E-A0A6-D16CD215E9FB}"/>
                  </a:ext>
                </a:extLst>
              </p:cNvPr>
              <p:cNvCxnSpPr>
                <a:cxnSpLocks/>
                <a:stCxn id="5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471EC1FA-A70E-85AE-2C23-7DFF59796AC5}"/>
                  </a:ext>
                </a:extLst>
              </p:cNvPr>
              <p:cNvCxnSpPr>
                <a:cxnSpLocks/>
                <a:endCxn id="5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B95CA2F-2DB9-9A3B-6473-64B0FCE71E8D}"/>
                </a:ext>
              </a:extLst>
            </p:cNvPr>
            <p:cNvGrpSpPr/>
            <p:nvPr/>
          </p:nvGrpSpPr>
          <p:grpSpPr>
            <a:xfrm>
              <a:off x="27092847" y="9845393"/>
              <a:ext cx="2926080" cy="805789"/>
              <a:chOff x="3800135" y="9884106"/>
              <a:chExt cx="2989942" cy="805789"/>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F5C3847-F673-AA24-212F-0498692B8AE6}"/>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8" name="TextBox 47">
                    <a:extLst>
                      <a:ext uri="{FF2B5EF4-FFF2-40B4-BE49-F238E27FC236}">
                        <a16:creationId xmlns:a16="http://schemas.microsoft.com/office/drawing/2014/main" id="{2F5C3847-F673-AA24-212F-0498692B8AE6}"/>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3"/>
                    <a:stretch>
                      <a:fillRect/>
                    </a:stretch>
                  </a:blipFill>
                </p:spPr>
                <p:txBody>
                  <a:bodyPr/>
                  <a:lstStyle/>
                  <a:p>
                    <a:r>
                      <a:rPr lang="en-US">
                        <a:noFill/>
                      </a:rPr>
                      <a:t> </a:t>
                    </a:r>
                  </a:p>
                </p:txBody>
              </p:sp>
            </mc:Fallback>
          </mc:AlternateContent>
          <p:cxnSp>
            <p:nvCxnSpPr>
              <p:cNvPr id="49" name="Connector: Curved 48">
                <a:extLst>
                  <a:ext uri="{FF2B5EF4-FFF2-40B4-BE49-F238E27FC236}">
                    <a16:creationId xmlns:a16="http://schemas.microsoft.com/office/drawing/2014/main" id="{AAB30529-6B6D-10F7-9D5A-E04F462893F8}"/>
                  </a:ext>
                </a:extLst>
              </p:cNvPr>
              <p:cNvCxnSpPr>
                <a:cxnSpLocks/>
                <a:stCxn id="48"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B7DF5FEA-33BA-7035-89AE-EBA2175CB060}"/>
                  </a:ext>
                </a:extLst>
              </p:cNvPr>
              <p:cNvCxnSpPr>
                <a:cxnSpLocks/>
                <a:endCxn id="48"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0FBD4843-B104-D951-6611-D6A5A84ABBF3}"/>
                </a:ext>
              </a:extLst>
            </p:cNvPr>
            <p:cNvGrpSpPr/>
            <p:nvPr/>
          </p:nvGrpSpPr>
          <p:grpSpPr>
            <a:xfrm>
              <a:off x="30004440" y="9845393"/>
              <a:ext cx="2926080" cy="805789"/>
              <a:chOff x="3800135" y="9884106"/>
              <a:chExt cx="2989942" cy="805789"/>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26FD072-D55F-FA6C-87F5-0B58CE042E7F}"/>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5" name="TextBox 44">
                    <a:extLst>
                      <a:ext uri="{FF2B5EF4-FFF2-40B4-BE49-F238E27FC236}">
                        <a16:creationId xmlns:a16="http://schemas.microsoft.com/office/drawing/2014/main" id="{826FD072-D55F-FA6C-87F5-0B58CE042E7F}"/>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24"/>
                    <a:stretch>
                      <a:fillRect/>
                    </a:stretch>
                  </a:blipFill>
                </p:spPr>
                <p:txBody>
                  <a:bodyPr/>
                  <a:lstStyle/>
                  <a:p>
                    <a:r>
                      <a:rPr lang="en-US">
                        <a:noFill/>
                      </a:rPr>
                      <a:t> </a:t>
                    </a:r>
                  </a:p>
                </p:txBody>
              </p:sp>
            </mc:Fallback>
          </mc:AlternateContent>
          <p:cxnSp>
            <p:nvCxnSpPr>
              <p:cNvPr id="46" name="Connector: Curved 45">
                <a:extLst>
                  <a:ext uri="{FF2B5EF4-FFF2-40B4-BE49-F238E27FC236}">
                    <a16:creationId xmlns:a16="http://schemas.microsoft.com/office/drawing/2014/main" id="{2703370A-D835-A40B-ED22-C9402780B7EF}"/>
                  </a:ext>
                </a:extLst>
              </p:cNvPr>
              <p:cNvCxnSpPr>
                <a:cxnSpLocks/>
                <a:stCxn id="45"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FB2D5256-681F-4BE0-D108-76348AE6112A}"/>
                  </a:ext>
                </a:extLst>
              </p:cNvPr>
              <p:cNvCxnSpPr>
                <a:cxnSpLocks/>
                <a:endCxn id="45"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DCFC1A42-DFD3-2D89-89A2-B92FCE3C802D}"/>
                  </a:ext>
                </a:extLst>
              </p:cNvPr>
              <p:cNvSpPr txBox="1"/>
              <p:nvPr/>
            </p:nvSpPr>
            <p:spPr>
              <a:xfrm>
                <a:off x="9385341" y="11680264"/>
                <a:ext cx="16162992" cy="92333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𝑝</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m:rPr>
                              <m:sty m:val="p"/>
                            </m:rPr>
                            <a:rPr lang="el-GR"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Σ</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117" name="TextBox 116">
                <a:extLst>
                  <a:ext uri="{FF2B5EF4-FFF2-40B4-BE49-F238E27FC236}">
                    <a16:creationId xmlns:a16="http://schemas.microsoft.com/office/drawing/2014/main" id="{DCFC1A42-DFD3-2D89-89A2-B92FCE3C802D}"/>
                  </a:ext>
                </a:extLst>
              </p:cNvPr>
              <p:cNvSpPr txBox="1">
                <a:spLocks noRot="1" noChangeAspect="1" noMove="1" noResize="1" noEditPoints="1" noAdjustHandles="1" noChangeArrowheads="1" noChangeShapeType="1" noTextEdit="1"/>
              </p:cNvSpPr>
              <p:nvPr/>
            </p:nvSpPr>
            <p:spPr>
              <a:xfrm>
                <a:off x="9385341" y="11680264"/>
                <a:ext cx="16162992" cy="923330"/>
              </a:xfrm>
              <a:prstGeom prst="rect">
                <a:avLst/>
              </a:prstGeom>
              <a:blipFill>
                <a:blip r:embed="rId25"/>
                <a:stretch>
                  <a:fillRect/>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3AA19D2F-281E-CBB5-0C4F-795C65151A17}"/>
              </a:ext>
            </a:extLst>
          </p:cNvPr>
          <p:cNvGrpSpPr/>
          <p:nvPr/>
        </p:nvGrpSpPr>
        <p:grpSpPr>
          <a:xfrm>
            <a:off x="3800135" y="5569349"/>
            <a:ext cx="28992413" cy="883706"/>
            <a:chOff x="3800135" y="5569349"/>
            <a:chExt cx="28992413" cy="883706"/>
          </a:xfrm>
        </p:grpSpPr>
        <p:grpSp>
          <p:nvGrpSpPr>
            <p:cNvPr id="119" name="Group 118">
              <a:extLst>
                <a:ext uri="{FF2B5EF4-FFF2-40B4-BE49-F238E27FC236}">
                  <a16:creationId xmlns:a16="http://schemas.microsoft.com/office/drawing/2014/main" id="{EDE4DB87-C58D-D461-8AA8-BDA1B946C37F}"/>
                </a:ext>
              </a:extLst>
            </p:cNvPr>
            <p:cNvGrpSpPr/>
            <p:nvPr/>
          </p:nvGrpSpPr>
          <p:grpSpPr>
            <a:xfrm>
              <a:off x="3800135" y="5569349"/>
              <a:ext cx="2873816" cy="883706"/>
              <a:chOff x="3918123" y="5539683"/>
              <a:chExt cx="2873816" cy="883706"/>
            </a:xfrm>
          </p:grpSpPr>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E8611834-387D-23D2-5BA0-5EC5A1F3852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6" name="TextBox 155">
                    <a:extLst>
                      <a:ext uri="{FF2B5EF4-FFF2-40B4-BE49-F238E27FC236}">
                        <a16:creationId xmlns:a16="http://schemas.microsoft.com/office/drawing/2014/main" id="{E8611834-387D-23D2-5BA0-5EC5A1F3852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6"/>
                    <a:stretch>
                      <a:fillRect/>
                    </a:stretch>
                  </a:blipFill>
                </p:spPr>
                <p:txBody>
                  <a:bodyPr/>
                  <a:lstStyle/>
                  <a:p>
                    <a:r>
                      <a:rPr lang="en-US">
                        <a:noFill/>
                      </a:rPr>
                      <a:t> </a:t>
                    </a:r>
                  </a:p>
                </p:txBody>
              </p:sp>
            </mc:Fallback>
          </mc:AlternateContent>
          <p:cxnSp>
            <p:nvCxnSpPr>
              <p:cNvPr id="157" name="Connector: Curved 156">
                <a:extLst>
                  <a:ext uri="{FF2B5EF4-FFF2-40B4-BE49-F238E27FC236}">
                    <a16:creationId xmlns:a16="http://schemas.microsoft.com/office/drawing/2014/main" id="{299A1A79-8BA8-BC51-A20B-9FB4C57FB33D}"/>
                  </a:ext>
                </a:extLst>
              </p:cNvPr>
              <p:cNvCxnSpPr>
                <a:cxnSpLocks/>
                <a:endCxn id="15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4" name="Connector: Curved 193">
                <a:extLst>
                  <a:ext uri="{FF2B5EF4-FFF2-40B4-BE49-F238E27FC236}">
                    <a16:creationId xmlns:a16="http://schemas.microsoft.com/office/drawing/2014/main" id="{A2191B57-FABB-72FD-9F35-FFD23D47BF3B}"/>
                  </a:ext>
                </a:extLst>
              </p:cNvPr>
              <p:cNvCxnSpPr>
                <a:cxnSpLocks/>
                <a:stCxn id="15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81370687-A1D7-7B9E-7D12-C473F501FE03}"/>
                </a:ext>
              </a:extLst>
            </p:cNvPr>
            <p:cNvGrpSpPr/>
            <p:nvPr/>
          </p:nvGrpSpPr>
          <p:grpSpPr>
            <a:xfrm>
              <a:off x="18331990" y="5569349"/>
              <a:ext cx="2873816" cy="883706"/>
              <a:chOff x="3918123" y="5539683"/>
              <a:chExt cx="2873816" cy="883706"/>
            </a:xfrm>
          </p:grpSpPr>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1F380714-0325-70DB-1A40-0A38DD7D3450}"/>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3" name="TextBox 152">
                    <a:extLst>
                      <a:ext uri="{FF2B5EF4-FFF2-40B4-BE49-F238E27FC236}">
                        <a16:creationId xmlns:a16="http://schemas.microsoft.com/office/drawing/2014/main" id="{1F380714-0325-70DB-1A40-0A38DD7D3450}"/>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7"/>
                    <a:stretch>
                      <a:fillRect/>
                    </a:stretch>
                  </a:blipFill>
                </p:spPr>
                <p:txBody>
                  <a:bodyPr/>
                  <a:lstStyle/>
                  <a:p>
                    <a:r>
                      <a:rPr lang="en-US">
                        <a:noFill/>
                      </a:rPr>
                      <a:t> </a:t>
                    </a:r>
                  </a:p>
                </p:txBody>
              </p:sp>
            </mc:Fallback>
          </mc:AlternateContent>
          <p:cxnSp>
            <p:nvCxnSpPr>
              <p:cNvPr id="154" name="Connector: Curved 153">
                <a:extLst>
                  <a:ext uri="{FF2B5EF4-FFF2-40B4-BE49-F238E27FC236}">
                    <a16:creationId xmlns:a16="http://schemas.microsoft.com/office/drawing/2014/main" id="{F6A72697-DE13-52B2-FD0E-7CE970B4E87D}"/>
                  </a:ext>
                </a:extLst>
              </p:cNvPr>
              <p:cNvCxnSpPr>
                <a:cxnSpLocks/>
                <a:endCxn id="15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5" name="Connector: Curved 154">
                <a:extLst>
                  <a:ext uri="{FF2B5EF4-FFF2-40B4-BE49-F238E27FC236}">
                    <a16:creationId xmlns:a16="http://schemas.microsoft.com/office/drawing/2014/main" id="{927AD290-EB02-C465-8C49-2297282B3740}"/>
                  </a:ext>
                </a:extLst>
              </p:cNvPr>
              <p:cNvCxnSpPr>
                <a:cxnSpLocks/>
                <a:stCxn id="15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FB66C309-134A-D075-0E7C-1E2AAC1F93BC}"/>
                </a:ext>
              </a:extLst>
            </p:cNvPr>
            <p:cNvGrpSpPr/>
            <p:nvPr/>
          </p:nvGrpSpPr>
          <p:grpSpPr>
            <a:xfrm>
              <a:off x="9612877" y="5569349"/>
              <a:ext cx="2873816" cy="883706"/>
              <a:chOff x="3918123" y="5539683"/>
              <a:chExt cx="2873816" cy="883706"/>
            </a:xfrm>
          </p:grpSpPr>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6DDA966F-DBEF-F8AD-FCD7-B0EB586177A3}"/>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0" name="TextBox 149">
                    <a:extLst>
                      <a:ext uri="{FF2B5EF4-FFF2-40B4-BE49-F238E27FC236}">
                        <a16:creationId xmlns:a16="http://schemas.microsoft.com/office/drawing/2014/main" id="{6DDA966F-DBEF-F8AD-FCD7-B0EB586177A3}"/>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8"/>
                    <a:stretch>
                      <a:fillRect/>
                    </a:stretch>
                  </a:blipFill>
                </p:spPr>
                <p:txBody>
                  <a:bodyPr/>
                  <a:lstStyle/>
                  <a:p>
                    <a:r>
                      <a:rPr lang="en-US">
                        <a:noFill/>
                      </a:rPr>
                      <a:t> </a:t>
                    </a:r>
                  </a:p>
                </p:txBody>
              </p:sp>
            </mc:Fallback>
          </mc:AlternateContent>
          <p:cxnSp>
            <p:nvCxnSpPr>
              <p:cNvPr id="151" name="Connector: Curved 150">
                <a:extLst>
                  <a:ext uri="{FF2B5EF4-FFF2-40B4-BE49-F238E27FC236}">
                    <a16:creationId xmlns:a16="http://schemas.microsoft.com/office/drawing/2014/main" id="{15A5F27F-9B60-E415-423E-5539FAEC5733}"/>
                  </a:ext>
                </a:extLst>
              </p:cNvPr>
              <p:cNvCxnSpPr>
                <a:cxnSpLocks/>
                <a:endCxn id="150"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Connector: Curved 151">
                <a:extLst>
                  <a:ext uri="{FF2B5EF4-FFF2-40B4-BE49-F238E27FC236}">
                    <a16:creationId xmlns:a16="http://schemas.microsoft.com/office/drawing/2014/main" id="{4E7578ED-B057-D99A-A397-7B53C3A049D0}"/>
                  </a:ext>
                </a:extLst>
              </p:cNvPr>
              <p:cNvCxnSpPr>
                <a:cxnSpLocks/>
                <a:stCxn id="150"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2585789D-5C11-70AF-D8DF-9EBC701D9C18}"/>
                </a:ext>
              </a:extLst>
            </p:cNvPr>
            <p:cNvGrpSpPr/>
            <p:nvPr/>
          </p:nvGrpSpPr>
          <p:grpSpPr>
            <a:xfrm>
              <a:off x="12519248" y="5569349"/>
              <a:ext cx="2873816" cy="883706"/>
              <a:chOff x="3918123" y="5539683"/>
              <a:chExt cx="2873816" cy="883706"/>
            </a:xfrm>
          </p:grpSpPr>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FCC00808-5CEC-1FA0-CBAF-DF0650ACDF1A}"/>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7" name="TextBox 146">
                    <a:extLst>
                      <a:ext uri="{FF2B5EF4-FFF2-40B4-BE49-F238E27FC236}">
                        <a16:creationId xmlns:a16="http://schemas.microsoft.com/office/drawing/2014/main" id="{FCC00808-5CEC-1FA0-CBAF-DF0650ACDF1A}"/>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29"/>
                    <a:stretch>
                      <a:fillRect/>
                    </a:stretch>
                  </a:blipFill>
                </p:spPr>
                <p:txBody>
                  <a:bodyPr/>
                  <a:lstStyle/>
                  <a:p>
                    <a:r>
                      <a:rPr lang="en-US">
                        <a:noFill/>
                      </a:rPr>
                      <a:t> </a:t>
                    </a:r>
                  </a:p>
                </p:txBody>
              </p:sp>
            </mc:Fallback>
          </mc:AlternateContent>
          <p:cxnSp>
            <p:nvCxnSpPr>
              <p:cNvPr id="148" name="Connector: Curved 147">
                <a:extLst>
                  <a:ext uri="{FF2B5EF4-FFF2-40B4-BE49-F238E27FC236}">
                    <a16:creationId xmlns:a16="http://schemas.microsoft.com/office/drawing/2014/main" id="{810E58B1-847C-B1B0-6AE6-D97EB8149B71}"/>
                  </a:ext>
                </a:extLst>
              </p:cNvPr>
              <p:cNvCxnSpPr>
                <a:cxnSpLocks/>
                <a:endCxn id="14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9" name="Connector: Curved 148">
                <a:extLst>
                  <a:ext uri="{FF2B5EF4-FFF2-40B4-BE49-F238E27FC236}">
                    <a16:creationId xmlns:a16="http://schemas.microsoft.com/office/drawing/2014/main" id="{1180C655-BFE6-86AA-B9EF-1E347FE0BBE3}"/>
                  </a:ext>
                </a:extLst>
              </p:cNvPr>
              <p:cNvCxnSpPr>
                <a:cxnSpLocks/>
                <a:stCxn id="14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0BAB65D0-0B0B-7EC7-D386-505E438A131C}"/>
                </a:ext>
              </a:extLst>
            </p:cNvPr>
            <p:cNvGrpSpPr/>
            <p:nvPr/>
          </p:nvGrpSpPr>
          <p:grpSpPr>
            <a:xfrm>
              <a:off x="15425619" y="5569349"/>
              <a:ext cx="2873816" cy="883706"/>
              <a:chOff x="3918123" y="5539683"/>
              <a:chExt cx="2873816" cy="883706"/>
            </a:xfrm>
          </p:grpSpPr>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2B4E9CCD-301A-E7F5-9DE6-B82276A7569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4" name="TextBox 143">
                    <a:extLst>
                      <a:ext uri="{FF2B5EF4-FFF2-40B4-BE49-F238E27FC236}">
                        <a16:creationId xmlns:a16="http://schemas.microsoft.com/office/drawing/2014/main" id="{2B4E9CCD-301A-E7F5-9DE6-B82276A7569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0"/>
                    <a:stretch>
                      <a:fillRect/>
                    </a:stretch>
                  </a:blipFill>
                </p:spPr>
                <p:txBody>
                  <a:bodyPr/>
                  <a:lstStyle/>
                  <a:p>
                    <a:r>
                      <a:rPr lang="en-US">
                        <a:noFill/>
                      </a:rPr>
                      <a:t> </a:t>
                    </a:r>
                  </a:p>
                </p:txBody>
              </p:sp>
            </mc:Fallback>
          </mc:AlternateContent>
          <p:cxnSp>
            <p:nvCxnSpPr>
              <p:cNvPr id="145" name="Connector: Curved 144">
                <a:extLst>
                  <a:ext uri="{FF2B5EF4-FFF2-40B4-BE49-F238E27FC236}">
                    <a16:creationId xmlns:a16="http://schemas.microsoft.com/office/drawing/2014/main" id="{D2EF7976-3542-59DF-772A-DC443FF3F371}"/>
                  </a:ext>
                </a:extLst>
              </p:cNvPr>
              <p:cNvCxnSpPr>
                <a:cxnSpLocks/>
                <a:endCxn id="144"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6" name="Connector: Curved 145">
                <a:extLst>
                  <a:ext uri="{FF2B5EF4-FFF2-40B4-BE49-F238E27FC236}">
                    <a16:creationId xmlns:a16="http://schemas.microsoft.com/office/drawing/2014/main" id="{CC7EC43F-F13C-DC96-24C8-65E9018963E7}"/>
                  </a:ext>
                </a:extLst>
              </p:cNvPr>
              <p:cNvCxnSpPr>
                <a:cxnSpLocks/>
                <a:stCxn id="144"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F156C51F-C75A-10E7-CB8F-96D26D7E4A02}"/>
                </a:ext>
              </a:extLst>
            </p:cNvPr>
            <p:cNvGrpSpPr/>
            <p:nvPr/>
          </p:nvGrpSpPr>
          <p:grpSpPr>
            <a:xfrm>
              <a:off x="6706506" y="5569349"/>
              <a:ext cx="2873816" cy="883706"/>
              <a:chOff x="3918123" y="5539683"/>
              <a:chExt cx="2873816" cy="883706"/>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3C20DB97-8325-FFB4-9AFD-D3DF46D3AA89}"/>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1" name="TextBox 140">
                    <a:extLst>
                      <a:ext uri="{FF2B5EF4-FFF2-40B4-BE49-F238E27FC236}">
                        <a16:creationId xmlns:a16="http://schemas.microsoft.com/office/drawing/2014/main" id="{3C20DB97-8325-FFB4-9AFD-D3DF46D3AA89}"/>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1"/>
                    <a:stretch>
                      <a:fillRect/>
                    </a:stretch>
                  </a:blipFill>
                </p:spPr>
                <p:txBody>
                  <a:bodyPr/>
                  <a:lstStyle/>
                  <a:p>
                    <a:r>
                      <a:rPr lang="en-US">
                        <a:noFill/>
                      </a:rPr>
                      <a:t> </a:t>
                    </a:r>
                  </a:p>
                </p:txBody>
              </p:sp>
            </mc:Fallback>
          </mc:AlternateContent>
          <p:cxnSp>
            <p:nvCxnSpPr>
              <p:cNvPr id="142" name="Connector: Curved 141">
                <a:extLst>
                  <a:ext uri="{FF2B5EF4-FFF2-40B4-BE49-F238E27FC236}">
                    <a16:creationId xmlns:a16="http://schemas.microsoft.com/office/drawing/2014/main" id="{07DA657E-33D3-AECE-B2E2-9129061222AB}"/>
                  </a:ext>
                </a:extLst>
              </p:cNvPr>
              <p:cNvCxnSpPr>
                <a:cxnSpLocks/>
                <a:endCxn id="141"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3" name="Connector: Curved 142">
                <a:extLst>
                  <a:ext uri="{FF2B5EF4-FFF2-40B4-BE49-F238E27FC236}">
                    <a16:creationId xmlns:a16="http://schemas.microsoft.com/office/drawing/2014/main" id="{C9C76C79-05B2-CF27-6C0A-9576DAD8D039}"/>
                  </a:ext>
                </a:extLst>
              </p:cNvPr>
              <p:cNvCxnSpPr>
                <a:cxnSpLocks/>
                <a:stCxn id="141"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9BE22C6D-B228-AAD1-ACA8-0FBB51E1FB86}"/>
                </a:ext>
              </a:extLst>
            </p:cNvPr>
            <p:cNvGrpSpPr/>
            <p:nvPr/>
          </p:nvGrpSpPr>
          <p:grpSpPr>
            <a:xfrm>
              <a:off x="24144732" y="5569349"/>
              <a:ext cx="2873816" cy="883706"/>
              <a:chOff x="3918123" y="5539683"/>
              <a:chExt cx="2873816" cy="883706"/>
            </a:xfrm>
          </p:grpSpPr>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2CF39D74-9784-D245-EE68-702CFBEB78C7}"/>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8" name="TextBox 137">
                    <a:extLst>
                      <a:ext uri="{FF2B5EF4-FFF2-40B4-BE49-F238E27FC236}">
                        <a16:creationId xmlns:a16="http://schemas.microsoft.com/office/drawing/2014/main" id="{2CF39D74-9784-D245-EE68-702CFBEB78C7}"/>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2"/>
                    <a:stretch>
                      <a:fillRect/>
                    </a:stretch>
                  </a:blipFill>
                </p:spPr>
                <p:txBody>
                  <a:bodyPr/>
                  <a:lstStyle/>
                  <a:p>
                    <a:r>
                      <a:rPr lang="en-US">
                        <a:noFill/>
                      </a:rPr>
                      <a:t> </a:t>
                    </a:r>
                  </a:p>
                </p:txBody>
              </p:sp>
            </mc:Fallback>
          </mc:AlternateContent>
          <p:cxnSp>
            <p:nvCxnSpPr>
              <p:cNvPr id="139" name="Connector: Curved 138">
                <a:extLst>
                  <a:ext uri="{FF2B5EF4-FFF2-40B4-BE49-F238E27FC236}">
                    <a16:creationId xmlns:a16="http://schemas.microsoft.com/office/drawing/2014/main" id="{C22606CD-525B-7A04-4957-2B0ECFE03796}"/>
                  </a:ext>
                </a:extLst>
              </p:cNvPr>
              <p:cNvCxnSpPr>
                <a:cxnSpLocks/>
                <a:endCxn id="138"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D308BB31-FE47-2E3D-FFB5-BA57C721A50C}"/>
                  </a:ext>
                </a:extLst>
              </p:cNvPr>
              <p:cNvCxnSpPr>
                <a:cxnSpLocks/>
                <a:stCxn id="138"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E13570A-91E0-6774-D4CF-9BA0A4C00E45}"/>
                </a:ext>
              </a:extLst>
            </p:cNvPr>
            <p:cNvGrpSpPr/>
            <p:nvPr/>
          </p:nvGrpSpPr>
          <p:grpSpPr>
            <a:xfrm>
              <a:off x="21238361" y="5569349"/>
              <a:ext cx="2873816" cy="883706"/>
              <a:chOff x="3918123" y="5539683"/>
              <a:chExt cx="2873816" cy="883706"/>
            </a:xfrm>
          </p:grpSpPr>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43343B79-C1E7-DA57-EF00-1F4C8C8A05C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5" name="TextBox 134">
                    <a:extLst>
                      <a:ext uri="{FF2B5EF4-FFF2-40B4-BE49-F238E27FC236}">
                        <a16:creationId xmlns:a16="http://schemas.microsoft.com/office/drawing/2014/main" id="{43343B79-C1E7-DA57-EF00-1F4C8C8A05C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3"/>
                    <a:stretch>
                      <a:fillRect/>
                    </a:stretch>
                  </a:blipFill>
                </p:spPr>
                <p:txBody>
                  <a:bodyPr/>
                  <a:lstStyle/>
                  <a:p>
                    <a:r>
                      <a:rPr lang="en-US">
                        <a:noFill/>
                      </a:rPr>
                      <a:t> </a:t>
                    </a:r>
                  </a:p>
                </p:txBody>
              </p:sp>
            </mc:Fallback>
          </mc:AlternateContent>
          <p:cxnSp>
            <p:nvCxnSpPr>
              <p:cNvPr id="136" name="Connector: Curved 135">
                <a:extLst>
                  <a:ext uri="{FF2B5EF4-FFF2-40B4-BE49-F238E27FC236}">
                    <a16:creationId xmlns:a16="http://schemas.microsoft.com/office/drawing/2014/main" id="{82D96927-57C7-5EE4-D849-242E26BF1799}"/>
                  </a:ext>
                </a:extLst>
              </p:cNvPr>
              <p:cNvCxnSpPr>
                <a:cxnSpLocks/>
                <a:endCxn id="135"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7" name="Connector: Curved 136">
                <a:extLst>
                  <a:ext uri="{FF2B5EF4-FFF2-40B4-BE49-F238E27FC236}">
                    <a16:creationId xmlns:a16="http://schemas.microsoft.com/office/drawing/2014/main" id="{7DFAD2A7-0D1C-F264-A9CD-7E334A8660D0}"/>
                  </a:ext>
                </a:extLst>
              </p:cNvPr>
              <p:cNvCxnSpPr>
                <a:cxnSpLocks/>
                <a:stCxn id="135"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18A5BD4C-3B65-1A31-F409-2F3EF9805647}"/>
                </a:ext>
              </a:extLst>
            </p:cNvPr>
            <p:cNvGrpSpPr/>
            <p:nvPr/>
          </p:nvGrpSpPr>
          <p:grpSpPr>
            <a:xfrm>
              <a:off x="27051103" y="5569349"/>
              <a:ext cx="2873816" cy="883706"/>
              <a:chOff x="3918123" y="5539683"/>
              <a:chExt cx="2873816" cy="883706"/>
            </a:xfrm>
          </p:grpSpPr>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8E764DDB-A461-00A8-A1E2-1BF5159CB5CD}"/>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2" name="TextBox 131">
                    <a:extLst>
                      <a:ext uri="{FF2B5EF4-FFF2-40B4-BE49-F238E27FC236}">
                        <a16:creationId xmlns:a16="http://schemas.microsoft.com/office/drawing/2014/main" id="{8E764DDB-A461-00A8-A1E2-1BF5159CB5CD}"/>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34"/>
                    <a:stretch>
                      <a:fillRect/>
                    </a:stretch>
                  </a:blipFill>
                </p:spPr>
                <p:txBody>
                  <a:bodyPr/>
                  <a:lstStyle/>
                  <a:p>
                    <a:r>
                      <a:rPr lang="en-US">
                        <a:noFill/>
                      </a:rPr>
                      <a:t> </a:t>
                    </a:r>
                  </a:p>
                </p:txBody>
              </p:sp>
            </mc:Fallback>
          </mc:AlternateContent>
          <p:cxnSp>
            <p:nvCxnSpPr>
              <p:cNvPr id="133" name="Connector: Curved 132">
                <a:extLst>
                  <a:ext uri="{FF2B5EF4-FFF2-40B4-BE49-F238E27FC236}">
                    <a16:creationId xmlns:a16="http://schemas.microsoft.com/office/drawing/2014/main" id="{9B8E4C21-4BAE-A046-391C-05AC486D94A6}"/>
                  </a:ext>
                </a:extLst>
              </p:cNvPr>
              <p:cNvCxnSpPr>
                <a:cxnSpLocks/>
                <a:endCxn id="132"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4" name="Connector: Curved 133">
                <a:extLst>
                  <a:ext uri="{FF2B5EF4-FFF2-40B4-BE49-F238E27FC236}">
                    <a16:creationId xmlns:a16="http://schemas.microsoft.com/office/drawing/2014/main" id="{481B1995-2572-9A90-147C-F195C5DBEE5A}"/>
                  </a:ext>
                </a:extLst>
              </p:cNvPr>
              <p:cNvCxnSpPr>
                <a:cxnSpLocks/>
                <a:stCxn id="132"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DD38CF4-F269-D5F6-56D6-22E4A3C9E38C}"/>
                </a:ext>
              </a:extLst>
            </p:cNvPr>
            <p:cNvGrpSpPr/>
            <p:nvPr/>
          </p:nvGrpSpPr>
          <p:grpSpPr>
            <a:xfrm>
              <a:off x="29957474" y="5569349"/>
              <a:ext cx="2835074" cy="883706"/>
              <a:chOff x="3594916" y="5612488"/>
              <a:chExt cx="2835074" cy="883706"/>
            </a:xfrm>
          </p:grpSpPr>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4BB427B4-3951-2084-D01C-F78B0AB587D4}"/>
                      </a:ext>
                    </a:extLst>
                  </p:cNvPr>
                  <p:cNvSpPr txBox="1"/>
                  <p:nvPr/>
                </p:nvSpPr>
                <p:spPr>
                  <a:xfrm>
                    <a:off x="3964166" y="5612488"/>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29" name="TextBox 128">
                    <a:extLst>
                      <a:ext uri="{FF2B5EF4-FFF2-40B4-BE49-F238E27FC236}">
                        <a16:creationId xmlns:a16="http://schemas.microsoft.com/office/drawing/2014/main" id="{4BB427B4-3951-2084-D01C-F78B0AB587D4}"/>
                      </a:ext>
                    </a:extLst>
                  </p:cNvPr>
                  <p:cNvSpPr txBox="1">
                    <a:spLocks noRot="1" noChangeAspect="1" noMove="1" noResize="1" noEditPoints="1" noAdjustHandles="1" noChangeArrowheads="1" noChangeShapeType="1" noTextEdit="1"/>
                  </p:cNvSpPr>
                  <p:nvPr/>
                </p:nvSpPr>
                <p:spPr>
                  <a:xfrm>
                    <a:off x="3964166" y="5612488"/>
                    <a:ext cx="2156042" cy="707886"/>
                  </a:xfrm>
                  <a:prstGeom prst="rect">
                    <a:avLst/>
                  </a:prstGeom>
                  <a:blipFill>
                    <a:blip r:embed="rId35"/>
                    <a:stretch>
                      <a:fillRect/>
                    </a:stretch>
                  </a:blipFill>
                </p:spPr>
                <p:txBody>
                  <a:bodyPr/>
                  <a:lstStyle/>
                  <a:p>
                    <a:r>
                      <a:rPr lang="en-US">
                        <a:noFill/>
                      </a:rPr>
                      <a:t> </a:t>
                    </a:r>
                  </a:p>
                </p:txBody>
              </p:sp>
            </mc:Fallback>
          </mc:AlternateContent>
          <p:cxnSp>
            <p:nvCxnSpPr>
              <p:cNvPr id="130" name="Connector: Curved 129">
                <a:extLst>
                  <a:ext uri="{FF2B5EF4-FFF2-40B4-BE49-F238E27FC236}">
                    <a16:creationId xmlns:a16="http://schemas.microsoft.com/office/drawing/2014/main" id="{8BF8F0DC-ED55-5BE1-2271-007BA615B267}"/>
                  </a:ext>
                </a:extLst>
              </p:cNvPr>
              <p:cNvCxnSpPr>
                <a:cxnSpLocks/>
                <a:endCxn id="129" idx="1"/>
              </p:cNvCxnSpPr>
              <p:nvPr/>
            </p:nvCxnSpPr>
            <p:spPr>
              <a:xfrm rot="5400000" flipH="1" flipV="1">
                <a:off x="3514660" y="6046688"/>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Connector: Curved 130">
                <a:extLst>
                  <a:ext uri="{FF2B5EF4-FFF2-40B4-BE49-F238E27FC236}">
                    <a16:creationId xmlns:a16="http://schemas.microsoft.com/office/drawing/2014/main" id="{5A5BA2A3-7FBB-C7AF-C303-BC479E6583EA}"/>
                  </a:ext>
                </a:extLst>
              </p:cNvPr>
              <p:cNvCxnSpPr>
                <a:cxnSpLocks/>
                <a:stCxn id="129" idx="3"/>
              </p:cNvCxnSpPr>
              <p:nvPr/>
            </p:nvCxnSpPr>
            <p:spPr>
              <a:xfrm>
                <a:off x="6120208" y="5966431"/>
                <a:ext cx="309782" cy="517624"/>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2D404E04-124C-C78D-3FEE-86028F1EDBC9}"/>
                  </a:ext>
                </a:extLst>
              </p:cNvPr>
              <p:cNvSpPr txBox="1"/>
              <p:nvPr/>
            </p:nvSpPr>
            <p:spPr>
              <a:xfrm>
                <a:off x="20857282" y="13175468"/>
                <a:ext cx="16162992" cy="188564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sSub>
                            <m:sSubPr>
                              <m:ctrlP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acc>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 </m:t>
                      </m:r>
                      <m:f>
                        <m:f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acc>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ub>
                          </m:sSub>
                        </m:num>
                        <m:den>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acc>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den>
                      </m:f>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p:sp>
            <p:nvSpPr>
              <p:cNvPr id="40" name="TextBox 39">
                <a:extLst>
                  <a:ext uri="{FF2B5EF4-FFF2-40B4-BE49-F238E27FC236}">
                    <a16:creationId xmlns:a16="http://schemas.microsoft.com/office/drawing/2014/main" id="{2D404E04-124C-C78D-3FEE-86028F1EDBC9}"/>
                  </a:ext>
                </a:extLst>
              </p:cNvPr>
              <p:cNvSpPr txBox="1">
                <a:spLocks noRot="1" noChangeAspect="1" noMove="1" noResize="1" noEditPoints="1" noAdjustHandles="1" noChangeArrowheads="1" noChangeShapeType="1" noTextEdit="1"/>
              </p:cNvSpPr>
              <p:nvPr/>
            </p:nvSpPr>
            <p:spPr>
              <a:xfrm>
                <a:off x="20857282" y="13175468"/>
                <a:ext cx="16162992" cy="1885644"/>
              </a:xfrm>
              <a:prstGeom prst="rect">
                <a:avLst/>
              </a:prstGeom>
              <a:blipFill>
                <a:blip r:embed="rId3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1425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Reverse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3"/>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4"/>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5"/>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6"/>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7"/>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8"/>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9"/>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0"/>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1"/>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2"/>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3"/>
          <a:stretch>
            <a:fillRect/>
          </a:stretch>
        </p:blipFill>
        <p:spPr>
          <a:xfrm>
            <a:off x="31252751" y="6412938"/>
            <a:ext cx="2807050" cy="2719328"/>
          </a:xfrm>
          <a:prstGeom prst="rect">
            <a:avLst/>
          </a:prstGeom>
        </p:spPr>
      </p:pic>
      <p:sp>
        <p:nvSpPr>
          <p:cNvPr id="3" name="TextBox 2">
            <a:extLst>
              <a:ext uri="{FF2B5EF4-FFF2-40B4-BE49-F238E27FC236}">
                <a16:creationId xmlns:a16="http://schemas.microsoft.com/office/drawing/2014/main" id="{BD78FD19-6A67-2DC6-7921-9A40A449E6FB}"/>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4" name="TextBox 3">
            <a:extLst>
              <a:ext uri="{FF2B5EF4-FFF2-40B4-BE49-F238E27FC236}">
                <a16:creationId xmlns:a16="http://schemas.microsoft.com/office/drawing/2014/main" id="{AA902981-5E9C-9E52-DF57-449212D4B136}"/>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6" name="TextBox 5">
            <a:extLst>
              <a:ext uri="{FF2B5EF4-FFF2-40B4-BE49-F238E27FC236}">
                <a16:creationId xmlns:a16="http://schemas.microsoft.com/office/drawing/2014/main" id="{A218C07F-F39C-571F-7C08-978D82114688}"/>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7" name="TextBox 6">
            <a:extLst>
              <a:ext uri="{FF2B5EF4-FFF2-40B4-BE49-F238E27FC236}">
                <a16:creationId xmlns:a16="http://schemas.microsoft.com/office/drawing/2014/main" id="{7A6D0580-3E06-0A36-AD91-03E597B3574A}"/>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9" name="TextBox 8">
            <a:extLst>
              <a:ext uri="{FF2B5EF4-FFF2-40B4-BE49-F238E27FC236}">
                <a16:creationId xmlns:a16="http://schemas.microsoft.com/office/drawing/2014/main" id="{1540DACC-4F9E-E0B9-05BA-E82A822DD76E}"/>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11" name="TextBox 10">
            <a:extLst>
              <a:ext uri="{FF2B5EF4-FFF2-40B4-BE49-F238E27FC236}">
                <a16:creationId xmlns:a16="http://schemas.microsoft.com/office/drawing/2014/main" id="{462D6051-AE64-EB61-DAD6-6AE339718A7F}"/>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13" name="TextBox 12">
            <a:extLst>
              <a:ext uri="{FF2B5EF4-FFF2-40B4-BE49-F238E27FC236}">
                <a16:creationId xmlns:a16="http://schemas.microsoft.com/office/drawing/2014/main" id="{70147A3A-AE0D-837A-7922-D2E1AB10932A}"/>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15" name="TextBox 14">
            <a:extLst>
              <a:ext uri="{FF2B5EF4-FFF2-40B4-BE49-F238E27FC236}">
                <a16:creationId xmlns:a16="http://schemas.microsoft.com/office/drawing/2014/main" id="{2EF95912-7186-446C-EF28-ACF4BFD16C4C}"/>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16" name="TextBox 15">
            <a:extLst>
              <a:ext uri="{FF2B5EF4-FFF2-40B4-BE49-F238E27FC236}">
                <a16:creationId xmlns:a16="http://schemas.microsoft.com/office/drawing/2014/main" id="{C0283B89-5EC6-E255-0E5A-3747E8EAC350}"/>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17" name="TextBox 16">
            <a:extLst>
              <a:ext uri="{FF2B5EF4-FFF2-40B4-BE49-F238E27FC236}">
                <a16:creationId xmlns:a16="http://schemas.microsoft.com/office/drawing/2014/main" id="{AE573855-7E83-73F9-6346-BC90EBE86F91}"/>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20" name="TextBox 19">
            <a:extLst>
              <a:ext uri="{FF2B5EF4-FFF2-40B4-BE49-F238E27FC236}">
                <a16:creationId xmlns:a16="http://schemas.microsoft.com/office/drawing/2014/main" id="{8BDA6128-4C61-B117-FE52-C99B89FC5A9E}"/>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81B7270-BC7C-912E-8FA1-3485F667056A}"/>
                  </a:ext>
                </a:extLst>
              </p:cNvPr>
              <p:cNvSpPr txBox="1"/>
              <p:nvPr/>
            </p:nvSpPr>
            <p:spPr>
              <a:xfrm>
                <a:off x="8802178" y="15526740"/>
                <a:ext cx="16162992" cy="238648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6000" b="0" i="1" smtClean="0">
                              <a:solidFill>
                                <a:schemeClr val="bg1"/>
                              </a:solidFill>
                              <a:latin typeface="Cambria Math" panose="02040503050406030204" pitchFamily="18" charset="0"/>
                              <a:cs typeface="NVIDIA Sans" panose="020B0503020203020204" pitchFamily="34" charset="0"/>
                            </a:rPr>
                          </m:ctrlPr>
                        </m:accPr>
                        <m:e>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𝜇</m:t>
                              </m:r>
                            </m:e>
                            <m:sub>
                              <m:r>
                                <a:rPr lang="en-US" sz="6000" i="1">
                                  <a:solidFill>
                                    <a:schemeClr val="bg1"/>
                                  </a:solidFill>
                                  <a:latin typeface="Cambria Math" panose="02040503050406030204" pitchFamily="18" charset="0"/>
                                  <a:cs typeface="NVIDIA Sans" panose="020B0503020203020204" pitchFamily="34" charset="0"/>
                                </a:rPr>
                                <m:t>𝑡</m:t>
                              </m:r>
                            </m:sub>
                          </m:sSub>
                        </m:e>
                      </m:acc>
                      <m:r>
                        <a:rPr lang="en-US" sz="6000" b="0" i="1" smtClean="0">
                          <a:solidFill>
                            <a:schemeClr val="bg1"/>
                          </a:solidFill>
                          <a:latin typeface="Cambria Math" panose="02040503050406030204" pitchFamily="18" charset="0"/>
                          <a:cs typeface="NVIDIA Sans" panose="020B0503020203020204" pitchFamily="34" charset="0"/>
                        </a:rPr>
                        <m:t>=</m:t>
                      </m:r>
                      <m:f>
                        <m:fPr>
                          <m:ctrlPr>
                            <a:rPr lang="en-US" sz="6000" b="0" i="1" smtClean="0">
                              <a:solidFill>
                                <a:schemeClr val="bg1"/>
                              </a:solidFill>
                              <a:latin typeface="Cambria Math" panose="02040503050406030204" pitchFamily="18" charset="0"/>
                              <a:cs typeface="NVIDIA Sans" panose="020B0503020203020204" pitchFamily="34" charset="0"/>
                            </a:rPr>
                          </m:ctrlPr>
                        </m:fPr>
                        <m:num>
                          <m:r>
                            <a:rPr lang="en-US" sz="6000" b="0" i="1" smtClean="0">
                              <a:solidFill>
                                <a:schemeClr val="bg1"/>
                              </a:solidFill>
                              <a:latin typeface="Cambria Math" panose="02040503050406030204" pitchFamily="18" charset="0"/>
                              <a:cs typeface="NVIDIA Sans" panose="020B0503020203020204" pitchFamily="34" charset="0"/>
                            </a:rPr>
                            <m:t>1</m:t>
                          </m:r>
                        </m:num>
                        <m:den>
                          <m:rad>
                            <m:radPr>
                              <m:degHide m:val="on"/>
                              <m:ctrlPr>
                                <a:rPr lang="en-US" sz="6000" b="0" i="1" smtClean="0">
                                  <a:solidFill>
                                    <a:schemeClr val="bg1"/>
                                  </a:solidFill>
                                  <a:latin typeface="Cambria Math" panose="02040503050406030204" pitchFamily="18" charset="0"/>
                                  <a:cs typeface="NVIDIA Sans" panose="020B0503020203020204" pitchFamily="34" charset="0"/>
                                </a:rPr>
                              </m:ctrlPr>
                            </m:radPr>
                            <m:deg/>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sub>
                                  <m:r>
                                    <a:rPr lang="en-US" sz="6000" b="0" i="1" smtClean="0">
                                      <a:solidFill>
                                        <a:schemeClr val="bg1"/>
                                      </a:solidFill>
                                      <a:latin typeface="Cambria Math" panose="02040503050406030204" pitchFamily="18" charset="0"/>
                                      <a:cs typeface="NVIDIA Sans" panose="020B0503020203020204" pitchFamily="34" charset="0"/>
                                    </a:rPr>
                                    <m:t>𝑡</m:t>
                                  </m:r>
                                </m:sub>
                              </m:sSub>
                            </m:e>
                          </m:rad>
                        </m:den>
                      </m:f>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cs typeface="NVIDIA Sans" panose="020B0503020203020204" pitchFamily="34" charset="0"/>
                                </a:rPr>
                                <m:t>𝑥</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f>
                            <m:fPr>
                              <m:ctrlPr>
                                <a:rPr lang="en-US" sz="6000" b="0" i="1" smtClean="0">
                                  <a:solidFill>
                                    <a:schemeClr val="bg1"/>
                                  </a:solidFill>
                                  <a:latin typeface="Cambria Math" panose="02040503050406030204" pitchFamily="18" charset="0"/>
                                  <a:cs typeface="NVIDIA Sans" panose="020B0503020203020204" pitchFamily="34" charset="0"/>
                                </a:rPr>
                              </m:ctrlPr>
                            </m:fPr>
                            <m:num>
                              <m:r>
                                <a:rPr lang="en-US" sz="6000" b="0" i="1" smtClean="0">
                                  <a:solidFill>
                                    <a:schemeClr val="bg1"/>
                                  </a:solidFill>
                                  <a:latin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sub>
                                  <m:r>
                                    <a:rPr lang="en-US" sz="6000" b="0" i="1" smtClean="0">
                                      <a:solidFill>
                                        <a:schemeClr val="bg1"/>
                                      </a:solidFill>
                                      <a:latin typeface="Cambria Math" panose="02040503050406030204" pitchFamily="18" charset="0"/>
                                      <a:cs typeface="NVIDIA Sans" panose="020B0503020203020204" pitchFamily="34" charset="0"/>
                                    </a:rPr>
                                    <m:t>𝑡</m:t>
                                  </m:r>
                                </m:sub>
                              </m:sSub>
                            </m:num>
                            <m:den>
                              <m:rad>
                                <m:radPr>
                                  <m:degHide m:val="on"/>
                                  <m:ctrlPr>
                                    <a:rPr lang="en-US" sz="6000" b="0" i="1" smtClean="0">
                                      <a:solidFill>
                                        <a:schemeClr val="bg1"/>
                                      </a:solidFill>
                                      <a:latin typeface="Cambria Math" panose="02040503050406030204" pitchFamily="18" charset="0"/>
                                      <a:cs typeface="NVIDIA Sans" panose="020B0503020203020204" pitchFamily="34" charset="0"/>
                                    </a:rPr>
                                  </m:ctrlPr>
                                </m:radPr>
                                <m:deg/>
                                <m:e>
                                  <m:r>
                                    <a:rPr lang="en-US" sz="6000" b="0" i="1" smtClean="0">
                                      <a:solidFill>
                                        <a:schemeClr val="bg1"/>
                                      </a:solidFill>
                                      <a:latin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sub>
                                      <m:r>
                                        <a:rPr lang="en-US" sz="6000" b="0" i="1" smtClean="0">
                                          <a:solidFill>
                                            <a:schemeClr val="bg1"/>
                                          </a:solidFill>
                                          <a:latin typeface="Cambria Math" panose="02040503050406030204" pitchFamily="18" charset="0"/>
                                          <a:cs typeface="NVIDIA Sans" panose="020B0503020203020204" pitchFamily="34" charset="0"/>
                                        </a:rPr>
                                        <m:t>𝑡</m:t>
                                      </m:r>
                                    </m:sub>
                                  </m:sSub>
                                </m:e>
                              </m:rad>
                            </m:den>
                          </m:f>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6000" b="0" i="1" smtClean="0">
                                  <a:solidFill>
                                    <a:schemeClr val="bg1"/>
                                  </a:solidFill>
                                  <a:latin typeface="Cambria Math" panose="02040503050406030204" pitchFamily="18" charset="0"/>
                                  <a:cs typeface="NVIDIA Sans" panose="020B0503020203020204" pitchFamily="34" charset="0"/>
                                </a:rPr>
                                <m:t>𝑡</m:t>
                              </m:r>
                            </m:sub>
                          </m:sSub>
                        </m:e>
                      </m:d>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31" name="TextBox 30">
                <a:extLst>
                  <a:ext uri="{FF2B5EF4-FFF2-40B4-BE49-F238E27FC236}">
                    <a16:creationId xmlns:a16="http://schemas.microsoft.com/office/drawing/2014/main" id="{C81B7270-BC7C-912E-8FA1-3485F667056A}"/>
                  </a:ext>
                </a:extLst>
              </p:cNvPr>
              <p:cNvSpPr txBox="1">
                <a:spLocks noRot="1" noChangeAspect="1" noMove="1" noResize="1" noEditPoints="1" noAdjustHandles="1" noChangeArrowheads="1" noChangeShapeType="1" noTextEdit="1"/>
              </p:cNvSpPr>
              <p:nvPr/>
            </p:nvSpPr>
            <p:spPr>
              <a:xfrm>
                <a:off x="8802178" y="15526740"/>
                <a:ext cx="16162992" cy="2386487"/>
              </a:xfrm>
              <a:prstGeom prst="rect">
                <a:avLst/>
              </a:prstGeom>
              <a:blipFill>
                <a:blip r:embed="rId35"/>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7E23E2BB-A86D-0B92-91C1-05DD22CE6A59}"/>
              </a:ext>
            </a:extLst>
          </p:cNvPr>
          <p:cNvGrpSpPr/>
          <p:nvPr/>
        </p:nvGrpSpPr>
        <p:grpSpPr>
          <a:xfrm>
            <a:off x="19886672" y="15762872"/>
            <a:ext cx="10070802" cy="2153089"/>
            <a:chOff x="19886672" y="15762872"/>
            <a:chExt cx="10070802" cy="2153089"/>
          </a:xfrm>
        </p:grpSpPr>
        <p:sp>
          <p:nvSpPr>
            <p:cNvPr id="33" name="Rectangle 32">
              <a:extLst>
                <a:ext uri="{FF2B5EF4-FFF2-40B4-BE49-F238E27FC236}">
                  <a16:creationId xmlns:a16="http://schemas.microsoft.com/office/drawing/2014/main" id="{A9222E0D-3A19-12BF-F379-0C66C3AC7502}"/>
                </a:ext>
              </a:extLst>
            </p:cNvPr>
            <p:cNvSpPr/>
            <p:nvPr/>
          </p:nvSpPr>
          <p:spPr>
            <a:xfrm>
              <a:off x="19886672" y="16124580"/>
              <a:ext cx="1099793" cy="1402470"/>
            </a:xfrm>
            <a:prstGeom prst="rect">
              <a:avLst/>
            </a:prstGeom>
            <a:noFill/>
            <a:ln w="152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1D2A3782-46C9-610C-E326-575C99CF0CB7}"/>
                    </a:ext>
                  </a:extLst>
                </p:cNvPr>
                <p:cNvSpPr/>
                <p:nvPr/>
              </p:nvSpPr>
              <p:spPr>
                <a:xfrm>
                  <a:off x="21955632" y="15762872"/>
                  <a:ext cx="8001842" cy="2153089"/>
                </a:xfrm>
                <a:prstGeom prst="rect">
                  <a:avLst/>
                </a:prstGeom>
                <a:solidFill>
                  <a:schemeClr val="tx1"/>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The noise added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a:p>
                  <a:pPr algn="ctr"/>
                  <a:r>
                    <a:rPr lang="en-US" sz="4000" dirty="0">
                      <a:solidFill>
                        <a:schemeClr val="bg1"/>
                      </a:solidFill>
                      <a:latin typeface="NVIDIA Sans" panose="020B0503020203020204" pitchFamily="34" charset="0"/>
                      <a:cs typeface="NVIDIA Sans" panose="020B0503020203020204" pitchFamily="34" charset="0"/>
                    </a:rPr>
                    <a:t>This is what the neural network will estimate</a:t>
                  </a:r>
                </a:p>
              </p:txBody>
            </p:sp>
          </mc:Choice>
          <mc:Fallback xmlns="">
            <p:sp>
              <p:nvSpPr>
                <p:cNvPr id="34" name="Rectangle 33">
                  <a:extLst>
                    <a:ext uri="{FF2B5EF4-FFF2-40B4-BE49-F238E27FC236}">
                      <a16:creationId xmlns:a16="http://schemas.microsoft.com/office/drawing/2014/main" id="{1D2A3782-46C9-610C-E326-575C99CF0CB7}"/>
                    </a:ext>
                  </a:extLst>
                </p:cNvPr>
                <p:cNvSpPr>
                  <a:spLocks noRot="1" noChangeAspect="1" noMove="1" noResize="1" noEditPoints="1" noAdjustHandles="1" noChangeArrowheads="1" noChangeShapeType="1" noTextEdit="1"/>
                </p:cNvSpPr>
                <p:nvPr/>
              </p:nvSpPr>
              <p:spPr>
                <a:xfrm>
                  <a:off x="21955632" y="15762872"/>
                  <a:ext cx="8001842" cy="2153089"/>
                </a:xfrm>
                <a:prstGeom prst="rect">
                  <a:avLst/>
                </a:prstGeom>
                <a:blipFill>
                  <a:blip r:embed="rId37"/>
                  <a:stretch>
                    <a:fillRect b="-4645"/>
                  </a:stretch>
                </a:blipFill>
                <a:ln w="76200">
                  <a:solidFill>
                    <a:schemeClr val="tx2"/>
                  </a:solidFill>
                </a:ln>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32001AF-6159-2A4B-08A8-7C3100E6B4F1}"/>
                </a:ext>
              </a:extLst>
            </p:cNvPr>
            <p:cNvCxnSpPr>
              <a:stCxn id="33" idx="3"/>
            </p:cNvCxnSpPr>
            <p:nvPr/>
          </p:nvCxnSpPr>
          <p:spPr>
            <a:xfrm>
              <a:off x="20986465" y="16825815"/>
              <a:ext cx="1028091"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53E5E61-F7F5-C53E-AA97-104833076ACF}"/>
                  </a:ext>
                </a:extLst>
              </p:cNvPr>
              <p:cNvSpPr txBox="1"/>
              <p:nvPr/>
            </p:nvSpPr>
            <p:spPr>
              <a:xfrm>
                <a:off x="9385341" y="13632676"/>
                <a:ext cx="16162992" cy="97122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𝑞</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acc>
                        <m:accPr>
                          <m:chr m:val="̃"/>
                          <m:ctrlPr>
                            <a:rPr lang="en-US" sz="6000" b="1" i="1" smtClean="0">
                              <a:solidFill>
                                <a:schemeClr val="bg1"/>
                              </a:solidFill>
                              <a:latin typeface="Cambria Math" panose="02040503050406030204" pitchFamily="18" charset="0"/>
                              <a:cs typeface="NVIDIA Sans" panose="020B0503020203020204" pitchFamily="34" charset="0"/>
                            </a:rPr>
                          </m:ctrlPr>
                        </m:acc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acc>
                      <m:d>
                        <m:dPr>
                          <m:ctrlPr>
                            <a:rPr lang="en-US" sz="6000" i="1">
                              <a:solidFill>
                                <a:schemeClr val="bg1"/>
                              </a:solidFill>
                              <a:latin typeface="Cambria Math" panose="02040503050406030204" pitchFamily="18" charset="0"/>
                              <a:cs typeface="NVIDIA Sans" panose="020B0503020203020204" pitchFamily="34" charset="0"/>
                            </a:rPr>
                          </m:ctrlPr>
                        </m:dPr>
                        <m:e>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i="1">
                                  <a:solidFill>
                                    <a:schemeClr val="bg1"/>
                                  </a:solidFill>
                                  <a:latin typeface="Cambria Math" panose="02040503050406030204" pitchFamily="18" charset="0"/>
                                  <a:cs typeface="NVIDIA Sans" panose="020B0503020203020204" pitchFamily="34" charset="0"/>
                                </a:rPr>
                                <m:t>𝑡</m:t>
                              </m:r>
                            </m:sub>
                          </m:sSub>
                          <m:r>
                            <a:rPr lang="en-US" sz="6000" i="1">
                              <a:solidFill>
                                <a:schemeClr val="bg1"/>
                              </a:solidFill>
                              <a:latin typeface="Cambria Math" panose="02040503050406030204" pitchFamily="18" charset="0"/>
                              <a:cs typeface="NVIDIA Sans" panose="020B0503020203020204" pitchFamily="34" charset="0"/>
                            </a:rPr>
                            <m:t>,</m:t>
                          </m:r>
                          <m:sSub>
                            <m:sSubPr>
                              <m:ctrlPr>
                                <a:rPr lang="en-US" sz="6000" i="1">
                                  <a:solidFill>
                                    <a:schemeClr val="bg1"/>
                                  </a:solidFill>
                                  <a:latin typeface="Cambria Math" panose="02040503050406030204" pitchFamily="18" charset="0"/>
                                  <a:cs typeface="NVIDIA Sans" panose="020B0503020203020204" pitchFamily="34" charset="0"/>
                                </a:rPr>
                              </m:ctrlPr>
                            </m:sSubPr>
                            <m:e>
                              <m:r>
                                <a:rPr lang="en-US" sz="6000" b="1" i="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sSub>
                            <m:sSubPr>
                              <m:ctrlP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𝛽</m:t>
                              </m:r>
                            </m:e>
                            <m:sub>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acc>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𝐈</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22" name="TextBox 21">
                <a:extLst>
                  <a:ext uri="{FF2B5EF4-FFF2-40B4-BE49-F238E27FC236}">
                    <a16:creationId xmlns:a16="http://schemas.microsoft.com/office/drawing/2014/main" id="{053E5E61-F7F5-C53E-AA97-104833076ACF}"/>
                  </a:ext>
                </a:extLst>
              </p:cNvPr>
              <p:cNvSpPr txBox="1">
                <a:spLocks noRot="1" noChangeAspect="1" noMove="1" noResize="1" noEditPoints="1" noAdjustHandles="1" noChangeArrowheads="1" noChangeShapeType="1" noTextEdit="1"/>
              </p:cNvSpPr>
              <p:nvPr/>
            </p:nvSpPr>
            <p:spPr>
              <a:xfrm>
                <a:off x="9385341" y="13632676"/>
                <a:ext cx="16162992" cy="971228"/>
              </a:xfrm>
              <a:prstGeom prst="rect">
                <a:avLst/>
              </a:prstGeom>
              <a:blipFill>
                <a:blip r:embed="rId38"/>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1733BF1A-7EC5-0382-8013-85A5AB8542A2}"/>
              </a:ext>
            </a:extLst>
          </p:cNvPr>
          <p:cNvGrpSpPr/>
          <p:nvPr/>
        </p:nvGrpSpPr>
        <p:grpSpPr>
          <a:xfrm>
            <a:off x="3800135" y="9845393"/>
            <a:ext cx="29130385" cy="805789"/>
            <a:chOff x="3800135" y="9845393"/>
            <a:chExt cx="29130385" cy="805789"/>
          </a:xfrm>
        </p:grpSpPr>
        <p:grpSp>
          <p:nvGrpSpPr>
            <p:cNvPr id="28" name="Group 27">
              <a:extLst>
                <a:ext uri="{FF2B5EF4-FFF2-40B4-BE49-F238E27FC236}">
                  <a16:creationId xmlns:a16="http://schemas.microsoft.com/office/drawing/2014/main" id="{79D08391-B4EB-3033-F83F-DC12EB7CC836}"/>
                </a:ext>
              </a:extLst>
            </p:cNvPr>
            <p:cNvGrpSpPr/>
            <p:nvPr/>
          </p:nvGrpSpPr>
          <p:grpSpPr>
            <a:xfrm>
              <a:off x="3800135" y="9845393"/>
              <a:ext cx="2926080" cy="805789"/>
              <a:chOff x="3800135" y="9884106"/>
              <a:chExt cx="2989942" cy="805789"/>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B6DE962E-E57E-9518-CAA1-88978DBAF2B0}"/>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7" name="TextBox 116">
                    <a:extLst>
                      <a:ext uri="{FF2B5EF4-FFF2-40B4-BE49-F238E27FC236}">
                        <a16:creationId xmlns:a16="http://schemas.microsoft.com/office/drawing/2014/main" id="{B6DE962E-E57E-9518-CAA1-88978DBAF2B0}"/>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39"/>
                    <a:stretch>
                      <a:fillRect/>
                    </a:stretch>
                  </a:blipFill>
                </p:spPr>
                <p:txBody>
                  <a:bodyPr/>
                  <a:lstStyle/>
                  <a:p>
                    <a:r>
                      <a:rPr lang="en-US">
                        <a:noFill/>
                      </a:rPr>
                      <a:t> </a:t>
                    </a:r>
                  </a:p>
                </p:txBody>
              </p:sp>
            </mc:Fallback>
          </mc:AlternateContent>
          <p:cxnSp>
            <p:nvCxnSpPr>
              <p:cNvPr id="118" name="Connector: Curved 117">
                <a:extLst>
                  <a:ext uri="{FF2B5EF4-FFF2-40B4-BE49-F238E27FC236}">
                    <a16:creationId xmlns:a16="http://schemas.microsoft.com/office/drawing/2014/main" id="{0B67D388-89EA-5438-C671-9A0C015F5B8B}"/>
                  </a:ext>
                </a:extLst>
              </p:cNvPr>
              <p:cNvCxnSpPr>
                <a:cxnSpLocks/>
                <a:stCxn id="117"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51C3C693-5A3B-EDD8-A81C-2007879DF457}"/>
                  </a:ext>
                </a:extLst>
              </p:cNvPr>
              <p:cNvCxnSpPr>
                <a:cxnSpLocks/>
                <a:endCxn id="117"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B0FA562-1F3F-E759-3CB8-AA7688AD68D3}"/>
                </a:ext>
              </a:extLst>
            </p:cNvPr>
            <p:cNvGrpSpPr/>
            <p:nvPr/>
          </p:nvGrpSpPr>
          <p:grpSpPr>
            <a:xfrm>
              <a:off x="6711724" y="9845393"/>
              <a:ext cx="2926080" cy="805789"/>
              <a:chOff x="3800135" y="9884106"/>
              <a:chExt cx="2989942" cy="805789"/>
            </a:xfrm>
          </p:grpSpPr>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EB9ADE0F-2D09-7B2A-E885-276E6B1D93D4}"/>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4" name="TextBox 113">
                    <a:extLst>
                      <a:ext uri="{FF2B5EF4-FFF2-40B4-BE49-F238E27FC236}">
                        <a16:creationId xmlns:a16="http://schemas.microsoft.com/office/drawing/2014/main" id="{EB9ADE0F-2D09-7B2A-E885-276E6B1D93D4}"/>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0"/>
                    <a:stretch>
                      <a:fillRect/>
                    </a:stretch>
                  </a:blipFill>
                </p:spPr>
                <p:txBody>
                  <a:bodyPr/>
                  <a:lstStyle/>
                  <a:p>
                    <a:r>
                      <a:rPr lang="en-US">
                        <a:noFill/>
                      </a:rPr>
                      <a:t> </a:t>
                    </a:r>
                  </a:p>
                </p:txBody>
              </p:sp>
            </mc:Fallback>
          </mc:AlternateContent>
          <p:cxnSp>
            <p:nvCxnSpPr>
              <p:cNvPr id="115" name="Connector: Curved 114">
                <a:extLst>
                  <a:ext uri="{FF2B5EF4-FFF2-40B4-BE49-F238E27FC236}">
                    <a16:creationId xmlns:a16="http://schemas.microsoft.com/office/drawing/2014/main" id="{20563CE5-D8A4-A804-3E74-725697A30565}"/>
                  </a:ext>
                </a:extLst>
              </p:cNvPr>
              <p:cNvCxnSpPr>
                <a:cxnSpLocks/>
                <a:stCxn id="11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5B3F6376-F374-E2E7-A4BD-37D0CCD948D7}"/>
                  </a:ext>
                </a:extLst>
              </p:cNvPr>
              <p:cNvCxnSpPr>
                <a:cxnSpLocks/>
                <a:endCxn id="11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C0EB7D2-EDA7-8CA5-8FCF-1C4E107D3E69}"/>
                </a:ext>
              </a:extLst>
            </p:cNvPr>
            <p:cNvGrpSpPr/>
            <p:nvPr/>
          </p:nvGrpSpPr>
          <p:grpSpPr>
            <a:xfrm>
              <a:off x="9623313" y="9845393"/>
              <a:ext cx="2926080" cy="805789"/>
              <a:chOff x="3800135" y="9884106"/>
              <a:chExt cx="2989942" cy="805789"/>
            </a:xfrm>
          </p:grpSpPr>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3696B8E3-C9EE-3073-B72C-355CE33F5D5A}"/>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1" name="TextBox 110">
                    <a:extLst>
                      <a:ext uri="{FF2B5EF4-FFF2-40B4-BE49-F238E27FC236}">
                        <a16:creationId xmlns:a16="http://schemas.microsoft.com/office/drawing/2014/main" id="{3696B8E3-C9EE-3073-B72C-355CE33F5D5A}"/>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1"/>
                    <a:stretch>
                      <a:fillRect/>
                    </a:stretch>
                  </a:blipFill>
                </p:spPr>
                <p:txBody>
                  <a:bodyPr/>
                  <a:lstStyle/>
                  <a:p>
                    <a:r>
                      <a:rPr lang="en-US">
                        <a:noFill/>
                      </a:rPr>
                      <a:t> </a:t>
                    </a:r>
                  </a:p>
                </p:txBody>
              </p:sp>
            </mc:Fallback>
          </mc:AlternateContent>
          <p:cxnSp>
            <p:nvCxnSpPr>
              <p:cNvPr id="112" name="Connector: Curved 111">
                <a:extLst>
                  <a:ext uri="{FF2B5EF4-FFF2-40B4-BE49-F238E27FC236}">
                    <a16:creationId xmlns:a16="http://schemas.microsoft.com/office/drawing/2014/main" id="{D5AA1F3F-E691-618E-E2C4-D4245DE99CCF}"/>
                  </a:ext>
                </a:extLst>
              </p:cNvPr>
              <p:cNvCxnSpPr>
                <a:cxnSpLocks/>
                <a:stCxn id="11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Connector: Curved 112">
                <a:extLst>
                  <a:ext uri="{FF2B5EF4-FFF2-40B4-BE49-F238E27FC236}">
                    <a16:creationId xmlns:a16="http://schemas.microsoft.com/office/drawing/2014/main" id="{D9F9E8E3-0C2A-9368-FC4E-278453548224}"/>
                  </a:ext>
                </a:extLst>
              </p:cNvPr>
              <p:cNvCxnSpPr>
                <a:cxnSpLocks/>
                <a:endCxn id="11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BA31ADB-7EAF-23D2-C9DC-91E3FA99AD4A}"/>
                </a:ext>
              </a:extLst>
            </p:cNvPr>
            <p:cNvGrpSpPr/>
            <p:nvPr/>
          </p:nvGrpSpPr>
          <p:grpSpPr>
            <a:xfrm>
              <a:off x="12534902" y="9845393"/>
              <a:ext cx="2926080" cy="805789"/>
              <a:chOff x="3800135" y="9884106"/>
              <a:chExt cx="2989942" cy="805789"/>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5179F4D3-D292-64F7-CD46-5589F9075777}"/>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8" name="TextBox 107">
                    <a:extLst>
                      <a:ext uri="{FF2B5EF4-FFF2-40B4-BE49-F238E27FC236}">
                        <a16:creationId xmlns:a16="http://schemas.microsoft.com/office/drawing/2014/main" id="{5179F4D3-D292-64F7-CD46-5589F9075777}"/>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2"/>
                    <a:stretch>
                      <a:fillRect/>
                    </a:stretch>
                  </a:blipFill>
                </p:spPr>
                <p:txBody>
                  <a:bodyPr/>
                  <a:lstStyle/>
                  <a:p>
                    <a:r>
                      <a:rPr lang="en-US">
                        <a:noFill/>
                      </a:rPr>
                      <a:t> </a:t>
                    </a:r>
                  </a:p>
                </p:txBody>
              </p:sp>
            </mc:Fallback>
          </mc:AlternateContent>
          <p:cxnSp>
            <p:nvCxnSpPr>
              <p:cNvPr id="109" name="Connector: Curved 108">
                <a:extLst>
                  <a:ext uri="{FF2B5EF4-FFF2-40B4-BE49-F238E27FC236}">
                    <a16:creationId xmlns:a16="http://schemas.microsoft.com/office/drawing/2014/main" id="{3844F926-20F5-DF0C-F197-8DCDE12439F4}"/>
                  </a:ext>
                </a:extLst>
              </p:cNvPr>
              <p:cNvCxnSpPr>
                <a:cxnSpLocks/>
                <a:stCxn id="108"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Connector: Curved 109">
                <a:extLst>
                  <a:ext uri="{FF2B5EF4-FFF2-40B4-BE49-F238E27FC236}">
                    <a16:creationId xmlns:a16="http://schemas.microsoft.com/office/drawing/2014/main" id="{146A2180-9139-E93E-5948-1DE8E6DFBEAA}"/>
                  </a:ext>
                </a:extLst>
              </p:cNvPr>
              <p:cNvCxnSpPr>
                <a:cxnSpLocks/>
                <a:endCxn id="108"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036D96A4-D513-3669-BCC1-07F8237DB463}"/>
                </a:ext>
              </a:extLst>
            </p:cNvPr>
            <p:cNvGrpSpPr/>
            <p:nvPr/>
          </p:nvGrpSpPr>
          <p:grpSpPr>
            <a:xfrm>
              <a:off x="15446491" y="9845393"/>
              <a:ext cx="2926080" cy="805789"/>
              <a:chOff x="3800135" y="9884106"/>
              <a:chExt cx="2989942" cy="805789"/>
            </a:xfrm>
          </p:grpSpPr>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5641CD46-0469-F825-15AD-96263F6A78D6}"/>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05" name="TextBox 104">
                    <a:extLst>
                      <a:ext uri="{FF2B5EF4-FFF2-40B4-BE49-F238E27FC236}">
                        <a16:creationId xmlns:a16="http://schemas.microsoft.com/office/drawing/2014/main" id="{5641CD46-0469-F825-15AD-96263F6A78D6}"/>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3"/>
                    <a:stretch>
                      <a:fillRect/>
                    </a:stretch>
                  </a:blipFill>
                </p:spPr>
                <p:txBody>
                  <a:bodyPr/>
                  <a:lstStyle/>
                  <a:p>
                    <a:r>
                      <a:rPr lang="en-US">
                        <a:noFill/>
                      </a:rPr>
                      <a:t> </a:t>
                    </a:r>
                  </a:p>
                </p:txBody>
              </p:sp>
            </mc:Fallback>
          </mc:AlternateContent>
          <p:cxnSp>
            <p:nvCxnSpPr>
              <p:cNvPr id="106" name="Connector: Curved 105">
                <a:extLst>
                  <a:ext uri="{FF2B5EF4-FFF2-40B4-BE49-F238E27FC236}">
                    <a16:creationId xmlns:a16="http://schemas.microsoft.com/office/drawing/2014/main" id="{F5F17A14-AF56-73E2-5460-B3A1A00A1010}"/>
                  </a:ext>
                </a:extLst>
              </p:cNvPr>
              <p:cNvCxnSpPr>
                <a:cxnSpLocks/>
                <a:stCxn id="105"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1EB50B70-6D15-D9BC-6068-156AEEA07396}"/>
                  </a:ext>
                </a:extLst>
              </p:cNvPr>
              <p:cNvCxnSpPr>
                <a:cxnSpLocks/>
                <a:endCxn id="105"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FA4BF968-A10B-6C81-A1DA-EDE555A899B7}"/>
                </a:ext>
              </a:extLst>
            </p:cNvPr>
            <p:cNvGrpSpPr/>
            <p:nvPr/>
          </p:nvGrpSpPr>
          <p:grpSpPr>
            <a:xfrm>
              <a:off x="18358080" y="9845393"/>
              <a:ext cx="2926080" cy="805789"/>
              <a:chOff x="3800135" y="9884106"/>
              <a:chExt cx="2989942" cy="805789"/>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6836074-CB56-B939-2DDC-1A252C65141C}"/>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0" name="TextBox 59">
                    <a:extLst>
                      <a:ext uri="{FF2B5EF4-FFF2-40B4-BE49-F238E27FC236}">
                        <a16:creationId xmlns:a16="http://schemas.microsoft.com/office/drawing/2014/main" id="{F6836074-CB56-B939-2DDC-1A252C65141C}"/>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4"/>
                    <a:stretch>
                      <a:fillRect/>
                    </a:stretch>
                  </a:blipFill>
                </p:spPr>
                <p:txBody>
                  <a:bodyPr/>
                  <a:lstStyle/>
                  <a:p>
                    <a:r>
                      <a:rPr lang="en-US">
                        <a:noFill/>
                      </a:rPr>
                      <a:t> </a:t>
                    </a:r>
                  </a:p>
                </p:txBody>
              </p:sp>
            </mc:Fallback>
          </mc:AlternateContent>
          <p:cxnSp>
            <p:nvCxnSpPr>
              <p:cNvPr id="61" name="Connector: Curved 60">
                <a:extLst>
                  <a:ext uri="{FF2B5EF4-FFF2-40B4-BE49-F238E27FC236}">
                    <a16:creationId xmlns:a16="http://schemas.microsoft.com/office/drawing/2014/main" id="{6961EAFF-381C-1F83-2591-5F06D57CC61F}"/>
                  </a:ext>
                </a:extLst>
              </p:cNvPr>
              <p:cNvCxnSpPr>
                <a:cxnSpLocks/>
                <a:stCxn id="60"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Connector: Curved 103">
                <a:extLst>
                  <a:ext uri="{FF2B5EF4-FFF2-40B4-BE49-F238E27FC236}">
                    <a16:creationId xmlns:a16="http://schemas.microsoft.com/office/drawing/2014/main" id="{853A6B66-CC17-B2D8-9AAE-45F3F916563F}"/>
                  </a:ext>
                </a:extLst>
              </p:cNvPr>
              <p:cNvCxnSpPr>
                <a:cxnSpLocks/>
                <a:endCxn id="60"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A9FA1325-035F-9571-FBD1-293B170F0055}"/>
                </a:ext>
              </a:extLst>
            </p:cNvPr>
            <p:cNvGrpSpPr/>
            <p:nvPr/>
          </p:nvGrpSpPr>
          <p:grpSpPr>
            <a:xfrm>
              <a:off x="21269669" y="9845393"/>
              <a:ext cx="2926080" cy="805789"/>
              <a:chOff x="3800135" y="9884106"/>
              <a:chExt cx="2989942" cy="805789"/>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52A2FD9-B3BC-7622-3741-6BE54F0E14AB}"/>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7" name="TextBox 56">
                    <a:extLst>
                      <a:ext uri="{FF2B5EF4-FFF2-40B4-BE49-F238E27FC236}">
                        <a16:creationId xmlns:a16="http://schemas.microsoft.com/office/drawing/2014/main" id="{B52A2FD9-B3BC-7622-3741-6BE54F0E14AB}"/>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5"/>
                    <a:stretch>
                      <a:fillRect/>
                    </a:stretch>
                  </a:blipFill>
                </p:spPr>
                <p:txBody>
                  <a:bodyPr/>
                  <a:lstStyle/>
                  <a:p>
                    <a:r>
                      <a:rPr lang="en-US">
                        <a:noFill/>
                      </a:rPr>
                      <a:t> </a:t>
                    </a:r>
                  </a:p>
                </p:txBody>
              </p:sp>
            </mc:Fallback>
          </mc:AlternateContent>
          <p:cxnSp>
            <p:nvCxnSpPr>
              <p:cNvPr id="58" name="Connector: Curved 57">
                <a:extLst>
                  <a:ext uri="{FF2B5EF4-FFF2-40B4-BE49-F238E27FC236}">
                    <a16:creationId xmlns:a16="http://schemas.microsoft.com/office/drawing/2014/main" id="{347E7313-E4B7-59B3-34D3-9FB47DD441B3}"/>
                  </a:ext>
                </a:extLst>
              </p:cNvPr>
              <p:cNvCxnSpPr>
                <a:cxnSpLocks/>
                <a:stCxn id="57"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CBB9EC17-B5D3-DB17-53DF-440C50C63F44}"/>
                  </a:ext>
                </a:extLst>
              </p:cNvPr>
              <p:cNvCxnSpPr>
                <a:cxnSpLocks/>
                <a:endCxn id="57"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936C601-77E4-EDAA-449D-0BADEE5EA590}"/>
                </a:ext>
              </a:extLst>
            </p:cNvPr>
            <p:cNvGrpSpPr/>
            <p:nvPr/>
          </p:nvGrpSpPr>
          <p:grpSpPr>
            <a:xfrm>
              <a:off x="24181258" y="9845393"/>
              <a:ext cx="2926080" cy="805789"/>
              <a:chOff x="3800135" y="9884106"/>
              <a:chExt cx="2989942" cy="805789"/>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A39904E-5436-E25B-DA9F-E98C6B595C34}"/>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4" name="TextBox 53">
                    <a:extLst>
                      <a:ext uri="{FF2B5EF4-FFF2-40B4-BE49-F238E27FC236}">
                        <a16:creationId xmlns:a16="http://schemas.microsoft.com/office/drawing/2014/main" id="{AA39904E-5436-E25B-DA9F-E98C6B595C34}"/>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6"/>
                    <a:stretch>
                      <a:fillRect/>
                    </a:stretch>
                  </a:blipFill>
                </p:spPr>
                <p:txBody>
                  <a:bodyPr/>
                  <a:lstStyle/>
                  <a:p>
                    <a:r>
                      <a:rPr lang="en-US">
                        <a:noFill/>
                      </a:rPr>
                      <a:t> </a:t>
                    </a:r>
                  </a:p>
                </p:txBody>
              </p:sp>
            </mc:Fallback>
          </mc:AlternateContent>
          <p:cxnSp>
            <p:nvCxnSpPr>
              <p:cNvPr id="55" name="Connector: Curved 54">
                <a:extLst>
                  <a:ext uri="{FF2B5EF4-FFF2-40B4-BE49-F238E27FC236}">
                    <a16:creationId xmlns:a16="http://schemas.microsoft.com/office/drawing/2014/main" id="{3C8A01C7-BFF4-4D15-0937-90823F4C9853}"/>
                  </a:ext>
                </a:extLst>
              </p:cNvPr>
              <p:cNvCxnSpPr>
                <a:cxnSpLocks/>
                <a:stCxn id="54"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FC2DE9C6-4277-6985-8C47-F5CB3CA551ED}"/>
                  </a:ext>
                </a:extLst>
              </p:cNvPr>
              <p:cNvCxnSpPr>
                <a:cxnSpLocks/>
                <a:endCxn id="54"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34AB10E0-24DA-1708-E56F-9D4EE2004E65}"/>
                </a:ext>
              </a:extLst>
            </p:cNvPr>
            <p:cNvGrpSpPr/>
            <p:nvPr/>
          </p:nvGrpSpPr>
          <p:grpSpPr>
            <a:xfrm>
              <a:off x="27092847" y="9845393"/>
              <a:ext cx="2926080" cy="805789"/>
              <a:chOff x="3800135" y="9884106"/>
              <a:chExt cx="2989942" cy="805789"/>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FB07EB0-7B67-1DCC-A520-11CB103C214F}"/>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1" name="TextBox 50">
                    <a:extLst>
                      <a:ext uri="{FF2B5EF4-FFF2-40B4-BE49-F238E27FC236}">
                        <a16:creationId xmlns:a16="http://schemas.microsoft.com/office/drawing/2014/main" id="{5FB07EB0-7B67-1DCC-A520-11CB103C214F}"/>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7"/>
                    <a:stretch>
                      <a:fillRect/>
                    </a:stretch>
                  </a:blipFill>
                </p:spPr>
                <p:txBody>
                  <a:bodyPr/>
                  <a:lstStyle/>
                  <a:p>
                    <a:r>
                      <a:rPr lang="en-US">
                        <a:noFill/>
                      </a:rPr>
                      <a:t> </a:t>
                    </a:r>
                  </a:p>
                </p:txBody>
              </p:sp>
            </mc:Fallback>
          </mc:AlternateContent>
          <p:cxnSp>
            <p:nvCxnSpPr>
              <p:cNvPr id="52" name="Connector: Curved 51">
                <a:extLst>
                  <a:ext uri="{FF2B5EF4-FFF2-40B4-BE49-F238E27FC236}">
                    <a16:creationId xmlns:a16="http://schemas.microsoft.com/office/drawing/2014/main" id="{FA27A795-371C-C3DA-AD77-78830F3E8C8F}"/>
                  </a:ext>
                </a:extLst>
              </p:cNvPr>
              <p:cNvCxnSpPr>
                <a:cxnSpLocks/>
                <a:stCxn id="51"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582EF4E2-3E73-D8A0-8FB5-F6FCC7C968B0}"/>
                  </a:ext>
                </a:extLst>
              </p:cNvPr>
              <p:cNvCxnSpPr>
                <a:cxnSpLocks/>
                <a:endCxn id="51"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A1D6A44-4FE6-71C0-F0A6-378A4EDE368E}"/>
                </a:ext>
              </a:extLst>
            </p:cNvPr>
            <p:cNvGrpSpPr/>
            <p:nvPr/>
          </p:nvGrpSpPr>
          <p:grpSpPr>
            <a:xfrm>
              <a:off x="30004440" y="9845393"/>
              <a:ext cx="2926080" cy="805789"/>
              <a:chOff x="3800135" y="9884106"/>
              <a:chExt cx="2989942" cy="805789"/>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27857E2-9257-5263-E8BD-C4AA147598E6}"/>
                      </a:ext>
                    </a:extLst>
                  </p:cNvPr>
                  <p:cNvSpPr txBox="1"/>
                  <p:nvPr/>
                </p:nvSpPr>
                <p:spPr>
                  <a:xfrm>
                    <a:off x="4169385" y="9982009"/>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b="0" i="1" dirty="0" smtClean="0">
                              <a:solidFill>
                                <a:schemeClr val="bg1"/>
                              </a:solidFill>
                              <a:latin typeface="Cambria Math" panose="02040503050406030204" pitchFamily="18" charset="0"/>
                            </a:rPr>
                            <m:t>𝑝</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8" name="TextBox 47">
                    <a:extLst>
                      <a:ext uri="{FF2B5EF4-FFF2-40B4-BE49-F238E27FC236}">
                        <a16:creationId xmlns:a16="http://schemas.microsoft.com/office/drawing/2014/main" id="{927857E2-9257-5263-E8BD-C4AA147598E6}"/>
                      </a:ext>
                    </a:extLst>
                  </p:cNvPr>
                  <p:cNvSpPr txBox="1">
                    <a:spLocks noRot="1" noChangeAspect="1" noMove="1" noResize="1" noEditPoints="1" noAdjustHandles="1" noChangeArrowheads="1" noChangeShapeType="1" noTextEdit="1"/>
                  </p:cNvSpPr>
                  <p:nvPr/>
                </p:nvSpPr>
                <p:spPr>
                  <a:xfrm>
                    <a:off x="4169385" y="9982009"/>
                    <a:ext cx="2156042" cy="707886"/>
                  </a:xfrm>
                  <a:prstGeom prst="rect">
                    <a:avLst/>
                  </a:prstGeom>
                  <a:blipFill>
                    <a:blip r:embed="rId48"/>
                    <a:stretch>
                      <a:fillRect/>
                    </a:stretch>
                  </a:blipFill>
                </p:spPr>
                <p:txBody>
                  <a:bodyPr/>
                  <a:lstStyle/>
                  <a:p>
                    <a:r>
                      <a:rPr lang="en-US">
                        <a:noFill/>
                      </a:rPr>
                      <a:t> </a:t>
                    </a:r>
                  </a:p>
                </p:txBody>
              </p:sp>
            </mc:Fallback>
          </mc:AlternateContent>
          <p:cxnSp>
            <p:nvCxnSpPr>
              <p:cNvPr id="49" name="Connector: Curved 48">
                <a:extLst>
                  <a:ext uri="{FF2B5EF4-FFF2-40B4-BE49-F238E27FC236}">
                    <a16:creationId xmlns:a16="http://schemas.microsoft.com/office/drawing/2014/main" id="{F1F81F63-B80D-B948-913F-C399F8099BC1}"/>
                  </a:ext>
                </a:extLst>
              </p:cNvPr>
              <p:cNvCxnSpPr>
                <a:cxnSpLocks/>
                <a:stCxn id="48" idx="1"/>
              </p:cNvCxnSpPr>
              <p:nvPr/>
            </p:nvCxnSpPr>
            <p:spPr>
              <a:xfrm rot="10800000">
                <a:off x="3800135" y="9928060"/>
                <a:ext cx="369250" cy="40789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DE26B9E0-F7B6-3FBC-3EFD-145445AB01AD}"/>
                  </a:ext>
                </a:extLst>
              </p:cNvPr>
              <p:cNvCxnSpPr>
                <a:cxnSpLocks/>
                <a:endCxn id="48" idx="3"/>
              </p:cNvCxnSpPr>
              <p:nvPr/>
            </p:nvCxnSpPr>
            <p:spPr>
              <a:xfrm rot="5400000">
                <a:off x="6331829" y="9877704"/>
                <a:ext cx="451846" cy="464650"/>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3B6BA264-8AB8-D89D-CC19-DDEBBF0584A4}"/>
                  </a:ext>
                </a:extLst>
              </p:cNvPr>
              <p:cNvSpPr txBox="1"/>
              <p:nvPr/>
            </p:nvSpPr>
            <p:spPr>
              <a:xfrm>
                <a:off x="9385341" y="11680264"/>
                <a:ext cx="16162992" cy="92333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𝑝</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r>
                            <a:rPr lang="en-US" sz="6000" b="0" i="1" smtClean="0">
                              <a:solidFill>
                                <a:schemeClr val="bg1"/>
                              </a:solidFill>
                              <a:latin typeface="Cambria Math" panose="02040503050406030204" pitchFamily="18" charset="0"/>
                              <a:cs typeface="NVIDIA Sans" panose="020B0503020203020204" pitchFamily="34" charset="0"/>
                            </a:rPr>
                            <m:t>−1</m:t>
                          </m:r>
                        </m:sub>
                      </m:sSub>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𝝁</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m:rPr>
                              <m:sty m:val="p"/>
                            </m:rPr>
                            <a:rPr lang="el-GR"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Σ</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e>
                      </m: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120" name="TextBox 119">
                <a:extLst>
                  <a:ext uri="{FF2B5EF4-FFF2-40B4-BE49-F238E27FC236}">
                    <a16:creationId xmlns:a16="http://schemas.microsoft.com/office/drawing/2014/main" id="{3B6BA264-8AB8-D89D-CC19-DDEBBF0584A4}"/>
                  </a:ext>
                </a:extLst>
              </p:cNvPr>
              <p:cNvSpPr txBox="1">
                <a:spLocks noRot="1" noChangeAspect="1" noMove="1" noResize="1" noEditPoints="1" noAdjustHandles="1" noChangeArrowheads="1" noChangeShapeType="1" noTextEdit="1"/>
              </p:cNvSpPr>
              <p:nvPr/>
            </p:nvSpPr>
            <p:spPr>
              <a:xfrm>
                <a:off x="9385341" y="11680264"/>
                <a:ext cx="16162992" cy="923330"/>
              </a:xfrm>
              <a:prstGeom prst="rect">
                <a:avLst/>
              </a:prstGeom>
              <a:blipFill>
                <a:blip r:embed="rId49"/>
                <a:stretch>
                  <a:fillRect/>
                </a:stretch>
              </a:blipFill>
            </p:spPr>
            <p:txBody>
              <a:bodyPr/>
              <a:lstStyle/>
              <a:p>
                <a:r>
                  <a:rPr lang="en-US">
                    <a:noFill/>
                  </a:rPr>
                  <a:t> </a:t>
                </a:r>
              </a:p>
            </p:txBody>
          </p:sp>
        </mc:Fallback>
      </mc:AlternateContent>
      <p:grpSp>
        <p:nvGrpSpPr>
          <p:cNvPr id="121" name="Group 120">
            <a:extLst>
              <a:ext uri="{FF2B5EF4-FFF2-40B4-BE49-F238E27FC236}">
                <a16:creationId xmlns:a16="http://schemas.microsoft.com/office/drawing/2014/main" id="{7CD4F5ED-E19F-85B4-0359-0A1C76526E14}"/>
              </a:ext>
            </a:extLst>
          </p:cNvPr>
          <p:cNvGrpSpPr/>
          <p:nvPr/>
        </p:nvGrpSpPr>
        <p:grpSpPr>
          <a:xfrm>
            <a:off x="3800135" y="5569349"/>
            <a:ext cx="28992413" cy="883706"/>
            <a:chOff x="3800135" y="5569349"/>
            <a:chExt cx="28992413" cy="883706"/>
          </a:xfrm>
        </p:grpSpPr>
        <p:grpSp>
          <p:nvGrpSpPr>
            <p:cNvPr id="122" name="Group 121">
              <a:extLst>
                <a:ext uri="{FF2B5EF4-FFF2-40B4-BE49-F238E27FC236}">
                  <a16:creationId xmlns:a16="http://schemas.microsoft.com/office/drawing/2014/main" id="{7BDBDC58-A7BB-1BFD-1652-3E6672461E8F}"/>
                </a:ext>
              </a:extLst>
            </p:cNvPr>
            <p:cNvGrpSpPr/>
            <p:nvPr/>
          </p:nvGrpSpPr>
          <p:grpSpPr>
            <a:xfrm>
              <a:off x="3800135" y="5569349"/>
              <a:ext cx="2873816" cy="883706"/>
              <a:chOff x="3918123" y="5539683"/>
              <a:chExt cx="2873816" cy="883706"/>
            </a:xfrm>
          </p:grpSpPr>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45FAA8CB-CC6E-4E50-F35E-8E36747B2859}"/>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1</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i="0" dirty="0" smtClean="0">
                                      <a:solidFill>
                                        <a:schemeClr val="bg1"/>
                                      </a:solidFill>
                                      <a:latin typeface="Cambria Math" panose="02040503050406030204" pitchFamily="18" charset="0"/>
                                    </a:rPr>
                                    <m:t>0</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96" name="TextBox 195">
                    <a:extLst>
                      <a:ext uri="{FF2B5EF4-FFF2-40B4-BE49-F238E27FC236}">
                        <a16:creationId xmlns:a16="http://schemas.microsoft.com/office/drawing/2014/main" id="{45FAA8CB-CC6E-4E50-F35E-8E36747B2859}"/>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0"/>
                    <a:stretch>
                      <a:fillRect/>
                    </a:stretch>
                  </a:blipFill>
                </p:spPr>
                <p:txBody>
                  <a:bodyPr/>
                  <a:lstStyle/>
                  <a:p>
                    <a:r>
                      <a:rPr lang="en-US">
                        <a:noFill/>
                      </a:rPr>
                      <a:t> </a:t>
                    </a:r>
                  </a:p>
                </p:txBody>
              </p:sp>
            </mc:Fallback>
          </mc:AlternateContent>
          <p:cxnSp>
            <p:nvCxnSpPr>
              <p:cNvPr id="197" name="Connector: Curved 196">
                <a:extLst>
                  <a:ext uri="{FF2B5EF4-FFF2-40B4-BE49-F238E27FC236}">
                    <a16:creationId xmlns:a16="http://schemas.microsoft.com/office/drawing/2014/main" id="{41780D7A-113D-AF3F-1027-295BC708FF72}"/>
                  </a:ext>
                </a:extLst>
              </p:cNvPr>
              <p:cNvCxnSpPr>
                <a:cxnSpLocks/>
                <a:endCxn id="19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8" name="Connector: Curved 197">
                <a:extLst>
                  <a:ext uri="{FF2B5EF4-FFF2-40B4-BE49-F238E27FC236}">
                    <a16:creationId xmlns:a16="http://schemas.microsoft.com/office/drawing/2014/main" id="{3C3C6B00-87A7-1BA7-0F55-F12990BBB2AF}"/>
                  </a:ext>
                </a:extLst>
              </p:cNvPr>
              <p:cNvCxnSpPr>
                <a:cxnSpLocks/>
                <a:stCxn id="19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3F9E1FA8-E9E0-D551-282B-1A7AD022C2DB}"/>
                </a:ext>
              </a:extLst>
            </p:cNvPr>
            <p:cNvGrpSpPr/>
            <p:nvPr/>
          </p:nvGrpSpPr>
          <p:grpSpPr>
            <a:xfrm>
              <a:off x="18331990" y="5569349"/>
              <a:ext cx="2873816" cy="883706"/>
              <a:chOff x="3918123" y="5539683"/>
              <a:chExt cx="2873816" cy="883706"/>
            </a:xfrm>
          </p:grpSpPr>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C6518880-AFF5-E25F-98A6-35FD9E7F615A}"/>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6" name="TextBox 155">
                    <a:extLst>
                      <a:ext uri="{FF2B5EF4-FFF2-40B4-BE49-F238E27FC236}">
                        <a16:creationId xmlns:a16="http://schemas.microsoft.com/office/drawing/2014/main" id="{C6518880-AFF5-E25F-98A6-35FD9E7F615A}"/>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1"/>
                    <a:stretch>
                      <a:fillRect/>
                    </a:stretch>
                  </a:blipFill>
                </p:spPr>
                <p:txBody>
                  <a:bodyPr/>
                  <a:lstStyle/>
                  <a:p>
                    <a:r>
                      <a:rPr lang="en-US">
                        <a:noFill/>
                      </a:rPr>
                      <a:t> </a:t>
                    </a:r>
                  </a:p>
                </p:txBody>
              </p:sp>
            </mc:Fallback>
          </mc:AlternateContent>
          <p:cxnSp>
            <p:nvCxnSpPr>
              <p:cNvPr id="157" name="Connector: Curved 156">
                <a:extLst>
                  <a:ext uri="{FF2B5EF4-FFF2-40B4-BE49-F238E27FC236}">
                    <a16:creationId xmlns:a16="http://schemas.microsoft.com/office/drawing/2014/main" id="{71580477-192B-60AD-CA44-ED89C9167C14}"/>
                  </a:ext>
                </a:extLst>
              </p:cNvPr>
              <p:cNvCxnSpPr>
                <a:cxnSpLocks/>
                <a:endCxn id="156"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4" name="Connector: Curved 193">
                <a:extLst>
                  <a:ext uri="{FF2B5EF4-FFF2-40B4-BE49-F238E27FC236}">
                    <a16:creationId xmlns:a16="http://schemas.microsoft.com/office/drawing/2014/main" id="{2190CEA6-D232-B17C-DBC9-3B78694ECD24}"/>
                  </a:ext>
                </a:extLst>
              </p:cNvPr>
              <p:cNvCxnSpPr>
                <a:cxnSpLocks/>
                <a:stCxn id="156"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ACAB0DBD-82C6-4D07-F00A-D618C329090E}"/>
                </a:ext>
              </a:extLst>
            </p:cNvPr>
            <p:cNvGrpSpPr/>
            <p:nvPr/>
          </p:nvGrpSpPr>
          <p:grpSpPr>
            <a:xfrm>
              <a:off x="9612877" y="5569349"/>
              <a:ext cx="2873816" cy="883706"/>
              <a:chOff x="3918123" y="5539683"/>
              <a:chExt cx="2873816" cy="883706"/>
            </a:xfrm>
          </p:grpSpPr>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9AFB3E9E-6D6A-6652-8B8E-CACD5317306B}"/>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3" name="TextBox 152">
                    <a:extLst>
                      <a:ext uri="{FF2B5EF4-FFF2-40B4-BE49-F238E27FC236}">
                        <a16:creationId xmlns:a16="http://schemas.microsoft.com/office/drawing/2014/main" id="{9AFB3E9E-6D6A-6652-8B8E-CACD5317306B}"/>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2"/>
                    <a:stretch>
                      <a:fillRect/>
                    </a:stretch>
                  </a:blipFill>
                </p:spPr>
                <p:txBody>
                  <a:bodyPr/>
                  <a:lstStyle/>
                  <a:p>
                    <a:r>
                      <a:rPr lang="en-US">
                        <a:noFill/>
                      </a:rPr>
                      <a:t> </a:t>
                    </a:r>
                  </a:p>
                </p:txBody>
              </p:sp>
            </mc:Fallback>
          </mc:AlternateContent>
          <p:cxnSp>
            <p:nvCxnSpPr>
              <p:cNvPr id="154" name="Connector: Curved 153">
                <a:extLst>
                  <a:ext uri="{FF2B5EF4-FFF2-40B4-BE49-F238E27FC236}">
                    <a16:creationId xmlns:a16="http://schemas.microsoft.com/office/drawing/2014/main" id="{143F69F8-6F33-506F-C221-144DF9064317}"/>
                  </a:ext>
                </a:extLst>
              </p:cNvPr>
              <p:cNvCxnSpPr>
                <a:cxnSpLocks/>
                <a:endCxn id="153"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5" name="Connector: Curved 154">
                <a:extLst>
                  <a:ext uri="{FF2B5EF4-FFF2-40B4-BE49-F238E27FC236}">
                    <a16:creationId xmlns:a16="http://schemas.microsoft.com/office/drawing/2014/main" id="{77A1D566-01D2-21EE-AE2F-D58F742F729E}"/>
                  </a:ext>
                </a:extLst>
              </p:cNvPr>
              <p:cNvCxnSpPr>
                <a:cxnSpLocks/>
                <a:stCxn id="153"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44D24C07-2C66-CFE5-1F2F-32122C85AD38}"/>
                </a:ext>
              </a:extLst>
            </p:cNvPr>
            <p:cNvGrpSpPr/>
            <p:nvPr/>
          </p:nvGrpSpPr>
          <p:grpSpPr>
            <a:xfrm>
              <a:off x="12519248" y="5569349"/>
              <a:ext cx="2873816" cy="883706"/>
              <a:chOff x="3918123" y="5539683"/>
              <a:chExt cx="2873816" cy="883706"/>
            </a:xfrm>
          </p:grpSpPr>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E5680464-C545-3171-2FC1-B23FA508B846}"/>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3</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50" name="TextBox 149">
                    <a:extLst>
                      <a:ext uri="{FF2B5EF4-FFF2-40B4-BE49-F238E27FC236}">
                        <a16:creationId xmlns:a16="http://schemas.microsoft.com/office/drawing/2014/main" id="{E5680464-C545-3171-2FC1-B23FA508B846}"/>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3"/>
                    <a:stretch>
                      <a:fillRect/>
                    </a:stretch>
                  </a:blipFill>
                </p:spPr>
                <p:txBody>
                  <a:bodyPr/>
                  <a:lstStyle/>
                  <a:p>
                    <a:r>
                      <a:rPr lang="en-US">
                        <a:noFill/>
                      </a:rPr>
                      <a:t> </a:t>
                    </a:r>
                  </a:p>
                </p:txBody>
              </p:sp>
            </mc:Fallback>
          </mc:AlternateContent>
          <p:cxnSp>
            <p:nvCxnSpPr>
              <p:cNvPr id="151" name="Connector: Curved 150">
                <a:extLst>
                  <a:ext uri="{FF2B5EF4-FFF2-40B4-BE49-F238E27FC236}">
                    <a16:creationId xmlns:a16="http://schemas.microsoft.com/office/drawing/2014/main" id="{A29E71D1-FEA3-C859-8328-6EDFC2CA06A4}"/>
                  </a:ext>
                </a:extLst>
              </p:cNvPr>
              <p:cNvCxnSpPr>
                <a:cxnSpLocks/>
                <a:endCxn id="150"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Connector: Curved 151">
                <a:extLst>
                  <a:ext uri="{FF2B5EF4-FFF2-40B4-BE49-F238E27FC236}">
                    <a16:creationId xmlns:a16="http://schemas.microsoft.com/office/drawing/2014/main" id="{269B6449-B043-D377-24D4-B4EC2F6EC82D}"/>
                  </a:ext>
                </a:extLst>
              </p:cNvPr>
              <p:cNvCxnSpPr>
                <a:cxnSpLocks/>
                <a:stCxn id="150"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C5DC0E28-FBD9-FDE5-8DDB-FCEB670A693C}"/>
                </a:ext>
              </a:extLst>
            </p:cNvPr>
            <p:cNvGrpSpPr/>
            <p:nvPr/>
          </p:nvGrpSpPr>
          <p:grpSpPr>
            <a:xfrm>
              <a:off x="15425619" y="5569349"/>
              <a:ext cx="2873816" cy="883706"/>
              <a:chOff x="3918123" y="5539683"/>
              <a:chExt cx="2873816" cy="883706"/>
            </a:xfrm>
          </p:grpSpPr>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562FD16F-5098-CABE-BCB9-6B27683EF3AC}"/>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5</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4</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7" name="TextBox 146">
                    <a:extLst>
                      <a:ext uri="{FF2B5EF4-FFF2-40B4-BE49-F238E27FC236}">
                        <a16:creationId xmlns:a16="http://schemas.microsoft.com/office/drawing/2014/main" id="{562FD16F-5098-CABE-BCB9-6B27683EF3AC}"/>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4"/>
                    <a:stretch>
                      <a:fillRect/>
                    </a:stretch>
                  </a:blipFill>
                </p:spPr>
                <p:txBody>
                  <a:bodyPr/>
                  <a:lstStyle/>
                  <a:p>
                    <a:r>
                      <a:rPr lang="en-US">
                        <a:noFill/>
                      </a:rPr>
                      <a:t> </a:t>
                    </a:r>
                  </a:p>
                </p:txBody>
              </p:sp>
            </mc:Fallback>
          </mc:AlternateContent>
          <p:cxnSp>
            <p:nvCxnSpPr>
              <p:cNvPr id="148" name="Connector: Curved 147">
                <a:extLst>
                  <a:ext uri="{FF2B5EF4-FFF2-40B4-BE49-F238E27FC236}">
                    <a16:creationId xmlns:a16="http://schemas.microsoft.com/office/drawing/2014/main" id="{0C905E9B-2E82-B728-F0DA-D910C8FB6F6B}"/>
                  </a:ext>
                </a:extLst>
              </p:cNvPr>
              <p:cNvCxnSpPr>
                <a:cxnSpLocks/>
                <a:endCxn id="147"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9" name="Connector: Curved 148">
                <a:extLst>
                  <a:ext uri="{FF2B5EF4-FFF2-40B4-BE49-F238E27FC236}">
                    <a16:creationId xmlns:a16="http://schemas.microsoft.com/office/drawing/2014/main" id="{2C8E05E4-76A9-5B2E-9721-B99301D577AC}"/>
                  </a:ext>
                </a:extLst>
              </p:cNvPr>
              <p:cNvCxnSpPr>
                <a:cxnSpLocks/>
                <a:stCxn id="147"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0CBF8888-D72F-9041-A5D6-9A590379B1E2}"/>
                </a:ext>
              </a:extLst>
            </p:cNvPr>
            <p:cNvGrpSpPr/>
            <p:nvPr/>
          </p:nvGrpSpPr>
          <p:grpSpPr>
            <a:xfrm>
              <a:off x="6706506" y="5569349"/>
              <a:ext cx="2873816" cy="883706"/>
              <a:chOff x="3918123" y="5539683"/>
              <a:chExt cx="2873816" cy="883706"/>
            </a:xfrm>
          </p:grpSpPr>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1A37FE34-4E49-B7F4-7D94-82AD39DD8105}"/>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2</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4" name="TextBox 143">
                    <a:extLst>
                      <a:ext uri="{FF2B5EF4-FFF2-40B4-BE49-F238E27FC236}">
                        <a16:creationId xmlns:a16="http://schemas.microsoft.com/office/drawing/2014/main" id="{1A37FE34-4E49-B7F4-7D94-82AD39DD8105}"/>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5"/>
                    <a:stretch>
                      <a:fillRect/>
                    </a:stretch>
                  </a:blipFill>
                </p:spPr>
                <p:txBody>
                  <a:bodyPr/>
                  <a:lstStyle/>
                  <a:p>
                    <a:r>
                      <a:rPr lang="en-US">
                        <a:noFill/>
                      </a:rPr>
                      <a:t> </a:t>
                    </a:r>
                  </a:p>
                </p:txBody>
              </p:sp>
            </mc:Fallback>
          </mc:AlternateContent>
          <p:cxnSp>
            <p:nvCxnSpPr>
              <p:cNvPr id="145" name="Connector: Curved 144">
                <a:extLst>
                  <a:ext uri="{FF2B5EF4-FFF2-40B4-BE49-F238E27FC236}">
                    <a16:creationId xmlns:a16="http://schemas.microsoft.com/office/drawing/2014/main" id="{DBAEEBB1-8B24-70E1-8978-D504DB53558A}"/>
                  </a:ext>
                </a:extLst>
              </p:cNvPr>
              <p:cNvCxnSpPr>
                <a:cxnSpLocks/>
                <a:endCxn id="144"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6" name="Connector: Curved 145">
                <a:extLst>
                  <a:ext uri="{FF2B5EF4-FFF2-40B4-BE49-F238E27FC236}">
                    <a16:creationId xmlns:a16="http://schemas.microsoft.com/office/drawing/2014/main" id="{DB110508-7CDF-AD0C-E664-9385E7CF78D6}"/>
                  </a:ext>
                </a:extLst>
              </p:cNvPr>
              <p:cNvCxnSpPr>
                <a:cxnSpLocks/>
                <a:stCxn id="144"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989A0636-FA47-CEFF-1368-439FA87A14D0}"/>
                </a:ext>
              </a:extLst>
            </p:cNvPr>
            <p:cNvGrpSpPr/>
            <p:nvPr/>
          </p:nvGrpSpPr>
          <p:grpSpPr>
            <a:xfrm>
              <a:off x="24144732" y="5569349"/>
              <a:ext cx="2873816" cy="883706"/>
              <a:chOff x="3918123" y="5539683"/>
              <a:chExt cx="2873816" cy="883706"/>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600FCD3D-DD60-05BF-B18B-F22A75D0B515}"/>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1" name="TextBox 140">
                    <a:extLst>
                      <a:ext uri="{FF2B5EF4-FFF2-40B4-BE49-F238E27FC236}">
                        <a16:creationId xmlns:a16="http://schemas.microsoft.com/office/drawing/2014/main" id="{600FCD3D-DD60-05BF-B18B-F22A75D0B515}"/>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6"/>
                    <a:stretch>
                      <a:fillRect/>
                    </a:stretch>
                  </a:blipFill>
                </p:spPr>
                <p:txBody>
                  <a:bodyPr/>
                  <a:lstStyle/>
                  <a:p>
                    <a:r>
                      <a:rPr lang="en-US">
                        <a:noFill/>
                      </a:rPr>
                      <a:t> </a:t>
                    </a:r>
                  </a:p>
                </p:txBody>
              </p:sp>
            </mc:Fallback>
          </mc:AlternateContent>
          <p:cxnSp>
            <p:nvCxnSpPr>
              <p:cNvPr id="142" name="Connector: Curved 141">
                <a:extLst>
                  <a:ext uri="{FF2B5EF4-FFF2-40B4-BE49-F238E27FC236}">
                    <a16:creationId xmlns:a16="http://schemas.microsoft.com/office/drawing/2014/main" id="{820B0316-F368-E530-57A6-175CDDB975AE}"/>
                  </a:ext>
                </a:extLst>
              </p:cNvPr>
              <p:cNvCxnSpPr>
                <a:cxnSpLocks/>
                <a:endCxn id="141"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3" name="Connector: Curved 142">
                <a:extLst>
                  <a:ext uri="{FF2B5EF4-FFF2-40B4-BE49-F238E27FC236}">
                    <a16:creationId xmlns:a16="http://schemas.microsoft.com/office/drawing/2014/main" id="{F6CE5243-0139-C2FB-C808-DACEFB9DE64C}"/>
                  </a:ext>
                </a:extLst>
              </p:cNvPr>
              <p:cNvCxnSpPr>
                <a:cxnSpLocks/>
                <a:stCxn id="141"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902F80FE-EA87-D1DF-108A-5893D5425755}"/>
                </a:ext>
              </a:extLst>
            </p:cNvPr>
            <p:cNvGrpSpPr/>
            <p:nvPr/>
          </p:nvGrpSpPr>
          <p:grpSpPr>
            <a:xfrm>
              <a:off x="21238361" y="5569349"/>
              <a:ext cx="2873816" cy="883706"/>
              <a:chOff x="3918123" y="5539683"/>
              <a:chExt cx="2873816" cy="883706"/>
            </a:xfrm>
          </p:grpSpPr>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493571DC-6719-6B4C-C8CD-E6FB376C1995}"/>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7</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6</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8" name="TextBox 137">
                    <a:extLst>
                      <a:ext uri="{FF2B5EF4-FFF2-40B4-BE49-F238E27FC236}">
                        <a16:creationId xmlns:a16="http://schemas.microsoft.com/office/drawing/2014/main" id="{493571DC-6719-6B4C-C8CD-E6FB376C1995}"/>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7"/>
                    <a:stretch>
                      <a:fillRect/>
                    </a:stretch>
                  </a:blipFill>
                </p:spPr>
                <p:txBody>
                  <a:bodyPr/>
                  <a:lstStyle/>
                  <a:p>
                    <a:r>
                      <a:rPr lang="en-US">
                        <a:noFill/>
                      </a:rPr>
                      <a:t> </a:t>
                    </a:r>
                  </a:p>
                </p:txBody>
              </p:sp>
            </mc:Fallback>
          </mc:AlternateContent>
          <p:cxnSp>
            <p:nvCxnSpPr>
              <p:cNvPr id="139" name="Connector: Curved 138">
                <a:extLst>
                  <a:ext uri="{FF2B5EF4-FFF2-40B4-BE49-F238E27FC236}">
                    <a16:creationId xmlns:a16="http://schemas.microsoft.com/office/drawing/2014/main" id="{2100A6D6-EFFB-B375-E3E7-D680D82BAE7C}"/>
                  </a:ext>
                </a:extLst>
              </p:cNvPr>
              <p:cNvCxnSpPr>
                <a:cxnSpLocks/>
                <a:endCxn id="138"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01D98826-0137-1CDA-0576-1BD9739A645E}"/>
                  </a:ext>
                </a:extLst>
              </p:cNvPr>
              <p:cNvCxnSpPr>
                <a:cxnSpLocks/>
                <a:stCxn id="138"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3ECA52D-39E4-E33A-45A6-F5EF6CDA0A44}"/>
                </a:ext>
              </a:extLst>
            </p:cNvPr>
            <p:cNvGrpSpPr/>
            <p:nvPr/>
          </p:nvGrpSpPr>
          <p:grpSpPr>
            <a:xfrm>
              <a:off x="27051103" y="5569349"/>
              <a:ext cx="2873816" cy="883706"/>
              <a:chOff x="3918123" y="5539683"/>
              <a:chExt cx="2873816" cy="883706"/>
            </a:xfrm>
          </p:grpSpPr>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464DADAA-3627-6DC4-B62B-B8A2DFDDEE87}"/>
                      </a:ext>
                    </a:extLst>
                  </p:cNvPr>
                  <p:cNvSpPr txBox="1"/>
                  <p:nvPr/>
                </p:nvSpPr>
                <p:spPr>
                  <a:xfrm>
                    <a:off x="4287373" y="5539683"/>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8</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5" name="TextBox 134">
                    <a:extLst>
                      <a:ext uri="{FF2B5EF4-FFF2-40B4-BE49-F238E27FC236}">
                        <a16:creationId xmlns:a16="http://schemas.microsoft.com/office/drawing/2014/main" id="{464DADAA-3627-6DC4-B62B-B8A2DFDDEE87}"/>
                      </a:ext>
                    </a:extLst>
                  </p:cNvPr>
                  <p:cNvSpPr txBox="1">
                    <a:spLocks noRot="1" noChangeAspect="1" noMove="1" noResize="1" noEditPoints="1" noAdjustHandles="1" noChangeArrowheads="1" noChangeShapeType="1" noTextEdit="1"/>
                  </p:cNvSpPr>
                  <p:nvPr/>
                </p:nvSpPr>
                <p:spPr>
                  <a:xfrm>
                    <a:off x="4287373" y="5539683"/>
                    <a:ext cx="2156042" cy="707886"/>
                  </a:xfrm>
                  <a:prstGeom prst="rect">
                    <a:avLst/>
                  </a:prstGeom>
                  <a:blipFill>
                    <a:blip r:embed="rId58"/>
                    <a:stretch>
                      <a:fillRect/>
                    </a:stretch>
                  </a:blipFill>
                </p:spPr>
                <p:txBody>
                  <a:bodyPr/>
                  <a:lstStyle/>
                  <a:p>
                    <a:r>
                      <a:rPr lang="en-US">
                        <a:noFill/>
                      </a:rPr>
                      <a:t> </a:t>
                    </a:r>
                  </a:p>
                </p:txBody>
              </p:sp>
            </mc:Fallback>
          </mc:AlternateContent>
          <p:cxnSp>
            <p:nvCxnSpPr>
              <p:cNvPr id="136" name="Connector: Curved 135">
                <a:extLst>
                  <a:ext uri="{FF2B5EF4-FFF2-40B4-BE49-F238E27FC236}">
                    <a16:creationId xmlns:a16="http://schemas.microsoft.com/office/drawing/2014/main" id="{AC77E858-79A2-76CC-C76C-991ED366BF46}"/>
                  </a:ext>
                </a:extLst>
              </p:cNvPr>
              <p:cNvCxnSpPr>
                <a:cxnSpLocks/>
                <a:endCxn id="135" idx="1"/>
              </p:cNvCxnSpPr>
              <p:nvPr/>
            </p:nvCxnSpPr>
            <p:spPr>
              <a:xfrm rot="5400000" flipH="1" flipV="1">
                <a:off x="3837867" y="5973883"/>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7" name="Connector: Curved 136">
                <a:extLst>
                  <a:ext uri="{FF2B5EF4-FFF2-40B4-BE49-F238E27FC236}">
                    <a16:creationId xmlns:a16="http://schemas.microsoft.com/office/drawing/2014/main" id="{63FDEA5F-B37B-3770-7C3D-51D7D458CC2E}"/>
                  </a:ext>
                </a:extLst>
              </p:cNvPr>
              <p:cNvCxnSpPr>
                <a:cxnSpLocks/>
                <a:stCxn id="135" idx="3"/>
              </p:cNvCxnSpPr>
              <p:nvPr/>
            </p:nvCxnSpPr>
            <p:spPr>
              <a:xfrm>
                <a:off x="6443415" y="5893626"/>
                <a:ext cx="348524" cy="529762"/>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A02C884A-077C-F91D-C9E0-CD60FBCBCD91}"/>
                </a:ext>
              </a:extLst>
            </p:cNvPr>
            <p:cNvGrpSpPr/>
            <p:nvPr/>
          </p:nvGrpSpPr>
          <p:grpSpPr>
            <a:xfrm>
              <a:off x="29957474" y="5569349"/>
              <a:ext cx="2835074" cy="883706"/>
              <a:chOff x="3594916" y="5612488"/>
              <a:chExt cx="2835074" cy="883706"/>
            </a:xfrm>
          </p:grpSpPr>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8E2C6E2B-B7D8-2B1B-1D42-D0949E379764}"/>
                      </a:ext>
                    </a:extLst>
                  </p:cNvPr>
                  <p:cNvSpPr txBox="1"/>
                  <p:nvPr/>
                </p:nvSpPr>
                <p:spPr>
                  <a:xfrm>
                    <a:off x="3964166" y="5612488"/>
                    <a:ext cx="2156042" cy="707886"/>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lang="en-US" sz="4000" b="0" i="1" dirty="0" smtClean="0">
                              <a:solidFill>
                                <a:schemeClr val="bg1"/>
                              </a:solidFill>
                              <a:latin typeface="Cambria Math" panose="02040503050406030204" pitchFamily="18" charset="0"/>
                            </a:rPr>
                            <m:t> </m:t>
                          </m:r>
                          <m:r>
                            <a:rPr lang="en-US" sz="4000" i="1" dirty="0" smtClean="0">
                              <a:solidFill>
                                <a:schemeClr val="bg1"/>
                              </a:solidFill>
                              <a:latin typeface="Cambria Math" panose="02040503050406030204" pitchFamily="18" charset="0"/>
                            </a:rPr>
                            <m:t>𝑞</m:t>
                          </m:r>
                          <m:d>
                            <m:dPr>
                              <m:ctrlPr>
                                <a:rPr lang="en-US" sz="4000" i="1" dirty="0" smtClean="0">
                                  <a:solidFill>
                                    <a:schemeClr val="bg1"/>
                                  </a:solidFill>
                                  <a:latin typeface="Cambria Math" panose="02040503050406030204" pitchFamily="18" charset="0"/>
                                </a:rPr>
                              </m:ctrlPr>
                            </m:dPr>
                            <m:e>
                              <m:d>
                                <m:dPr>
                                  <m:begChr m:val=""/>
                                  <m:endChr m:val="|"/>
                                  <m:ctrlPr>
                                    <a:rPr lang="en-US" sz="4000" i="1" dirty="0" smtClean="0">
                                      <a:solidFill>
                                        <a:schemeClr val="bg1"/>
                                      </a:solidFill>
                                      <a:latin typeface="Cambria Math" panose="02040503050406030204" pitchFamily="18" charset="0"/>
                                    </a:rPr>
                                  </m:ctrlPr>
                                </m:dPr>
                                <m:e>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10</m:t>
                                      </m:r>
                                    </m:sub>
                                  </m:sSub>
                                </m:e>
                              </m:d>
                              <m:sSub>
                                <m:sSubPr>
                                  <m:ctrlPr>
                                    <a:rPr lang="en-US" sz="4000" i="1" dirty="0" smtClean="0">
                                      <a:solidFill>
                                        <a:schemeClr val="bg1"/>
                                      </a:solidFill>
                                      <a:latin typeface="Cambria Math" panose="02040503050406030204" pitchFamily="18" charset="0"/>
                                    </a:rPr>
                                  </m:ctrlPr>
                                </m:sSubPr>
                                <m:e>
                                  <m:r>
                                    <a:rPr lang="en-US" sz="4000" b="1" i="0" dirty="0" smtClean="0">
                                      <a:solidFill>
                                        <a:schemeClr val="bg1"/>
                                      </a:solidFill>
                                      <a:latin typeface="Cambria Math" panose="02040503050406030204" pitchFamily="18" charset="0"/>
                                    </a:rPr>
                                    <m:t>𝐱</m:t>
                                  </m:r>
                                </m:e>
                                <m:sub>
                                  <m:r>
                                    <a:rPr lang="en-US" sz="4000" b="0" i="0" dirty="0" smtClean="0">
                                      <a:solidFill>
                                        <a:schemeClr val="bg1"/>
                                      </a:solidFill>
                                      <a:latin typeface="Cambria Math" panose="02040503050406030204" pitchFamily="18" charset="0"/>
                                    </a:rPr>
                                    <m:t>9</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2" name="TextBox 131">
                    <a:extLst>
                      <a:ext uri="{FF2B5EF4-FFF2-40B4-BE49-F238E27FC236}">
                        <a16:creationId xmlns:a16="http://schemas.microsoft.com/office/drawing/2014/main" id="{8E2C6E2B-B7D8-2B1B-1D42-D0949E379764}"/>
                      </a:ext>
                    </a:extLst>
                  </p:cNvPr>
                  <p:cNvSpPr txBox="1">
                    <a:spLocks noRot="1" noChangeAspect="1" noMove="1" noResize="1" noEditPoints="1" noAdjustHandles="1" noChangeArrowheads="1" noChangeShapeType="1" noTextEdit="1"/>
                  </p:cNvSpPr>
                  <p:nvPr/>
                </p:nvSpPr>
                <p:spPr>
                  <a:xfrm>
                    <a:off x="3964166" y="5612488"/>
                    <a:ext cx="2156042" cy="707886"/>
                  </a:xfrm>
                  <a:prstGeom prst="rect">
                    <a:avLst/>
                  </a:prstGeom>
                  <a:blipFill>
                    <a:blip r:embed="rId59"/>
                    <a:stretch>
                      <a:fillRect/>
                    </a:stretch>
                  </a:blipFill>
                </p:spPr>
                <p:txBody>
                  <a:bodyPr/>
                  <a:lstStyle/>
                  <a:p>
                    <a:r>
                      <a:rPr lang="en-US">
                        <a:noFill/>
                      </a:rPr>
                      <a:t> </a:t>
                    </a:r>
                  </a:p>
                </p:txBody>
              </p:sp>
            </mc:Fallback>
          </mc:AlternateContent>
          <p:cxnSp>
            <p:nvCxnSpPr>
              <p:cNvPr id="133" name="Connector: Curved 132">
                <a:extLst>
                  <a:ext uri="{FF2B5EF4-FFF2-40B4-BE49-F238E27FC236}">
                    <a16:creationId xmlns:a16="http://schemas.microsoft.com/office/drawing/2014/main" id="{662C0BE3-D6A4-9272-D00F-26C22815826B}"/>
                  </a:ext>
                </a:extLst>
              </p:cNvPr>
              <p:cNvCxnSpPr>
                <a:cxnSpLocks/>
                <a:endCxn id="132" idx="1"/>
              </p:cNvCxnSpPr>
              <p:nvPr/>
            </p:nvCxnSpPr>
            <p:spPr>
              <a:xfrm rot="5400000" flipH="1" flipV="1">
                <a:off x="3514660" y="6046688"/>
                <a:ext cx="529762" cy="369249"/>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4" name="Connector: Curved 133">
                <a:extLst>
                  <a:ext uri="{FF2B5EF4-FFF2-40B4-BE49-F238E27FC236}">
                    <a16:creationId xmlns:a16="http://schemas.microsoft.com/office/drawing/2014/main" id="{34C2517D-3382-6197-9684-A683F8A32853}"/>
                  </a:ext>
                </a:extLst>
              </p:cNvPr>
              <p:cNvCxnSpPr>
                <a:cxnSpLocks/>
                <a:stCxn id="132" idx="3"/>
              </p:cNvCxnSpPr>
              <p:nvPr/>
            </p:nvCxnSpPr>
            <p:spPr>
              <a:xfrm>
                <a:off x="6120208" y="5966431"/>
                <a:ext cx="309782" cy="517624"/>
              </a:xfrm>
              <a:prstGeom prst="curvedConnector2">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71785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Model Training</a:t>
            </a:r>
          </a:p>
        </p:txBody>
      </p:sp>
    </p:spTree>
    <p:extLst>
      <p:ext uri="{BB962C8B-B14F-4D97-AF65-F5344CB8AC3E}">
        <p14:creationId xmlns:p14="http://schemas.microsoft.com/office/powerpoint/2010/main" val="194918113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Model Training</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Training Data</a:t>
            </a:r>
          </a:p>
        </p:txBody>
      </p:sp>
      <p:pic>
        <p:nvPicPr>
          <p:cNvPr id="39" name="Picture 38">
            <a:extLst>
              <a:ext uri="{FF2B5EF4-FFF2-40B4-BE49-F238E27FC236}">
                <a16:creationId xmlns:a16="http://schemas.microsoft.com/office/drawing/2014/main" id="{29ABAC49-9119-EBA3-04AA-BA94D7B3FC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338408" y="5007263"/>
            <a:ext cx="3727732" cy="3727732"/>
          </a:xfrm>
          <a:prstGeom prst="rect">
            <a:avLst/>
          </a:prstGeom>
        </p:spPr>
      </p:pic>
      <p:pic>
        <p:nvPicPr>
          <p:cNvPr id="41" name="Picture 40">
            <a:extLst>
              <a:ext uri="{FF2B5EF4-FFF2-40B4-BE49-F238E27FC236}">
                <a16:creationId xmlns:a16="http://schemas.microsoft.com/office/drawing/2014/main" id="{77C0BAA8-3091-B7CB-3BAA-213F8EED6DB8}"/>
              </a:ext>
            </a:extLst>
          </p:cNvPr>
          <p:cNvPicPr>
            <a:picLocks noChangeAspect="1"/>
          </p:cNvPicPr>
          <p:nvPr/>
        </p:nvPicPr>
        <p:blipFill rotWithShape="1">
          <a:blip r:embed="rId4"/>
          <a:srcRect r="49593"/>
          <a:stretch/>
        </p:blipFill>
        <p:spPr>
          <a:xfrm>
            <a:off x="21794644" y="5001769"/>
            <a:ext cx="4037157" cy="4114256"/>
          </a:xfrm>
          <a:prstGeom prst="rect">
            <a:avLst/>
          </a:prstGeom>
        </p:spPr>
      </p:pic>
      <p:pic>
        <p:nvPicPr>
          <p:cNvPr id="42" name="Picture 41">
            <a:extLst>
              <a:ext uri="{FF2B5EF4-FFF2-40B4-BE49-F238E27FC236}">
                <a16:creationId xmlns:a16="http://schemas.microsoft.com/office/drawing/2014/main" id="{B1E120CA-1AA0-9EFE-673F-F758B2839CEA}"/>
              </a:ext>
            </a:extLst>
          </p:cNvPr>
          <p:cNvPicPr>
            <a:picLocks noChangeAspect="1"/>
          </p:cNvPicPr>
          <p:nvPr/>
        </p:nvPicPr>
        <p:blipFill rotWithShape="1">
          <a:blip r:embed="rId4"/>
          <a:srcRect l="49593"/>
          <a:stretch/>
        </p:blipFill>
        <p:spPr>
          <a:xfrm>
            <a:off x="10304245" y="5001769"/>
            <a:ext cx="4037157" cy="4114256"/>
          </a:xfrm>
          <a:prstGeom prst="rect">
            <a:avLst/>
          </a:prstGeom>
        </p:spPr>
      </p:pic>
      <p:sp>
        <p:nvSpPr>
          <p:cNvPr id="44" name="Arrow: Right 43">
            <a:extLst>
              <a:ext uri="{FF2B5EF4-FFF2-40B4-BE49-F238E27FC236}">
                <a16:creationId xmlns:a16="http://schemas.microsoft.com/office/drawing/2014/main" id="{2F9EFB03-4BE2-D448-D7C8-CC5A93BEAE4B}"/>
              </a:ext>
            </a:extLst>
          </p:cNvPr>
          <p:cNvSpPr/>
          <p:nvPr/>
        </p:nvSpPr>
        <p:spPr>
          <a:xfrm>
            <a:off x="14645482" y="6149119"/>
            <a:ext cx="1714500" cy="140817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5" name="Arrow: Right 44">
            <a:extLst>
              <a:ext uri="{FF2B5EF4-FFF2-40B4-BE49-F238E27FC236}">
                <a16:creationId xmlns:a16="http://schemas.microsoft.com/office/drawing/2014/main" id="{81D41D5A-FFC1-11EF-4BEF-5871FAAF3085}"/>
              </a:ext>
            </a:extLst>
          </p:cNvPr>
          <p:cNvSpPr/>
          <p:nvPr/>
        </p:nvSpPr>
        <p:spPr>
          <a:xfrm>
            <a:off x="20044567" y="6149119"/>
            <a:ext cx="1714500" cy="140817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F43ADD28-E96F-E8A5-F941-5450BDC7C9CB}"/>
                  </a:ext>
                </a:extLst>
              </p:cNvPr>
              <p:cNvSpPr/>
              <p:nvPr/>
            </p:nvSpPr>
            <p:spPr>
              <a:xfrm>
                <a:off x="3300838" y="6382512"/>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Noisy image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6" name="Rectangle 45">
                <a:extLst>
                  <a:ext uri="{FF2B5EF4-FFF2-40B4-BE49-F238E27FC236}">
                    <a16:creationId xmlns:a16="http://schemas.microsoft.com/office/drawing/2014/main" id="{F43ADD28-E96F-E8A5-F941-5450BDC7C9CB}"/>
                  </a:ext>
                </a:extLst>
              </p:cNvPr>
              <p:cNvSpPr>
                <a:spLocks noRot="1" noChangeAspect="1" noMove="1" noResize="1" noEditPoints="1" noAdjustHandles="1" noChangeArrowheads="1" noChangeShapeType="1" noTextEdit="1"/>
              </p:cNvSpPr>
              <p:nvPr/>
            </p:nvSpPr>
            <p:spPr>
              <a:xfrm>
                <a:off x="3300838" y="6382512"/>
                <a:ext cx="6553573" cy="1363582"/>
              </a:xfrm>
              <a:prstGeom prst="rect">
                <a:avLst/>
              </a:prstGeom>
              <a:blipFill>
                <a:blip r:embed="rId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E2FB9EEC-D107-73BB-0E27-E39FC355C1C9}"/>
                  </a:ext>
                </a:extLst>
              </p:cNvPr>
              <p:cNvSpPr/>
              <p:nvPr/>
            </p:nvSpPr>
            <p:spPr>
              <a:xfrm>
                <a:off x="26731470" y="6382512"/>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Noise added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7" name="Rectangle 46">
                <a:extLst>
                  <a:ext uri="{FF2B5EF4-FFF2-40B4-BE49-F238E27FC236}">
                    <a16:creationId xmlns:a16="http://schemas.microsoft.com/office/drawing/2014/main" id="{E2FB9EEC-D107-73BB-0E27-E39FC355C1C9}"/>
                  </a:ext>
                </a:extLst>
              </p:cNvPr>
              <p:cNvSpPr>
                <a:spLocks noRot="1" noChangeAspect="1" noMove="1" noResize="1" noEditPoints="1" noAdjustHandles="1" noChangeArrowheads="1" noChangeShapeType="1" noTextEdit="1"/>
              </p:cNvSpPr>
              <p:nvPr/>
            </p:nvSpPr>
            <p:spPr>
              <a:xfrm>
                <a:off x="26731470" y="6382512"/>
                <a:ext cx="6553573" cy="1363582"/>
              </a:xfrm>
              <a:prstGeom prst="rect">
                <a:avLst/>
              </a:prstGeom>
              <a:blipFill>
                <a:blip r:embed="rId6"/>
                <a:stretch>
                  <a:fillRect/>
                </a:stretch>
              </a:blipFill>
              <a:ln>
                <a:solidFill>
                  <a:schemeClr val="tx2"/>
                </a:solidFill>
              </a:ln>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916AFCC6-D4CC-11FA-22C4-D4417560EE14}"/>
              </a:ext>
            </a:extLst>
          </p:cNvPr>
          <p:cNvGrpSpPr/>
          <p:nvPr/>
        </p:nvGrpSpPr>
        <p:grpSpPr>
          <a:xfrm>
            <a:off x="10304245" y="9754091"/>
            <a:ext cx="22980797" cy="1363582"/>
            <a:chOff x="10304245" y="9754091"/>
            <a:chExt cx="22980797" cy="1363582"/>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00B9341-77D3-5B17-D448-92A4ADC9535F}"/>
                    </a:ext>
                  </a:extLst>
                </p:cNvPr>
                <p:cNvSpPr txBox="1"/>
                <p:nvPr/>
              </p:nvSpPr>
              <p:spPr>
                <a:xfrm>
                  <a:off x="10304245" y="9876851"/>
                  <a:ext cx="16162992" cy="111806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cs typeface="NVIDIA Sans" panose="020B0503020203020204" pitchFamily="34" charset="0"/>
                          </a:rPr>
                          <m:t>𝑞</m:t>
                        </m:r>
                        <m:d>
                          <m:dPr>
                            <m:ctrlPr>
                              <a:rPr lang="en-US" sz="6000" b="0" i="1" smtClean="0">
                                <a:solidFill>
                                  <a:schemeClr val="bg1"/>
                                </a:solidFill>
                                <a:latin typeface="Cambria Math" panose="02040503050406030204" pitchFamily="18" charset="0"/>
                                <a:cs typeface="NVIDIA Sans" panose="020B0503020203020204" pitchFamily="34" charset="0"/>
                              </a:rPr>
                            </m:ctrlPr>
                          </m:dPr>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e>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0</m:t>
                                </m:r>
                              </m:sub>
                            </m:sSub>
                          </m:e>
                        </m:d>
                        <m:r>
                          <a:rPr lang="en-US" sz="6000" b="0" i="1" smtClean="0">
                            <a:solidFill>
                              <a:schemeClr val="bg1"/>
                            </a:solidFill>
                            <a:latin typeface="Cambria Math" panose="02040503050406030204" pitchFamily="18" charset="0"/>
                            <a:cs typeface="NVIDIA Sans" panose="020B0503020203020204" pitchFamily="34" charset="0"/>
                          </a:rPr>
                          <m:t>=</m:t>
                        </m:r>
                        <m:r>
                          <a:rPr lang="en-US" sz="6000" b="0" i="1" smtClean="0">
                            <a:solidFill>
                              <a:schemeClr val="bg1"/>
                            </a:solidFill>
                            <a:latin typeface="Cambria Math" panose="02040503050406030204" pitchFamily="18" charset="0"/>
                            <a:cs typeface="NVIDIA Sans" panose="020B0503020203020204" pitchFamily="34" charset="0"/>
                          </a:rPr>
                          <m:t>𝑁</m:t>
                        </m:r>
                        <m:r>
                          <a:rPr lang="en-US" sz="6000" b="0" i="1" smtClean="0">
                            <a:solidFill>
                              <a:schemeClr val="bg1"/>
                            </a:solidFill>
                            <a:latin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cs typeface="NVIDIA Sans" panose="020B0503020203020204" pitchFamily="34" charset="0"/>
                              </a:rPr>
                              <m:t>𝑡</m:t>
                            </m:r>
                          </m:sub>
                        </m:sSub>
                        <m:r>
                          <a:rPr lang="en-US" sz="6000" b="0" i="1" smtClean="0">
                            <a:solidFill>
                              <a:schemeClr val="bg1"/>
                            </a:solidFill>
                            <a:latin typeface="Cambria Math" panose="02040503050406030204" pitchFamily="18" charset="0"/>
                            <a:cs typeface="NVIDIA Sans" panose="020B0503020203020204" pitchFamily="34" charset="0"/>
                          </a:rPr>
                          <m:t>;</m:t>
                        </m:r>
                        <m:rad>
                          <m:radPr>
                            <m:degHide m:val="on"/>
                            <m:ctrlPr>
                              <a:rPr lang="en-US" sz="6000" b="0" i="1" smtClean="0">
                                <a:solidFill>
                                  <a:schemeClr val="bg1"/>
                                </a:solidFill>
                                <a:latin typeface="Cambria Math" panose="02040503050406030204" pitchFamily="18" charset="0"/>
                                <a:cs typeface="NVIDIA Sans" panose="020B0503020203020204" pitchFamily="34" charset="0"/>
                              </a:rPr>
                            </m:ctrlPr>
                          </m:radPr>
                          <m:deg/>
                          <m:e>
                            <m:sSub>
                              <m:sSubPr>
                                <m:ctrlPr>
                                  <a:rPr lang="en-US" sz="6000" b="0" i="1" smtClean="0">
                                    <a:solidFill>
                                      <a:schemeClr val="bg1"/>
                                    </a:solidFill>
                                    <a:latin typeface="Cambria Math" panose="02040503050406030204" pitchFamily="18" charset="0"/>
                                    <a:cs typeface="NVIDIA Sans" panose="020B0503020203020204" pitchFamily="34" charset="0"/>
                                  </a:rPr>
                                </m:ctrlPr>
                              </m:sSubPr>
                              <m:e>
                                <m:acc>
                                  <m:accPr>
                                    <m:chr m:val="̅"/>
                                    <m:ctrlPr>
                                      <a:rPr lang="en-US" sz="6000" b="0" i="1" smtClean="0">
                                        <a:solidFill>
                                          <a:schemeClr val="bg1"/>
                                        </a:solidFill>
                                        <a:latin typeface="Cambria Math" panose="02040503050406030204" pitchFamily="18" charset="0"/>
                                        <a:cs typeface="NVIDIA Sans" panose="020B0503020203020204" pitchFamily="34" charset="0"/>
                                      </a:rPr>
                                    </m:ctrlPr>
                                  </m:acc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acc>
                              </m:e>
                              <m:sub>
                                <m:r>
                                  <a:rPr lang="en-US" sz="6000" b="0" i="1" smtClean="0">
                                    <a:solidFill>
                                      <a:schemeClr val="bg1"/>
                                    </a:solidFill>
                                    <a:latin typeface="Cambria Math" panose="02040503050406030204" pitchFamily="18" charset="0"/>
                                    <a:cs typeface="NVIDIA Sans" panose="020B0503020203020204" pitchFamily="34" charset="0"/>
                                  </a:rPr>
                                  <m:t>𝑡</m:t>
                                </m:r>
                              </m:sub>
                            </m:sSub>
                          </m:e>
                        </m:rad>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𝐱</m:t>
                            </m:r>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0</m:t>
                            </m:r>
                          </m:sub>
                        </m:s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 </m:t>
                        </m:r>
                        <m:d>
                          <m:d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sSub>
                              <m:sSubPr>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bPr>
                              <m:e>
                                <m:acc>
                                  <m:accPr>
                                    <m:chr m:val="̅"/>
                                    <m:ctrlP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accPr>
                                  <m:e>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𝛼</m:t>
                                    </m:r>
                                  </m:e>
                                </m:acc>
                              </m:e>
                              <m:sub>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𝑡</m:t>
                                </m:r>
                              </m:sub>
                            </m:sSub>
                          </m:e>
                        </m:d>
                        <m:r>
                          <a:rPr lang="en-US" sz="60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6000" b="1"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𝐈</m:t>
                        </m:r>
                        <m:r>
                          <a:rPr lang="en-US" sz="6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60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48" name="TextBox 47">
                  <a:extLst>
                    <a:ext uri="{FF2B5EF4-FFF2-40B4-BE49-F238E27FC236}">
                      <a16:creationId xmlns:a16="http://schemas.microsoft.com/office/drawing/2014/main" id="{F00B9341-77D3-5B17-D448-92A4ADC9535F}"/>
                    </a:ext>
                  </a:extLst>
                </p:cNvPr>
                <p:cNvSpPr txBox="1">
                  <a:spLocks noRot="1" noChangeAspect="1" noMove="1" noResize="1" noEditPoints="1" noAdjustHandles="1" noChangeArrowheads="1" noChangeShapeType="1" noTextEdit="1"/>
                </p:cNvSpPr>
                <p:nvPr/>
              </p:nvSpPr>
              <p:spPr>
                <a:xfrm>
                  <a:off x="10304245" y="9876851"/>
                  <a:ext cx="16162992" cy="1118063"/>
                </a:xfrm>
                <a:prstGeom prst="rect">
                  <a:avLst/>
                </a:prstGeom>
                <a:blipFill>
                  <a:blip r:embed="rId7"/>
                  <a:stretch>
                    <a:fillRect/>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3F7F2577-F0C2-4F74-C080-EF738F948F5D}"/>
                </a:ext>
              </a:extLst>
            </p:cNvPr>
            <p:cNvSpPr/>
            <p:nvPr/>
          </p:nvSpPr>
          <p:spPr>
            <a:xfrm>
              <a:off x="26731469" y="9754091"/>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“Skip ahead” function</a:t>
              </a:r>
            </a:p>
          </p:txBody>
        </p:sp>
      </p:grpSp>
      <p:grpSp>
        <p:nvGrpSpPr>
          <p:cNvPr id="61" name="Group 60">
            <a:extLst>
              <a:ext uri="{FF2B5EF4-FFF2-40B4-BE49-F238E27FC236}">
                <a16:creationId xmlns:a16="http://schemas.microsoft.com/office/drawing/2014/main" id="{ABADCE89-1233-E797-C6BE-E5D532D985AB}"/>
              </a:ext>
            </a:extLst>
          </p:cNvPr>
          <p:cNvGrpSpPr/>
          <p:nvPr/>
        </p:nvGrpSpPr>
        <p:grpSpPr>
          <a:xfrm>
            <a:off x="2514600" y="11781759"/>
            <a:ext cx="31546800" cy="6852711"/>
            <a:chOff x="2514600" y="11781759"/>
            <a:chExt cx="31546800" cy="6852711"/>
          </a:xfrm>
        </p:grpSpPr>
        <p:pic>
          <p:nvPicPr>
            <p:cNvPr id="52" name="Picture 51">
              <a:extLst>
                <a:ext uri="{FF2B5EF4-FFF2-40B4-BE49-F238E27FC236}">
                  <a16:creationId xmlns:a16="http://schemas.microsoft.com/office/drawing/2014/main" id="{2E5BBFFB-3825-7C85-5F48-BCC1204BE51E}"/>
                </a:ext>
              </a:extLst>
            </p:cNvPr>
            <p:cNvPicPr>
              <a:picLocks noChangeAspect="1"/>
            </p:cNvPicPr>
            <p:nvPr/>
          </p:nvPicPr>
          <p:blipFill>
            <a:blip r:embed="rId8"/>
            <a:stretch>
              <a:fillRect/>
            </a:stretch>
          </p:blipFill>
          <p:spPr>
            <a:xfrm>
              <a:off x="2514600" y="13182174"/>
              <a:ext cx="9752232" cy="5395793"/>
            </a:xfrm>
            <a:prstGeom prst="rect">
              <a:avLst/>
            </a:prstGeom>
          </p:spPr>
        </p:pic>
        <p:pic>
          <p:nvPicPr>
            <p:cNvPr id="54" name="Picture 53">
              <a:extLst>
                <a:ext uri="{FF2B5EF4-FFF2-40B4-BE49-F238E27FC236}">
                  <a16:creationId xmlns:a16="http://schemas.microsoft.com/office/drawing/2014/main" id="{A073DF9C-6010-5243-5A06-119244D1286C}"/>
                </a:ext>
              </a:extLst>
            </p:cNvPr>
            <p:cNvPicPr>
              <a:picLocks noChangeAspect="1"/>
            </p:cNvPicPr>
            <p:nvPr/>
          </p:nvPicPr>
          <p:blipFill>
            <a:blip r:embed="rId9"/>
            <a:stretch>
              <a:fillRect/>
            </a:stretch>
          </p:blipFill>
          <p:spPr>
            <a:xfrm>
              <a:off x="13614631" y="13220070"/>
              <a:ext cx="9241115" cy="5320000"/>
            </a:xfrm>
            <a:prstGeom prst="rect">
              <a:avLst/>
            </a:prstGeom>
          </p:spPr>
        </p:pic>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86858859-7B5B-5001-ACE3-48563F0CEA51}"/>
                    </a:ext>
                  </a:extLst>
                </p:cNvPr>
                <p:cNvSpPr/>
                <p:nvPr/>
              </p:nvSpPr>
              <p:spPr>
                <a:xfrm>
                  <a:off x="6577624" y="11781759"/>
                  <a:ext cx="2157722" cy="136358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dirty="0">
                      <a:solidFill>
                        <a:schemeClr val="bg1"/>
                      </a:solidFill>
                      <a:cs typeface="NVIDIA Sans" panose="020B0503020203020204" pitchFamily="34" charset="0"/>
                    </a:rPr>
                    <a:t>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r>
                        <a:rPr lang="en-US" sz="4000" b="0" i="1" smtClean="0">
                          <a:solidFill>
                            <a:schemeClr val="bg1"/>
                          </a:solidFill>
                          <a:latin typeface="Cambria Math" panose="02040503050406030204" pitchFamily="18" charset="0"/>
                          <a:cs typeface="NVIDIA Sans" panose="020B0503020203020204" pitchFamily="34" charset="0"/>
                        </a:rPr>
                        <m:t>=5</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6" name="Rectangle 55">
                  <a:extLst>
                    <a:ext uri="{FF2B5EF4-FFF2-40B4-BE49-F238E27FC236}">
                      <a16:creationId xmlns:a16="http://schemas.microsoft.com/office/drawing/2014/main" id="{86858859-7B5B-5001-ACE3-48563F0CEA51}"/>
                    </a:ext>
                  </a:extLst>
                </p:cNvPr>
                <p:cNvSpPr>
                  <a:spLocks noRot="1" noChangeAspect="1" noMove="1" noResize="1" noEditPoints="1" noAdjustHandles="1" noChangeArrowheads="1" noChangeShapeType="1" noTextEdit="1"/>
                </p:cNvSpPr>
                <p:nvPr/>
              </p:nvSpPr>
              <p:spPr>
                <a:xfrm>
                  <a:off x="6577624" y="11781759"/>
                  <a:ext cx="2157722" cy="1363582"/>
                </a:xfrm>
                <a:prstGeom prst="rect">
                  <a:avLst/>
                </a:prstGeom>
                <a:blipFill>
                  <a:blip r:embed="rId10"/>
                  <a:stretch>
                    <a:fillRect/>
                  </a:stretch>
                </a:blipFill>
                <a:ln>
                  <a:solidFill>
                    <a:schemeClr val="accent4"/>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47AD47D2-46A1-32AA-54E7-4E4F625F0849}"/>
                    </a:ext>
                  </a:extLst>
                </p:cNvPr>
                <p:cNvSpPr/>
                <p:nvPr/>
              </p:nvSpPr>
              <p:spPr>
                <a:xfrm>
                  <a:off x="17423912" y="11781759"/>
                  <a:ext cx="2157722" cy="136358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dirty="0">
                      <a:solidFill>
                        <a:schemeClr val="bg1"/>
                      </a:solidFill>
                      <a:cs typeface="NVIDIA Sans" panose="020B0503020203020204" pitchFamily="34" charset="0"/>
                    </a:rPr>
                    <a:t>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r>
                        <a:rPr lang="en-US" sz="4000" b="0" i="1" smtClean="0">
                          <a:solidFill>
                            <a:schemeClr val="bg1"/>
                          </a:solidFill>
                          <a:latin typeface="Cambria Math" panose="02040503050406030204" pitchFamily="18" charset="0"/>
                          <a:cs typeface="NVIDIA Sans" panose="020B0503020203020204" pitchFamily="34" charset="0"/>
                        </a:rPr>
                        <m:t>=25</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57" name="Rectangle 56">
                  <a:extLst>
                    <a:ext uri="{FF2B5EF4-FFF2-40B4-BE49-F238E27FC236}">
                      <a16:creationId xmlns:a16="http://schemas.microsoft.com/office/drawing/2014/main" id="{47AD47D2-46A1-32AA-54E7-4E4F625F0849}"/>
                    </a:ext>
                  </a:extLst>
                </p:cNvPr>
                <p:cNvSpPr>
                  <a:spLocks noRot="1" noChangeAspect="1" noMove="1" noResize="1" noEditPoints="1" noAdjustHandles="1" noChangeArrowheads="1" noChangeShapeType="1" noTextEdit="1"/>
                </p:cNvSpPr>
                <p:nvPr/>
              </p:nvSpPr>
              <p:spPr>
                <a:xfrm>
                  <a:off x="17423912" y="11781759"/>
                  <a:ext cx="2157722" cy="1363582"/>
                </a:xfrm>
                <a:prstGeom prst="rect">
                  <a:avLst/>
                </a:prstGeom>
                <a:blipFill>
                  <a:blip r:embed="rId11"/>
                  <a:stretch>
                    <a:fillRect/>
                  </a:stretch>
                </a:blipFill>
                <a:ln>
                  <a:solidFill>
                    <a:schemeClr val="accent4"/>
                  </a:solidFill>
                </a:ln>
              </p:spPr>
              <p:txBody>
                <a:bodyPr/>
                <a:lstStyle/>
                <a:p>
                  <a:r>
                    <a:rPr lang="en-US">
                      <a:noFill/>
                    </a:rPr>
                    <a:t> </a:t>
                  </a:r>
                </a:p>
              </p:txBody>
            </p:sp>
          </mc:Fallback>
        </mc:AlternateContent>
        <p:pic>
          <p:nvPicPr>
            <p:cNvPr id="59" name="Picture 58">
              <a:extLst>
                <a:ext uri="{FF2B5EF4-FFF2-40B4-BE49-F238E27FC236}">
                  <a16:creationId xmlns:a16="http://schemas.microsoft.com/office/drawing/2014/main" id="{E66A8CA0-1438-E31A-2580-6E2A75673FC1}"/>
                </a:ext>
              </a:extLst>
            </p:cNvPr>
            <p:cNvPicPr>
              <a:picLocks noChangeAspect="1"/>
            </p:cNvPicPr>
            <p:nvPr/>
          </p:nvPicPr>
          <p:blipFill>
            <a:blip r:embed="rId12"/>
            <a:stretch>
              <a:fillRect/>
            </a:stretch>
          </p:blipFill>
          <p:spPr>
            <a:xfrm>
              <a:off x="24203546" y="13125670"/>
              <a:ext cx="9857854" cy="5508800"/>
            </a:xfrm>
            <a:prstGeom prst="rect">
              <a:avLst/>
            </a:prstGeom>
          </p:spPr>
        </p:pic>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4B77E3F4-207F-5A6F-DB06-CC840BBC6E68}"/>
                    </a:ext>
                  </a:extLst>
                </p:cNvPr>
                <p:cNvSpPr/>
                <p:nvPr/>
              </p:nvSpPr>
              <p:spPr>
                <a:xfrm>
                  <a:off x="28270200" y="11781759"/>
                  <a:ext cx="2157722" cy="136358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dirty="0">
                      <a:solidFill>
                        <a:schemeClr val="bg1"/>
                      </a:solidFill>
                      <a:cs typeface="NVIDIA Sans" panose="020B0503020203020204" pitchFamily="34" charset="0"/>
                    </a:rPr>
                    <a:t>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r>
                        <a:rPr lang="en-US" sz="4000" b="0" i="1" smtClean="0">
                          <a:solidFill>
                            <a:schemeClr val="bg1"/>
                          </a:solidFill>
                          <a:latin typeface="Cambria Math" panose="02040503050406030204" pitchFamily="18" charset="0"/>
                          <a:cs typeface="NVIDIA Sans" panose="020B0503020203020204" pitchFamily="34" charset="0"/>
                        </a:rPr>
                        <m:t>=100</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60" name="Rectangle 59">
                  <a:extLst>
                    <a:ext uri="{FF2B5EF4-FFF2-40B4-BE49-F238E27FC236}">
                      <a16:creationId xmlns:a16="http://schemas.microsoft.com/office/drawing/2014/main" id="{4B77E3F4-207F-5A6F-DB06-CC840BBC6E68}"/>
                    </a:ext>
                  </a:extLst>
                </p:cNvPr>
                <p:cNvSpPr>
                  <a:spLocks noRot="1" noChangeAspect="1" noMove="1" noResize="1" noEditPoints="1" noAdjustHandles="1" noChangeArrowheads="1" noChangeShapeType="1" noTextEdit="1"/>
                </p:cNvSpPr>
                <p:nvPr/>
              </p:nvSpPr>
              <p:spPr>
                <a:xfrm>
                  <a:off x="28270200" y="11781759"/>
                  <a:ext cx="2157722" cy="1363582"/>
                </a:xfrm>
                <a:prstGeom prst="rect">
                  <a:avLst/>
                </a:prstGeom>
                <a:blipFill>
                  <a:blip r:embed="rId13"/>
                  <a:stretch>
                    <a:fillRect/>
                  </a:stretch>
                </a:blipFill>
                <a:ln>
                  <a:solidFill>
                    <a:schemeClr val="accent4"/>
                  </a:solidFill>
                </a:ln>
              </p:spPr>
              <p:txBody>
                <a:bodyPr/>
                <a:lstStyle/>
                <a:p>
                  <a:r>
                    <a:rPr lang="en-US">
                      <a:noFill/>
                    </a:rPr>
                    <a:t> </a:t>
                  </a:r>
                </a:p>
              </p:txBody>
            </p:sp>
          </mc:Fallback>
        </mc:AlternateContent>
      </p:grpSp>
    </p:spTree>
    <p:extLst>
      <p:ext uri="{BB962C8B-B14F-4D97-AF65-F5344CB8AC3E}">
        <p14:creationId xmlns:p14="http://schemas.microsoft.com/office/powerpoint/2010/main" val="3279873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81B7270-BC7C-912E-8FA1-3485F667056A}"/>
                  </a:ext>
                </a:extLst>
              </p:cNvPr>
              <p:cNvSpPr txBox="1"/>
              <p:nvPr/>
            </p:nvSpPr>
            <p:spPr>
              <a:xfrm>
                <a:off x="9949328" y="10317723"/>
                <a:ext cx="16162992" cy="246567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7200" b="0" i="1" smtClean="0">
                          <a:solidFill>
                            <a:schemeClr val="bg1"/>
                          </a:solidFill>
                          <a:latin typeface="Cambria Math" panose="02040503050406030204" pitchFamily="18" charset="0"/>
                          <a:cs typeface="NVIDIA Sans" panose="020B0503020203020204" pitchFamily="34" charset="0"/>
                        </a:rPr>
                        <m:t>𝐸𝐿𝐵𝑂</m:t>
                      </m:r>
                      <m:r>
                        <a:rPr lang="en-US" sz="7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7200" b="0" i="1" smtClean="0">
                          <a:solidFill>
                            <a:schemeClr val="bg1"/>
                          </a:solidFill>
                          <a:latin typeface="Cambria Math" panose="02040503050406030204" pitchFamily="18" charset="0"/>
                          <a:cs typeface="NVIDIA Sans" panose="020B0503020203020204" pitchFamily="34" charset="0"/>
                        </a:rPr>
                        <m:t>= </m:t>
                      </m:r>
                      <m:sSub>
                        <m:sSubPr>
                          <m:ctrlPr>
                            <a:rPr lang="en-US" sz="7200" b="0" i="1" smtClean="0">
                              <a:solidFill>
                                <a:schemeClr val="bg1"/>
                              </a:solidFill>
                              <a:latin typeface="Cambria Math" panose="02040503050406030204" pitchFamily="18" charset="0"/>
                              <a:cs typeface="NVIDIA Sans" panose="020B0503020203020204" pitchFamily="34" charset="0"/>
                            </a:rPr>
                          </m:ctrlPr>
                        </m:sSubPr>
                        <m:e>
                          <m:r>
                            <a:rPr lang="en-US" sz="7200" b="0" i="1" smtClean="0">
                              <a:solidFill>
                                <a:schemeClr val="bg1"/>
                              </a:solidFill>
                              <a:latin typeface="Cambria Math" panose="02040503050406030204" pitchFamily="18" charset="0"/>
                              <a:cs typeface="NVIDIA Sans" panose="020B0503020203020204" pitchFamily="34" charset="0"/>
                            </a:rPr>
                            <m:t>𝔼</m:t>
                          </m:r>
                        </m:e>
                        <m:sub>
                          <m:r>
                            <a:rPr lang="en-US" sz="7200" b="0" i="1" smtClean="0">
                              <a:solidFill>
                                <a:schemeClr val="bg1"/>
                              </a:solidFill>
                              <a:latin typeface="Cambria Math" panose="02040503050406030204" pitchFamily="18" charset="0"/>
                              <a:cs typeface="NVIDIA Sans" panose="020B0503020203020204" pitchFamily="34" charset="0"/>
                            </a:rPr>
                            <m:t>𝑧</m:t>
                          </m:r>
                          <m:r>
                            <a:rPr lang="en-US" sz="7200" b="0" i="1" smtClean="0">
                              <a:solidFill>
                                <a:schemeClr val="bg1"/>
                              </a:solidFill>
                              <a:latin typeface="Cambria Math" panose="02040503050406030204" pitchFamily="18" charset="0"/>
                              <a:cs typeface="NVIDIA Sans" panose="020B0503020203020204" pitchFamily="34" charset="0"/>
                            </a:rPr>
                            <m:t>~</m:t>
                          </m:r>
                          <m:sSub>
                            <m:sSubPr>
                              <m:ctrlPr>
                                <a:rPr lang="en-US" sz="7200" b="0" i="1" smtClean="0">
                                  <a:solidFill>
                                    <a:schemeClr val="bg1"/>
                                  </a:solidFill>
                                  <a:latin typeface="Cambria Math" panose="02040503050406030204" pitchFamily="18" charset="0"/>
                                  <a:cs typeface="NVIDIA Sans" panose="020B0503020203020204" pitchFamily="34" charset="0"/>
                                </a:rPr>
                              </m:ctrlPr>
                            </m:sSubPr>
                            <m:e>
                              <m:r>
                                <a:rPr lang="en-US" sz="7200" b="0" i="1" smtClean="0">
                                  <a:solidFill>
                                    <a:schemeClr val="bg1"/>
                                  </a:solidFill>
                                  <a:latin typeface="Cambria Math" panose="02040503050406030204" pitchFamily="18" charset="0"/>
                                  <a:cs typeface="NVIDIA Sans" panose="020B0503020203020204" pitchFamily="34" charset="0"/>
                                </a:rPr>
                                <m:t>𝑞</m:t>
                              </m:r>
                            </m:e>
                            <m:sub>
                              <m:r>
                                <a:rPr lang="en-US" sz="7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𝜙</m:t>
                              </m:r>
                            </m:sub>
                          </m:sSub>
                        </m:sub>
                      </m:sSub>
                      <m:d>
                        <m:dPr>
                          <m:begChr m:val="["/>
                          <m:endChr m:val="]"/>
                          <m:ctrlPr>
                            <a:rPr lang="en-US" sz="7200" b="0" i="1" smtClean="0">
                              <a:solidFill>
                                <a:schemeClr val="bg1"/>
                              </a:solidFill>
                              <a:latin typeface="Cambria Math" panose="02040503050406030204" pitchFamily="18" charset="0"/>
                              <a:cs typeface="NVIDIA Sans" panose="020B0503020203020204" pitchFamily="34" charset="0"/>
                            </a:rPr>
                          </m:ctrlPr>
                        </m:dPr>
                        <m:e>
                          <m:r>
                            <a:rPr lang="en-US" sz="7200" b="0" i="1" smtClean="0">
                              <a:solidFill>
                                <a:schemeClr val="bg1"/>
                              </a:solidFill>
                              <a:latin typeface="Cambria Math" panose="02040503050406030204" pitchFamily="18" charset="0"/>
                              <a:cs typeface="NVIDIA Sans" panose="020B0503020203020204" pitchFamily="34" charset="0"/>
                            </a:rPr>
                            <m:t>𝑙𝑜𝑔</m:t>
                          </m:r>
                          <m:f>
                            <m:fPr>
                              <m:ctrlPr>
                                <a:rPr lang="en-US" sz="7200" b="0" i="1" smtClean="0">
                                  <a:solidFill>
                                    <a:schemeClr val="bg1"/>
                                  </a:solidFill>
                                  <a:latin typeface="Cambria Math" panose="02040503050406030204" pitchFamily="18" charset="0"/>
                                  <a:cs typeface="NVIDIA Sans" panose="020B0503020203020204" pitchFamily="34" charset="0"/>
                                </a:rPr>
                              </m:ctrlPr>
                            </m:fPr>
                            <m:num>
                              <m:sSub>
                                <m:sSubPr>
                                  <m:ctrlPr>
                                    <a:rPr lang="en-US" sz="7200" b="0" i="1" smtClean="0">
                                      <a:solidFill>
                                        <a:schemeClr val="bg1"/>
                                      </a:solidFill>
                                      <a:latin typeface="Cambria Math" panose="02040503050406030204" pitchFamily="18" charset="0"/>
                                      <a:cs typeface="NVIDIA Sans" panose="020B0503020203020204" pitchFamily="34" charset="0"/>
                                    </a:rPr>
                                  </m:ctrlPr>
                                </m:sSubPr>
                                <m:e>
                                  <m:r>
                                    <a:rPr lang="en-US" sz="7200" b="0" i="1" smtClean="0">
                                      <a:solidFill>
                                        <a:schemeClr val="bg1"/>
                                      </a:solidFill>
                                      <a:latin typeface="Cambria Math" panose="02040503050406030204" pitchFamily="18" charset="0"/>
                                      <a:cs typeface="NVIDIA Sans" panose="020B0503020203020204" pitchFamily="34" charset="0"/>
                                    </a:rPr>
                                    <m:t>𝑝</m:t>
                                  </m:r>
                                </m:e>
                                <m:sub>
                                  <m:r>
                                    <a:rPr lang="en-US" sz="72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𝜙</m:t>
                                  </m:r>
                                </m:sub>
                              </m:sSub>
                              <m:d>
                                <m:dPr>
                                  <m:ctrlPr>
                                    <a:rPr lang="en-US" sz="7200" b="0" i="1" smtClean="0">
                                      <a:solidFill>
                                        <a:schemeClr val="bg1"/>
                                      </a:solidFill>
                                      <a:latin typeface="Cambria Math" panose="02040503050406030204" pitchFamily="18" charset="0"/>
                                      <a:cs typeface="NVIDIA Sans" panose="020B0503020203020204" pitchFamily="34" charset="0"/>
                                    </a:rPr>
                                  </m:ctrlPr>
                                </m:dPr>
                                <m:e>
                                  <m:r>
                                    <a:rPr lang="en-US" sz="7200" b="0" i="1" smtClean="0">
                                      <a:solidFill>
                                        <a:schemeClr val="bg1"/>
                                      </a:solidFill>
                                      <a:latin typeface="Cambria Math" panose="02040503050406030204" pitchFamily="18" charset="0"/>
                                      <a:cs typeface="NVIDIA Sans" panose="020B0503020203020204" pitchFamily="34" charset="0"/>
                                    </a:rPr>
                                    <m:t>𝑥</m:t>
                                  </m:r>
                                  <m:r>
                                    <a:rPr lang="en-US" sz="7200" b="0" i="1" smtClean="0">
                                      <a:solidFill>
                                        <a:schemeClr val="bg1"/>
                                      </a:solidFill>
                                      <a:latin typeface="Cambria Math" panose="02040503050406030204" pitchFamily="18" charset="0"/>
                                      <a:cs typeface="NVIDIA Sans" panose="020B0503020203020204" pitchFamily="34" charset="0"/>
                                    </a:rPr>
                                    <m:t>, </m:t>
                                  </m:r>
                                  <m:r>
                                    <a:rPr lang="en-US" sz="7200" b="0" i="1" smtClean="0">
                                      <a:solidFill>
                                        <a:schemeClr val="bg1"/>
                                      </a:solidFill>
                                      <a:latin typeface="Cambria Math" panose="02040503050406030204" pitchFamily="18" charset="0"/>
                                      <a:cs typeface="NVIDIA Sans" panose="020B0503020203020204" pitchFamily="34" charset="0"/>
                                    </a:rPr>
                                    <m:t>𝑧</m:t>
                                  </m:r>
                                </m:e>
                              </m:d>
                            </m:num>
                            <m:den>
                              <m:r>
                                <a:rPr lang="en-US" sz="7200" b="0" i="1" smtClean="0">
                                  <a:solidFill>
                                    <a:schemeClr val="bg1"/>
                                  </a:solidFill>
                                  <a:latin typeface="Cambria Math" panose="02040503050406030204" pitchFamily="18" charset="0"/>
                                  <a:cs typeface="NVIDIA Sans" panose="020B0503020203020204" pitchFamily="34" charset="0"/>
                                </a:rPr>
                                <m:t>𝑞</m:t>
                              </m:r>
                              <m:d>
                                <m:dPr>
                                  <m:ctrlPr>
                                    <a:rPr lang="en-US" sz="7200" b="0" i="1" smtClean="0">
                                      <a:solidFill>
                                        <a:schemeClr val="bg1"/>
                                      </a:solidFill>
                                      <a:latin typeface="Cambria Math" panose="02040503050406030204" pitchFamily="18" charset="0"/>
                                      <a:cs typeface="NVIDIA Sans" panose="020B0503020203020204" pitchFamily="34" charset="0"/>
                                    </a:rPr>
                                  </m:ctrlPr>
                                </m:dPr>
                                <m:e>
                                  <m:r>
                                    <a:rPr lang="en-US" sz="7200" b="0" i="1" smtClean="0">
                                      <a:solidFill>
                                        <a:schemeClr val="bg1"/>
                                      </a:solidFill>
                                      <a:latin typeface="Cambria Math" panose="02040503050406030204" pitchFamily="18" charset="0"/>
                                      <a:cs typeface="NVIDIA Sans" panose="020B0503020203020204" pitchFamily="34" charset="0"/>
                                    </a:rPr>
                                    <m:t>𝑧</m:t>
                                  </m:r>
                                  <m:r>
                                    <a:rPr lang="en-US" sz="7200" b="0" i="1" smtClean="0">
                                      <a:solidFill>
                                        <a:schemeClr val="bg1"/>
                                      </a:solidFill>
                                      <a:latin typeface="Cambria Math" panose="02040503050406030204" pitchFamily="18" charset="0"/>
                                      <a:cs typeface="NVIDIA Sans" panose="020B0503020203020204" pitchFamily="34" charset="0"/>
                                    </a:rPr>
                                    <m:t>|</m:t>
                                  </m:r>
                                  <m:r>
                                    <a:rPr lang="en-US" sz="7200" b="0" i="1" smtClean="0">
                                      <a:solidFill>
                                        <a:schemeClr val="bg1"/>
                                      </a:solidFill>
                                      <a:latin typeface="Cambria Math" panose="02040503050406030204" pitchFamily="18" charset="0"/>
                                      <a:cs typeface="NVIDIA Sans" panose="020B0503020203020204" pitchFamily="34" charset="0"/>
                                    </a:rPr>
                                    <m:t>𝑥</m:t>
                                  </m:r>
                                </m:e>
                              </m:d>
                            </m:den>
                          </m:f>
                        </m:e>
                      </m:d>
                    </m:oMath>
                  </m:oMathPara>
                </a14:m>
                <a:endParaRPr lang="en-US" sz="72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31" name="TextBox 30">
                <a:extLst>
                  <a:ext uri="{FF2B5EF4-FFF2-40B4-BE49-F238E27FC236}">
                    <a16:creationId xmlns:a16="http://schemas.microsoft.com/office/drawing/2014/main" id="{C81B7270-BC7C-912E-8FA1-3485F667056A}"/>
                  </a:ext>
                </a:extLst>
              </p:cNvPr>
              <p:cNvSpPr txBox="1">
                <a:spLocks noRot="1" noChangeAspect="1" noMove="1" noResize="1" noEditPoints="1" noAdjustHandles="1" noChangeArrowheads="1" noChangeShapeType="1" noTextEdit="1"/>
              </p:cNvSpPr>
              <p:nvPr/>
            </p:nvSpPr>
            <p:spPr>
              <a:xfrm>
                <a:off x="9949328" y="10317723"/>
                <a:ext cx="16162992" cy="2465675"/>
              </a:xfrm>
              <a:prstGeom prst="rect">
                <a:avLst/>
              </a:prstGeom>
              <a:blipFill>
                <a:blip r:embed="rId3"/>
                <a:stretch>
                  <a:fillRect/>
                </a:stretch>
              </a:blipFill>
            </p:spPr>
            <p:txBody>
              <a:bodyPr/>
              <a:lstStyle/>
              <a:p>
                <a:r>
                  <a:rPr lang="en-US">
                    <a:noFill/>
                  </a:rPr>
                  <a:t> </a:t>
                </a:r>
              </a:p>
            </p:txBody>
          </p:sp>
        </mc:Fallback>
      </mc:AlternateContent>
      <p:sp>
        <p:nvSpPr>
          <p:cNvPr id="22" name="Multiplication Sign 21">
            <a:extLst>
              <a:ext uri="{FF2B5EF4-FFF2-40B4-BE49-F238E27FC236}">
                <a16:creationId xmlns:a16="http://schemas.microsoft.com/office/drawing/2014/main" id="{8FDA2DA3-D076-0599-14F5-6531F3683B13}"/>
              </a:ext>
            </a:extLst>
          </p:cNvPr>
          <p:cNvSpPr/>
          <p:nvPr/>
        </p:nvSpPr>
        <p:spPr>
          <a:xfrm>
            <a:off x="7415211" y="9518852"/>
            <a:ext cx="21231225" cy="4512702"/>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Model Training</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ELBO Loss</a:t>
            </a:r>
          </a:p>
        </p:txBody>
      </p:sp>
      <p:pic>
        <p:nvPicPr>
          <p:cNvPr id="6" name="Picture 5">
            <a:extLst>
              <a:ext uri="{FF2B5EF4-FFF2-40B4-BE49-F238E27FC236}">
                <a16:creationId xmlns:a16="http://schemas.microsoft.com/office/drawing/2014/main" id="{34465F2B-A6E3-8F89-B915-A9FAD92932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338408" y="5007263"/>
            <a:ext cx="3727732" cy="3727732"/>
          </a:xfrm>
          <a:prstGeom prst="rect">
            <a:avLst/>
          </a:prstGeom>
        </p:spPr>
      </p:pic>
      <p:pic>
        <p:nvPicPr>
          <p:cNvPr id="7" name="Picture 6">
            <a:extLst>
              <a:ext uri="{FF2B5EF4-FFF2-40B4-BE49-F238E27FC236}">
                <a16:creationId xmlns:a16="http://schemas.microsoft.com/office/drawing/2014/main" id="{D8D42D9B-3524-BAA6-2495-0E683B4D213D}"/>
              </a:ext>
            </a:extLst>
          </p:cNvPr>
          <p:cNvPicPr>
            <a:picLocks noChangeAspect="1"/>
          </p:cNvPicPr>
          <p:nvPr/>
        </p:nvPicPr>
        <p:blipFill rotWithShape="1">
          <a:blip r:embed="rId5"/>
          <a:srcRect r="49593"/>
          <a:stretch/>
        </p:blipFill>
        <p:spPr>
          <a:xfrm>
            <a:off x="21794644" y="5001769"/>
            <a:ext cx="4037157" cy="4114256"/>
          </a:xfrm>
          <a:prstGeom prst="rect">
            <a:avLst/>
          </a:prstGeom>
        </p:spPr>
      </p:pic>
      <p:pic>
        <p:nvPicPr>
          <p:cNvPr id="8" name="Picture 7">
            <a:extLst>
              <a:ext uri="{FF2B5EF4-FFF2-40B4-BE49-F238E27FC236}">
                <a16:creationId xmlns:a16="http://schemas.microsoft.com/office/drawing/2014/main" id="{875C3547-E248-CE86-EAEB-99C3AB22C6A9}"/>
              </a:ext>
            </a:extLst>
          </p:cNvPr>
          <p:cNvPicPr>
            <a:picLocks noChangeAspect="1"/>
          </p:cNvPicPr>
          <p:nvPr/>
        </p:nvPicPr>
        <p:blipFill rotWithShape="1">
          <a:blip r:embed="rId5"/>
          <a:srcRect l="49593"/>
          <a:stretch/>
        </p:blipFill>
        <p:spPr>
          <a:xfrm>
            <a:off x="10304245" y="5001769"/>
            <a:ext cx="4037157" cy="4114256"/>
          </a:xfrm>
          <a:prstGeom prst="rect">
            <a:avLst/>
          </a:prstGeom>
        </p:spPr>
      </p:pic>
      <p:sp>
        <p:nvSpPr>
          <p:cNvPr id="9" name="Arrow: Right 8">
            <a:extLst>
              <a:ext uri="{FF2B5EF4-FFF2-40B4-BE49-F238E27FC236}">
                <a16:creationId xmlns:a16="http://schemas.microsoft.com/office/drawing/2014/main" id="{FC02C979-723E-8A2F-DAAA-E7C3F150DE65}"/>
              </a:ext>
            </a:extLst>
          </p:cNvPr>
          <p:cNvSpPr/>
          <p:nvPr/>
        </p:nvSpPr>
        <p:spPr>
          <a:xfrm>
            <a:off x="14645482" y="6149119"/>
            <a:ext cx="1714500" cy="140817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 name="Arrow: Right 9">
            <a:extLst>
              <a:ext uri="{FF2B5EF4-FFF2-40B4-BE49-F238E27FC236}">
                <a16:creationId xmlns:a16="http://schemas.microsoft.com/office/drawing/2014/main" id="{2E863B6D-ECAB-26CE-BECA-B427A0097BB8}"/>
              </a:ext>
            </a:extLst>
          </p:cNvPr>
          <p:cNvSpPr/>
          <p:nvPr/>
        </p:nvSpPr>
        <p:spPr>
          <a:xfrm>
            <a:off x="20044567" y="6149119"/>
            <a:ext cx="1714500" cy="140817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14EA9FF-1A3C-292F-35A7-5BF262C827E9}"/>
                  </a:ext>
                </a:extLst>
              </p:cNvPr>
              <p:cNvSpPr/>
              <p:nvPr/>
            </p:nvSpPr>
            <p:spPr>
              <a:xfrm>
                <a:off x="3300838" y="6382512"/>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Noisy image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 name="Rectangle 10">
                <a:extLst>
                  <a:ext uri="{FF2B5EF4-FFF2-40B4-BE49-F238E27FC236}">
                    <a16:creationId xmlns:a16="http://schemas.microsoft.com/office/drawing/2014/main" id="{F14EA9FF-1A3C-292F-35A7-5BF262C827E9}"/>
                  </a:ext>
                </a:extLst>
              </p:cNvPr>
              <p:cNvSpPr>
                <a:spLocks noRot="1" noChangeAspect="1" noMove="1" noResize="1" noEditPoints="1" noAdjustHandles="1" noChangeArrowheads="1" noChangeShapeType="1" noTextEdit="1"/>
              </p:cNvSpPr>
              <p:nvPr/>
            </p:nvSpPr>
            <p:spPr>
              <a:xfrm>
                <a:off x="3300838" y="6382512"/>
                <a:ext cx="6553573" cy="1363582"/>
              </a:xfrm>
              <a:prstGeom prst="rect">
                <a:avLst/>
              </a:prstGeom>
              <a:blipFill>
                <a:blip r:embed="rId6"/>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2D06368-4C4E-30FE-E128-6552D92C4D83}"/>
                  </a:ext>
                </a:extLst>
              </p:cNvPr>
              <p:cNvSpPr/>
              <p:nvPr/>
            </p:nvSpPr>
            <p:spPr>
              <a:xfrm>
                <a:off x="26731470" y="6382512"/>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Noise added at time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2" name="Rectangle 11">
                <a:extLst>
                  <a:ext uri="{FF2B5EF4-FFF2-40B4-BE49-F238E27FC236}">
                    <a16:creationId xmlns:a16="http://schemas.microsoft.com/office/drawing/2014/main" id="{72D06368-4C4E-30FE-E128-6552D92C4D83}"/>
                  </a:ext>
                </a:extLst>
              </p:cNvPr>
              <p:cNvSpPr>
                <a:spLocks noRot="1" noChangeAspect="1" noMove="1" noResize="1" noEditPoints="1" noAdjustHandles="1" noChangeArrowheads="1" noChangeShapeType="1" noTextEdit="1"/>
              </p:cNvSpPr>
              <p:nvPr/>
            </p:nvSpPr>
            <p:spPr>
              <a:xfrm>
                <a:off x="26731470" y="6382512"/>
                <a:ext cx="6553573" cy="1363582"/>
              </a:xfrm>
              <a:prstGeom prst="rect">
                <a:avLst/>
              </a:prstGeom>
              <a:blipFill>
                <a:blip r:embed="rId7"/>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C4C979-09F5-A472-7D6E-E402C239045B}"/>
                  </a:ext>
                </a:extLst>
              </p:cNvPr>
              <p:cNvSpPr txBox="1"/>
              <p:nvPr/>
            </p:nvSpPr>
            <p:spPr>
              <a:xfrm>
                <a:off x="9949328" y="14434381"/>
                <a:ext cx="16162992" cy="334149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7200" b="0" i="1" smtClean="0">
                          <a:solidFill>
                            <a:schemeClr val="bg1"/>
                          </a:solidFill>
                          <a:latin typeface="Cambria Math" panose="02040503050406030204" pitchFamily="18" charset="0"/>
                          <a:cs typeface="NVIDIA Sans" panose="020B0503020203020204" pitchFamily="34" charset="0"/>
                        </a:rPr>
                        <m:t>𝑀𝑆𝐸</m:t>
                      </m:r>
                      <m:r>
                        <a:rPr lang="en-US" sz="7200" b="0" i="1" smtClean="0">
                          <a:solidFill>
                            <a:schemeClr val="bg1"/>
                          </a:solidFill>
                          <a:latin typeface="Cambria Math" panose="02040503050406030204" pitchFamily="18" charset="0"/>
                          <a:cs typeface="NVIDIA Sans" panose="020B0503020203020204" pitchFamily="34" charset="0"/>
                        </a:rPr>
                        <m:t>= </m:t>
                      </m:r>
                      <m:f>
                        <m:fPr>
                          <m:ctrlPr>
                            <a:rPr lang="en-US" sz="7200" b="0" i="1" smtClean="0">
                              <a:solidFill>
                                <a:schemeClr val="bg1"/>
                              </a:solidFill>
                              <a:latin typeface="Cambria Math" panose="02040503050406030204" pitchFamily="18" charset="0"/>
                              <a:cs typeface="NVIDIA Sans" panose="020B0503020203020204" pitchFamily="34" charset="0"/>
                            </a:rPr>
                          </m:ctrlPr>
                        </m:fPr>
                        <m:num>
                          <m:r>
                            <a:rPr lang="en-US" sz="7200" b="0" i="1" smtClean="0">
                              <a:solidFill>
                                <a:schemeClr val="bg1"/>
                              </a:solidFill>
                              <a:latin typeface="Cambria Math" panose="02040503050406030204" pitchFamily="18" charset="0"/>
                              <a:cs typeface="NVIDIA Sans" panose="020B0503020203020204" pitchFamily="34" charset="0"/>
                            </a:rPr>
                            <m:t>1</m:t>
                          </m:r>
                        </m:num>
                        <m:den>
                          <m:r>
                            <a:rPr lang="en-US" sz="7200" b="0" i="1" smtClean="0">
                              <a:solidFill>
                                <a:schemeClr val="bg1"/>
                              </a:solidFill>
                              <a:latin typeface="Cambria Math" panose="02040503050406030204" pitchFamily="18" charset="0"/>
                              <a:cs typeface="NVIDIA Sans" panose="020B0503020203020204" pitchFamily="34" charset="0"/>
                            </a:rPr>
                            <m:t>𝑛</m:t>
                          </m:r>
                        </m:den>
                      </m:f>
                      <m:sSup>
                        <m:sSupPr>
                          <m:ctrlPr>
                            <a:rPr lang="en-US" sz="7200" b="0" i="1" smtClean="0">
                              <a:solidFill>
                                <a:schemeClr val="bg1"/>
                              </a:solidFill>
                              <a:latin typeface="Cambria Math" panose="02040503050406030204" pitchFamily="18" charset="0"/>
                              <a:cs typeface="NVIDIA Sans" panose="020B0503020203020204" pitchFamily="34" charset="0"/>
                            </a:rPr>
                          </m:ctrlPr>
                        </m:sSupPr>
                        <m:e>
                          <m:nary>
                            <m:naryPr>
                              <m:chr m:val="∑"/>
                              <m:ctrlPr>
                                <a:rPr lang="en-US" sz="7200" i="1">
                                  <a:solidFill>
                                    <a:schemeClr val="bg1"/>
                                  </a:solidFill>
                                  <a:latin typeface="Cambria Math" panose="02040503050406030204" pitchFamily="18" charset="0"/>
                                  <a:cs typeface="NVIDIA Sans" panose="020B0503020203020204" pitchFamily="34" charset="0"/>
                                </a:rPr>
                              </m:ctrlPr>
                            </m:naryPr>
                            <m:sub>
                              <m:r>
                                <m:rPr>
                                  <m:brk m:alnAt="23"/>
                                </m:rPr>
                                <a:rPr lang="en-US" sz="7200" i="1">
                                  <a:solidFill>
                                    <a:schemeClr val="bg1"/>
                                  </a:solidFill>
                                  <a:latin typeface="Cambria Math" panose="02040503050406030204" pitchFamily="18" charset="0"/>
                                  <a:cs typeface="NVIDIA Sans" panose="020B0503020203020204" pitchFamily="34" charset="0"/>
                                </a:rPr>
                                <m:t>𝑖</m:t>
                              </m:r>
                              <m:r>
                                <a:rPr lang="en-US" sz="7200" i="1">
                                  <a:solidFill>
                                    <a:schemeClr val="bg1"/>
                                  </a:solidFill>
                                  <a:latin typeface="Cambria Math" panose="02040503050406030204" pitchFamily="18" charset="0"/>
                                  <a:cs typeface="NVIDIA Sans" panose="020B0503020203020204" pitchFamily="34" charset="0"/>
                                </a:rPr>
                                <m:t>=1</m:t>
                              </m:r>
                            </m:sub>
                            <m:sup>
                              <m:r>
                                <a:rPr lang="en-US" sz="7200" i="1">
                                  <a:solidFill>
                                    <a:schemeClr val="bg1"/>
                                  </a:solidFill>
                                  <a:latin typeface="Cambria Math" panose="02040503050406030204" pitchFamily="18" charset="0"/>
                                  <a:cs typeface="NVIDIA Sans" panose="020B0503020203020204" pitchFamily="34" charset="0"/>
                                </a:rPr>
                                <m:t>𝑛</m:t>
                              </m:r>
                            </m:sup>
                            <m:e>
                              <m:d>
                                <m:dPr>
                                  <m:ctrlPr>
                                    <a:rPr lang="en-US" sz="7200" i="1">
                                      <a:solidFill>
                                        <a:schemeClr val="bg1"/>
                                      </a:solidFill>
                                      <a:latin typeface="Cambria Math" panose="02040503050406030204" pitchFamily="18" charset="0"/>
                                      <a:cs typeface="NVIDIA Sans" panose="020B0503020203020204" pitchFamily="34" charset="0"/>
                                    </a:rPr>
                                  </m:ctrlPr>
                                </m:dPr>
                                <m:e>
                                  <m:sSub>
                                    <m:sSubPr>
                                      <m:ctrlPr>
                                        <a:rPr lang="en-US" sz="7200" i="1">
                                          <a:solidFill>
                                            <a:schemeClr val="bg1"/>
                                          </a:solidFill>
                                          <a:latin typeface="Cambria Math" panose="02040503050406030204" pitchFamily="18" charset="0"/>
                                          <a:cs typeface="NVIDIA Sans" panose="020B0503020203020204" pitchFamily="34" charset="0"/>
                                        </a:rPr>
                                      </m:ctrlPr>
                                    </m:sSubPr>
                                    <m:e>
                                      <m:r>
                                        <a:rPr lang="en-US" sz="7200" i="1">
                                          <a:solidFill>
                                            <a:schemeClr val="bg1"/>
                                          </a:solidFill>
                                          <a:latin typeface="Cambria Math" panose="02040503050406030204" pitchFamily="18" charset="0"/>
                                          <a:cs typeface="NVIDIA Sans" panose="020B0503020203020204" pitchFamily="34" charset="0"/>
                                        </a:rPr>
                                        <m:t>𝑦</m:t>
                                      </m:r>
                                    </m:e>
                                    <m:sub>
                                      <m:r>
                                        <a:rPr lang="en-US" sz="7200" i="1">
                                          <a:solidFill>
                                            <a:schemeClr val="bg1"/>
                                          </a:solidFill>
                                          <a:latin typeface="Cambria Math" panose="02040503050406030204" pitchFamily="18" charset="0"/>
                                          <a:cs typeface="NVIDIA Sans" panose="020B0503020203020204" pitchFamily="34" charset="0"/>
                                        </a:rPr>
                                        <m:t>𝑖</m:t>
                                      </m:r>
                                    </m:sub>
                                  </m:sSub>
                                  <m:r>
                                    <a:rPr lang="en-US" sz="7200" i="1">
                                      <a:solidFill>
                                        <a:schemeClr val="bg1"/>
                                      </a:solidFill>
                                      <a:latin typeface="Cambria Math" panose="02040503050406030204" pitchFamily="18" charset="0"/>
                                      <a:cs typeface="NVIDIA Sans" panose="020B0503020203020204" pitchFamily="34" charset="0"/>
                                    </a:rPr>
                                    <m:t>−</m:t>
                                  </m:r>
                                  <m:sSub>
                                    <m:sSubPr>
                                      <m:ctrlPr>
                                        <a:rPr lang="en-US" sz="7200" i="1">
                                          <a:solidFill>
                                            <a:schemeClr val="bg1"/>
                                          </a:solidFill>
                                          <a:latin typeface="Cambria Math" panose="02040503050406030204" pitchFamily="18" charset="0"/>
                                          <a:cs typeface="NVIDIA Sans" panose="020B0503020203020204" pitchFamily="34" charset="0"/>
                                        </a:rPr>
                                      </m:ctrlPr>
                                    </m:sSubPr>
                                    <m:e>
                                      <m:acc>
                                        <m:accPr>
                                          <m:chr m:val="̂"/>
                                          <m:ctrlPr>
                                            <a:rPr lang="en-US" sz="7200" i="1">
                                              <a:solidFill>
                                                <a:schemeClr val="bg1"/>
                                              </a:solidFill>
                                              <a:latin typeface="Cambria Math" panose="02040503050406030204" pitchFamily="18" charset="0"/>
                                              <a:cs typeface="NVIDIA Sans" panose="020B0503020203020204" pitchFamily="34" charset="0"/>
                                            </a:rPr>
                                          </m:ctrlPr>
                                        </m:accPr>
                                        <m:e>
                                          <m:r>
                                            <a:rPr lang="en-US" sz="7200" i="1">
                                              <a:solidFill>
                                                <a:schemeClr val="bg1"/>
                                              </a:solidFill>
                                              <a:latin typeface="Cambria Math" panose="02040503050406030204" pitchFamily="18" charset="0"/>
                                              <a:cs typeface="NVIDIA Sans" panose="020B0503020203020204" pitchFamily="34" charset="0"/>
                                            </a:rPr>
                                            <m:t>𝑦</m:t>
                                          </m:r>
                                        </m:e>
                                      </m:acc>
                                    </m:e>
                                    <m:sub>
                                      <m:r>
                                        <a:rPr lang="en-US" sz="7200" i="1">
                                          <a:solidFill>
                                            <a:schemeClr val="bg1"/>
                                          </a:solidFill>
                                          <a:latin typeface="Cambria Math" panose="02040503050406030204" pitchFamily="18" charset="0"/>
                                          <a:cs typeface="NVIDIA Sans" panose="020B0503020203020204" pitchFamily="34" charset="0"/>
                                        </a:rPr>
                                        <m:t>𝑖</m:t>
                                      </m:r>
                                    </m:sub>
                                  </m:sSub>
                                </m:e>
                              </m:d>
                            </m:e>
                          </m:nary>
                        </m:e>
                        <m:sup>
                          <m:r>
                            <a:rPr lang="en-US" sz="7200" b="0" i="1" smtClean="0">
                              <a:solidFill>
                                <a:schemeClr val="bg1"/>
                              </a:solidFill>
                              <a:latin typeface="Cambria Math" panose="02040503050406030204" pitchFamily="18" charset="0"/>
                              <a:cs typeface="NVIDIA Sans" panose="020B0503020203020204" pitchFamily="34" charset="0"/>
                            </a:rPr>
                            <m:t>2</m:t>
                          </m:r>
                        </m:sup>
                      </m:sSup>
                    </m:oMath>
                  </m:oMathPara>
                </a14:m>
                <a:endParaRPr lang="en-US" sz="7200" dirty="0" err="1">
                  <a:solidFill>
                    <a:schemeClr val="bg1"/>
                  </a:solidFill>
                  <a:latin typeface="NVIDIA Sans" panose="020B0503020203020204" pitchFamily="34" charset="0"/>
                  <a:cs typeface="NVIDIA Sans" panose="020B0503020203020204" pitchFamily="34" charset="0"/>
                </a:endParaRPr>
              </a:p>
            </p:txBody>
          </p:sp>
        </mc:Choice>
        <mc:Fallback xmlns="">
          <p:sp>
            <p:nvSpPr>
              <p:cNvPr id="13" name="TextBox 12">
                <a:extLst>
                  <a:ext uri="{FF2B5EF4-FFF2-40B4-BE49-F238E27FC236}">
                    <a16:creationId xmlns:a16="http://schemas.microsoft.com/office/drawing/2014/main" id="{B4C4C979-09F5-A472-7D6E-E402C239045B}"/>
                  </a:ext>
                </a:extLst>
              </p:cNvPr>
              <p:cNvSpPr txBox="1">
                <a:spLocks noRot="1" noChangeAspect="1" noMove="1" noResize="1" noEditPoints="1" noAdjustHandles="1" noChangeArrowheads="1" noChangeShapeType="1" noTextEdit="1"/>
              </p:cNvSpPr>
              <p:nvPr/>
            </p:nvSpPr>
            <p:spPr>
              <a:xfrm>
                <a:off x="9949328" y="14434381"/>
                <a:ext cx="16162992" cy="334149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3679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8E0B866-8D5C-ABB7-396A-E5AC69D40BD8}"/>
              </a:ext>
            </a:extLst>
          </p:cNvPr>
          <p:cNvGraphicFramePr>
            <a:graphicFrameLocks noGrp="1"/>
          </p:cNvGraphicFramePr>
          <p:nvPr>
            <p:extLst>
              <p:ext uri="{D42A27DB-BD31-4B8C-83A1-F6EECF244321}">
                <p14:modId xmlns:p14="http://schemas.microsoft.com/office/powerpoint/2010/main" val="4119174404"/>
              </p:ext>
            </p:extLst>
          </p:nvPr>
        </p:nvGraphicFramePr>
        <p:xfrm>
          <a:off x="18651265" y="7034764"/>
          <a:ext cx="15895909" cy="10777308"/>
        </p:xfrm>
        <a:graphic>
          <a:graphicData uri="http://schemas.openxmlformats.org/drawingml/2006/table">
            <a:tbl>
              <a:tblPr firstRow="1" bandRow="1">
                <a:tableStyleId>{5C22544A-7EE6-4342-B048-85BDC9FD1C3A}</a:tableStyleId>
              </a:tblPr>
              <a:tblGrid>
                <a:gridCol w="988254">
                  <a:extLst>
                    <a:ext uri="{9D8B030D-6E8A-4147-A177-3AD203B41FA5}">
                      <a16:colId xmlns:a16="http://schemas.microsoft.com/office/drawing/2014/main" val="2906691046"/>
                    </a:ext>
                  </a:extLst>
                </a:gridCol>
                <a:gridCol w="14907655">
                  <a:extLst>
                    <a:ext uri="{9D8B030D-6E8A-4147-A177-3AD203B41FA5}">
                      <a16:colId xmlns:a16="http://schemas.microsoft.com/office/drawing/2014/main" val="3388937594"/>
                    </a:ext>
                  </a:extLst>
                </a:gridCol>
              </a:tblGrid>
              <a:tr h="1796218">
                <a:tc>
                  <a:txBody>
                    <a:bodyPr/>
                    <a:lstStyle/>
                    <a:p>
                      <a:pPr marL="0" indent="0" algn="l">
                        <a:buFont typeface="NVIDIA Sans" panose="020B0503020203020204" pitchFamily="34" charset="0"/>
                        <a:buNone/>
                      </a:pPr>
                      <a:r>
                        <a:rPr lang="en-US" sz="5400" b="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Clr>
                          <a:srgbClr val="B6A56F"/>
                        </a:buClr>
                        <a:buSzPct val="120000"/>
                        <a:buFontTx/>
                        <a:buNone/>
                      </a:pPr>
                      <a:r>
                        <a:rPr lang="en-US" sz="4000" b="0" dirty="0">
                          <a:solidFill>
                            <a:schemeClr val="bg1"/>
                          </a:solidFill>
                          <a:latin typeface="NVIDIA Sans Medium" panose="020B0603020203020204" pitchFamily="34" charset="0"/>
                          <a:cs typeface="NVIDIA Sans Medium" panose="020B0603020203020204" pitchFamily="34" charset="0"/>
                        </a:rPr>
                        <a:t>Part 1: From U-Nets to Diffusion</a:t>
                      </a:r>
                    </a:p>
                  </a:txBody>
                  <a:tcPr marL="0" marR="36576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4958080"/>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2: Denoising Diffusion Probabilistic Models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812821"/>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3: Optimizations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3311925"/>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4: Classifier-Free Diffusion Guidance</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6270836"/>
                  </a:ext>
                </a:extLst>
              </a:tr>
              <a:tr h="1796218">
                <a:tc>
                  <a:txBody>
                    <a:bodyPr/>
                    <a:lstStyle/>
                    <a:p>
                      <a:pPr marL="0" marR="0" lvl="0" indent="0" algn="l" defTabSz="2743200" rtl="0" eaLnBrk="1" fontAlgn="auto" latinLnBrk="0" hangingPunct="1">
                        <a:lnSpc>
                          <a:spcPct val="100000"/>
                        </a:lnSpc>
                        <a:spcBef>
                          <a:spcPts val="0"/>
                        </a:spcBef>
                        <a:spcAft>
                          <a:spcPts val="0"/>
                        </a:spcAft>
                        <a:buClrTx/>
                        <a:buSzTx/>
                        <a:buFontTx/>
                        <a:buNone/>
                        <a:tabLst/>
                        <a:defRPr/>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5: CLIP</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864478"/>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6: Wrap-up &amp; Assessment</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937403"/>
                  </a:ext>
                </a:extLst>
              </a:tr>
            </a:tbl>
          </a:graphicData>
        </a:graphic>
      </p:graphicFrame>
      <p:sp>
        <p:nvSpPr>
          <p:cNvPr id="6" name="TextBox 5">
            <a:extLst>
              <a:ext uri="{FF2B5EF4-FFF2-40B4-BE49-F238E27FC236}">
                <a16:creationId xmlns:a16="http://schemas.microsoft.com/office/drawing/2014/main" id="{F743F418-8875-D8F7-3CC1-B6DE2F73A307}"/>
              </a:ext>
            </a:extLst>
          </p:cNvPr>
          <p:cNvSpPr txBox="1"/>
          <p:nvPr/>
        </p:nvSpPr>
        <p:spPr>
          <a:xfrm>
            <a:off x="19524558" y="5114484"/>
            <a:ext cx="11248985" cy="1569660"/>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srgbClr val="76B900"/>
                </a:solidFill>
                <a:effectLst/>
                <a:uLnTx/>
                <a:uFillTx/>
                <a:latin typeface="NVIDIA Sans" panose="020B0503020203020204" pitchFamily="34" charset="0"/>
                <a:cs typeface="NVIDIA Sans" panose="020B0503020203020204" pitchFamily="34" charset="0"/>
              </a:rPr>
              <a:t>Agenda</a:t>
            </a:r>
          </a:p>
        </p:txBody>
      </p:sp>
      <p:sp>
        <p:nvSpPr>
          <p:cNvPr id="2" name="Rectangle 1">
            <a:extLst>
              <a:ext uri="{FF2B5EF4-FFF2-40B4-BE49-F238E27FC236}">
                <a16:creationId xmlns:a16="http://schemas.microsoft.com/office/drawing/2014/main" id="{B8E6121E-A96A-F527-8E76-FFB24307ED22}"/>
              </a:ext>
            </a:extLst>
          </p:cNvPr>
          <p:cNvSpPr/>
          <p:nvPr/>
        </p:nvSpPr>
        <p:spPr>
          <a:xfrm>
            <a:off x="18013680" y="8952057"/>
            <a:ext cx="17129760" cy="1569660"/>
          </a:xfrm>
          <a:prstGeom prst="rect">
            <a:avLst/>
          </a:prstGeom>
          <a:noFill/>
          <a:ln w="1905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327574308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Model Architecture</a:t>
            </a:r>
          </a:p>
        </p:txBody>
      </p:sp>
    </p:spTree>
    <p:extLst>
      <p:ext uri="{BB962C8B-B14F-4D97-AF65-F5344CB8AC3E}">
        <p14:creationId xmlns:p14="http://schemas.microsoft.com/office/powerpoint/2010/main" val="99516776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Cube 1044">
            <a:extLst>
              <a:ext uri="{FF2B5EF4-FFF2-40B4-BE49-F238E27FC236}">
                <a16:creationId xmlns:a16="http://schemas.microsoft.com/office/drawing/2014/main" id="{BBFD36A6-C7ED-3C3E-7976-14C9A65F17D9}"/>
              </a:ext>
            </a:extLst>
          </p:cNvPr>
          <p:cNvSpPr/>
          <p:nvPr/>
        </p:nvSpPr>
        <p:spPr>
          <a:xfrm>
            <a:off x="26968740" y="3686954"/>
            <a:ext cx="2561317" cy="5486400"/>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52" name="Cube 51">
            <a:extLst>
              <a:ext uri="{FF2B5EF4-FFF2-40B4-BE49-F238E27FC236}">
                <a16:creationId xmlns:a16="http://schemas.microsoft.com/office/drawing/2014/main" id="{05FDD819-3114-6A37-F580-EB209C408DC2}"/>
              </a:ext>
            </a:extLst>
          </p:cNvPr>
          <p:cNvSpPr/>
          <p:nvPr/>
        </p:nvSpPr>
        <p:spPr>
          <a:xfrm>
            <a:off x="22916634" y="9741365"/>
            <a:ext cx="2914807" cy="3824647"/>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The U-Net Architecture</a:t>
            </a:r>
          </a:p>
        </p:txBody>
      </p:sp>
      <p:pic>
        <p:nvPicPr>
          <p:cNvPr id="1024" name="Graphic 1023" descr="Checkmark with solid fill">
            <a:extLst>
              <a:ext uri="{FF2B5EF4-FFF2-40B4-BE49-F238E27FC236}">
                <a16:creationId xmlns:a16="http://schemas.microsoft.com/office/drawing/2014/main" id="{DD4AF059-7078-7353-3A9D-24906E0F1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8967" y="4974345"/>
            <a:ext cx="914400" cy="914400"/>
          </a:xfrm>
          <a:prstGeom prst="rect">
            <a:avLst/>
          </a:prstGeom>
        </p:spPr>
      </p:pic>
      <p:sp>
        <p:nvSpPr>
          <p:cNvPr id="55" name="Cube 54">
            <a:extLst>
              <a:ext uri="{FF2B5EF4-FFF2-40B4-BE49-F238E27FC236}">
                <a16:creationId xmlns:a16="http://schemas.microsoft.com/office/drawing/2014/main" id="{6EAA52D9-0986-B343-C28E-4CF0A4C05E72}"/>
              </a:ext>
            </a:extLst>
          </p:cNvPr>
          <p:cNvSpPr/>
          <p:nvPr/>
        </p:nvSpPr>
        <p:spPr>
          <a:xfrm>
            <a:off x="8804969" y="1474886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047" name="Graphic 1046" descr="Close with solid fill">
            <a:extLst>
              <a:ext uri="{FF2B5EF4-FFF2-40B4-BE49-F238E27FC236}">
                <a16:creationId xmlns:a16="http://schemas.microsoft.com/office/drawing/2014/main" id="{33433C10-6FA7-927A-19FD-6FE6D83EF3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7275" y="8021431"/>
            <a:ext cx="914400" cy="914400"/>
          </a:xfrm>
          <a:prstGeom prst="rect">
            <a:avLst/>
          </a:prstGeom>
        </p:spPr>
      </p:pic>
      <p:sp>
        <p:nvSpPr>
          <p:cNvPr id="24" name="TextBox 23">
            <a:extLst>
              <a:ext uri="{FF2B5EF4-FFF2-40B4-BE49-F238E27FC236}">
                <a16:creationId xmlns:a16="http://schemas.microsoft.com/office/drawing/2014/main" id="{71D8D384-DE84-A376-B712-D159796D0EC9}"/>
              </a:ext>
            </a:extLst>
          </p:cNvPr>
          <p:cNvSpPr txBox="1"/>
          <p:nvPr/>
        </p:nvSpPr>
        <p:spPr>
          <a:xfrm>
            <a:off x="-339288" y="9721766"/>
            <a:ext cx="3532239" cy="707886"/>
          </a:xfrm>
          <a:prstGeom prst="rect">
            <a:avLst/>
          </a:prstGeom>
          <a:noFill/>
        </p:spPr>
        <p:txBody>
          <a:bodyPr wrap="square" rtlCol="0">
            <a:spAutoFit/>
          </a:bodyPr>
          <a:lstStyle/>
          <a:p>
            <a:pPr algn="ctr"/>
            <a:r>
              <a:rPr lang="en-US" sz="4000" dirty="0">
                <a:solidFill>
                  <a:schemeClr val="bg1"/>
                </a:solidFill>
                <a:latin typeface="+mj-lt"/>
              </a:rPr>
              <a:t>1 </a:t>
            </a:r>
            <a:r>
              <a:rPr lang="en-US" sz="4000" dirty="0" err="1">
                <a:solidFill>
                  <a:schemeClr val="bg1"/>
                </a:solidFill>
                <a:latin typeface="+mj-lt"/>
              </a:rPr>
              <a:t>ch</a:t>
            </a:r>
            <a:endParaRPr lang="en-US" sz="4000" dirty="0">
              <a:solidFill>
                <a:schemeClr val="bg1"/>
              </a:solidFill>
              <a:latin typeface="+mj-lt"/>
            </a:endParaRPr>
          </a:p>
        </p:txBody>
      </p:sp>
      <p:sp>
        <p:nvSpPr>
          <p:cNvPr id="26" name="TextBox 25">
            <a:extLst>
              <a:ext uri="{FF2B5EF4-FFF2-40B4-BE49-F238E27FC236}">
                <a16:creationId xmlns:a16="http://schemas.microsoft.com/office/drawing/2014/main" id="{C4F6265A-1C21-6B6B-4533-1A948A038CC7}"/>
              </a:ext>
            </a:extLst>
          </p:cNvPr>
          <p:cNvSpPr txBox="1"/>
          <p:nvPr/>
        </p:nvSpPr>
        <p:spPr>
          <a:xfrm rot="16200000">
            <a:off x="2167309" y="5901368"/>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27" name="TextBox 26">
            <a:extLst>
              <a:ext uri="{FF2B5EF4-FFF2-40B4-BE49-F238E27FC236}">
                <a16:creationId xmlns:a16="http://schemas.microsoft.com/office/drawing/2014/main" id="{31622683-5E2A-445C-AA0E-B11B97B5F166}"/>
              </a:ext>
            </a:extLst>
          </p:cNvPr>
          <p:cNvSpPr txBox="1"/>
          <p:nvPr/>
        </p:nvSpPr>
        <p:spPr>
          <a:xfrm rot="19526499">
            <a:off x="575292" y="8807560"/>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grpSp>
        <p:nvGrpSpPr>
          <p:cNvPr id="33" name="Group 32">
            <a:extLst>
              <a:ext uri="{FF2B5EF4-FFF2-40B4-BE49-F238E27FC236}">
                <a16:creationId xmlns:a16="http://schemas.microsoft.com/office/drawing/2014/main" id="{31884358-8FCE-3825-ECCB-661AEFC6D9AF}"/>
              </a:ext>
            </a:extLst>
          </p:cNvPr>
          <p:cNvGrpSpPr/>
          <p:nvPr/>
        </p:nvGrpSpPr>
        <p:grpSpPr>
          <a:xfrm>
            <a:off x="6488366" y="9738348"/>
            <a:ext cx="4153746" cy="5469997"/>
            <a:chOff x="10134321" y="11033004"/>
            <a:chExt cx="4153746" cy="5469997"/>
          </a:xfrm>
        </p:grpSpPr>
        <p:sp>
          <p:nvSpPr>
            <p:cNvPr id="28" name="TextBox 27">
              <a:extLst>
                <a:ext uri="{FF2B5EF4-FFF2-40B4-BE49-F238E27FC236}">
                  <a16:creationId xmlns:a16="http://schemas.microsoft.com/office/drawing/2014/main" id="{87DD1007-C33A-FD5D-B527-86F822EB722B}"/>
                </a:ext>
              </a:extLst>
            </p:cNvPr>
            <p:cNvSpPr txBox="1"/>
            <p:nvPr/>
          </p:nvSpPr>
          <p:spPr>
            <a:xfrm>
              <a:off x="10134321" y="14922680"/>
              <a:ext cx="3532239" cy="707886"/>
            </a:xfrm>
            <a:prstGeom prst="rect">
              <a:avLst/>
            </a:prstGeom>
            <a:noFill/>
          </p:spPr>
          <p:txBody>
            <a:bodyPr wrap="square" rtlCol="0">
              <a:spAutoFit/>
            </a:bodyPr>
            <a:lstStyle/>
            <a:p>
              <a:pPr algn="ctr"/>
              <a:r>
                <a:rPr lang="en-US" sz="4000" dirty="0">
                  <a:solidFill>
                    <a:schemeClr val="bg1"/>
                  </a:solidFill>
                  <a:latin typeface="+mj-lt"/>
                </a:rPr>
                <a:t>32 </a:t>
              </a:r>
              <a:r>
                <a:rPr lang="en-US" sz="4000" dirty="0" err="1">
                  <a:solidFill>
                    <a:schemeClr val="bg1"/>
                  </a:solidFill>
                  <a:latin typeface="+mj-lt"/>
                </a:rPr>
                <a:t>ch</a:t>
              </a:r>
              <a:endParaRPr lang="en-US" sz="4000" dirty="0">
                <a:solidFill>
                  <a:schemeClr val="bg1"/>
                </a:solidFill>
                <a:latin typeface="+mj-lt"/>
              </a:endParaRPr>
            </a:p>
          </p:txBody>
        </p:sp>
        <p:sp>
          <p:nvSpPr>
            <p:cNvPr id="54" name="Cube 53">
              <a:extLst>
                <a:ext uri="{FF2B5EF4-FFF2-40B4-BE49-F238E27FC236}">
                  <a16:creationId xmlns:a16="http://schemas.microsoft.com/office/drawing/2014/main" id="{EF69E034-41B5-AB08-1AEB-F1CE09A9E7CC}"/>
                </a:ext>
              </a:extLst>
            </p:cNvPr>
            <p:cNvSpPr/>
            <p:nvPr/>
          </p:nvSpPr>
          <p:spPr>
            <a:xfrm>
              <a:off x="10639360" y="11033004"/>
              <a:ext cx="2914807" cy="3824647"/>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29" name="TextBox 28">
              <a:extLst>
                <a:ext uri="{FF2B5EF4-FFF2-40B4-BE49-F238E27FC236}">
                  <a16:creationId xmlns:a16="http://schemas.microsoft.com/office/drawing/2014/main" id="{9BBF60A7-A21C-5D47-0B2A-FF71670E9F19}"/>
                </a:ext>
              </a:extLst>
            </p:cNvPr>
            <p:cNvSpPr txBox="1"/>
            <p:nvPr/>
          </p:nvSpPr>
          <p:spPr>
            <a:xfrm rot="18760615">
              <a:off x="11723459" y="14382939"/>
              <a:ext cx="3532239" cy="707886"/>
            </a:xfrm>
            <a:prstGeom prst="rect">
              <a:avLst/>
            </a:prstGeom>
            <a:noFill/>
          </p:spPr>
          <p:txBody>
            <a:bodyPr wrap="square" rtlCol="0">
              <a:spAutoFit/>
            </a:bodyPr>
            <a:lstStyle/>
            <a:p>
              <a:pPr algn="ctr"/>
              <a:r>
                <a:rPr lang="en-US" sz="4000" dirty="0">
                  <a:solidFill>
                    <a:schemeClr val="bg1"/>
                  </a:solidFill>
                  <a:latin typeface="+mj-lt"/>
                </a:rPr>
                <a:t>8 </a:t>
              </a:r>
              <a:r>
                <a:rPr lang="en-US" sz="4000" dirty="0" err="1">
                  <a:solidFill>
                    <a:schemeClr val="bg1"/>
                  </a:solidFill>
                  <a:latin typeface="+mj-lt"/>
                </a:rPr>
                <a:t>px</a:t>
              </a:r>
              <a:endParaRPr lang="en-US" sz="4000" dirty="0">
                <a:solidFill>
                  <a:schemeClr val="bg1"/>
                </a:solidFill>
                <a:latin typeface="+mj-lt"/>
              </a:endParaRPr>
            </a:p>
          </p:txBody>
        </p:sp>
        <p:sp>
          <p:nvSpPr>
            <p:cNvPr id="30" name="TextBox 29">
              <a:extLst>
                <a:ext uri="{FF2B5EF4-FFF2-40B4-BE49-F238E27FC236}">
                  <a16:creationId xmlns:a16="http://schemas.microsoft.com/office/drawing/2014/main" id="{1E17147A-0241-CE91-7505-73330BB689E0}"/>
                </a:ext>
              </a:extLst>
            </p:cNvPr>
            <p:cNvSpPr txBox="1"/>
            <p:nvPr/>
          </p:nvSpPr>
          <p:spPr>
            <a:xfrm rot="16200000">
              <a:off x="12168004" y="12459929"/>
              <a:ext cx="3532239" cy="707886"/>
            </a:xfrm>
            <a:prstGeom prst="rect">
              <a:avLst/>
            </a:prstGeom>
            <a:noFill/>
          </p:spPr>
          <p:txBody>
            <a:bodyPr wrap="square" rtlCol="0">
              <a:spAutoFit/>
            </a:bodyPr>
            <a:lstStyle/>
            <a:p>
              <a:pPr algn="ctr"/>
              <a:r>
                <a:rPr lang="en-US" sz="4000" dirty="0">
                  <a:solidFill>
                    <a:schemeClr val="bg1"/>
                  </a:solidFill>
                  <a:latin typeface="+mj-lt"/>
                </a:rPr>
                <a:t>8 </a:t>
              </a:r>
              <a:r>
                <a:rPr lang="en-US" sz="4000" dirty="0" err="1">
                  <a:solidFill>
                    <a:schemeClr val="bg1"/>
                  </a:solidFill>
                  <a:latin typeface="+mj-lt"/>
                </a:rPr>
                <a:t>px</a:t>
              </a:r>
              <a:endParaRPr lang="en-US" sz="4000" dirty="0">
                <a:solidFill>
                  <a:schemeClr val="bg1"/>
                </a:solidFill>
                <a:latin typeface="+mj-lt"/>
              </a:endParaRPr>
            </a:p>
          </p:txBody>
        </p:sp>
      </p:grpSp>
      <p:sp>
        <p:nvSpPr>
          <p:cNvPr id="34" name="TextBox 33">
            <a:extLst>
              <a:ext uri="{FF2B5EF4-FFF2-40B4-BE49-F238E27FC236}">
                <a16:creationId xmlns:a16="http://schemas.microsoft.com/office/drawing/2014/main" id="{EE9FDD95-2850-32EB-E671-22A2EA9BDDAA}"/>
              </a:ext>
            </a:extLst>
          </p:cNvPr>
          <p:cNvSpPr txBox="1"/>
          <p:nvPr/>
        </p:nvSpPr>
        <p:spPr>
          <a:xfrm>
            <a:off x="8804969" y="16436230"/>
            <a:ext cx="3532239" cy="707886"/>
          </a:xfrm>
          <a:prstGeom prst="rect">
            <a:avLst/>
          </a:prstGeom>
          <a:noFill/>
        </p:spPr>
        <p:txBody>
          <a:bodyPr wrap="square" rtlCol="0">
            <a:spAutoFit/>
          </a:bodyPr>
          <a:lstStyle/>
          <a:p>
            <a:pPr algn="ctr"/>
            <a:r>
              <a:rPr lang="en-US" sz="4000" dirty="0">
                <a:solidFill>
                  <a:schemeClr val="bg1"/>
                </a:solidFill>
                <a:latin typeface="+mj-lt"/>
              </a:rPr>
              <a:t>64 </a:t>
            </a:r>
            <a:r>
              <a:rPr lang="en-US" sz="4000" dirty="0" err="1">
                <a:solidFill>
                  <a:schemeClr val="bg1"/>
                </a:solidFill>
                <a:latin typeface="+mj-lt"/>
              </a:rPr>
              <a:t>ch</a:t>
            </a:r>
            <a:endParaRPr lang="en-US" sz="4000" dirty="0">
              <a:solidFill>
                <a:schemeClr val="bg1"/>
              </a:solidFill>
              <a:latin typeface="+mj-lt"/>
            </a:endParaRPr>
          </a:p>
        </p:txBody>
      </p:sp>
      <p:sp>
        <p:nvSpPr>
          <p:cNvPr id="35" name="TextBox 34">
            <a:extLst>
              <a:ext uri="{FF2B5EF4-FFF2-40B4-BE49-F238E27FC236}">
                <a16:creationId xmlns:a16="http://schemas.microsoft.com/office/drawing/2014/main" id="{F8F5B9BA-122A-FA53-6CF7-50B8F2D2E95B}"/>
              </a:ext>
            </a:extLst>
          </p:cNvPr>
          <p:cNvSpPr txBox="1"/>
          <p:nvPr/>
        </p:nvSpPr>
        <p:spPr>
          <a:xfrm rot="18760615">
            <a:off x="10965550" y="16053390"/>
            <a:ext cx="3532239" cy="707886"/>
          </a:xfrm>
          <a:prstGeom prst="rect">
            <a:avLst/>
          </a:prstGeom>
          <a:noFill/>
        </p:spPr>
        <p:txBody>
          <a:bodyPr wrap="square" rtlCol="0">
            <a:spAutoFit/>
          </a:bodyPr>
          <a:lstStyle/>
          <a:p>
            <a:pPr algn="ctr"/>
            <a:r>
              <a:rPr lang="en-US" sz="4000" dirty="0">
                <a:solidFill>
                  <a:schemeClr val="bg1"/>
                </a:solidFill>
                <a:latin typeface="+mj-lt"/>
              </a:rPr>
              <a:t>4 </a:t>
            </a:r>
            <a:r>
              <a:rPr lang="en-US" sz="4000" dirty="0" err="1">
                <a:solidFill>
                  <a:schemeClr val="bg1"/>
                </a:solidFill>
                <a:latin typeface="+mj-lt"/>
              </a:rPr>
              <a:t>px</a:t>
            </a:r>
            <a:endParaRPr lang="en-US" sz="4000" dirty="0">
              <a:solidFill>
                <a:schemeClr val="bg1"/>
              </a:solidFill>
              <a:latin typeface="+mj-lt"/>
            </a:endParaRPr>
          </a:p>
        </p:txBody>
      </p:sp>
      <p:sp>
        <p:nvSpPr>
          <p:cNvPr id="36" name="TextBox 35">
            <a:extLst>
              <a:ext uri="{FF2B5EF4-FFF2-40B4-BE49-F238E27FC236}">
                <a16:creationId xmlns:a16="http://schemas.microsoft.com/office/drawing/2014/main" id="{06EFC01E-B6DC-7D9C-8A52-976BC8BBA99D}"/>
              </a:ext>
            </a:extLst>
          </p:cNvPr>
          <p:cNvSpPr txBox="1"/>
          <p:nvPr/>
        </p:nvSpPr>
        <p:spPr>
          <a:xfrm rot="16200000">
            <a:off x="11314792" y="14810005"/>
            <a:ext cx="3532239" cy="707886"/>
          </a:xfrm>
          <a:prstGeom prst="rect">
            <a:avLst/>
          </a:prstGeom>
          <a:noFill/>
        </p:spPr>
        <p:txBody>
          <a:bodyPr wrap="square" rtlCol="0">
            <a:spAutoFit/>
          </a:bodyPr>
          <a:lstStyle/>
          <a:p>
            <a:pPr algn="ctr"/>
            <a:r>
              <a:rPr lang="en-US" sz="4000" dirty="0">
                <a:solidFill>
                  <a:schemeClr val="bg1"/>
                </a:solidFill>
                <a:latin typeface="+mj-lt"/>
              </a:rPr>
              <a:t>4 </a:t>
            </a:r>
            <a:r>
              <a:rPr lang="en-US" sz="4000" dirty="0" err="1">
                <a:solidFill>
                  <a:schemeClr val="bg1"/>
                </a:solidFill>
                <a:latin typeface="+mj-lt"/>
              </a:rPr>
              <a:t>px</a:t>
            </a:r>
            <a:endParaRPr lang="en-US" sz="4000" dirty="0">
              <a:solidFill>
                <a:schemeClr val="bg1"/>
              </a:solidFill>
              <a:latin typeface="+mj-lt"/>
            </a:endParaRPr>
          </a:p>
        </p:txBody>
      </p:sp>
      <p:sp>
        <p:nvSpPr>
          <p:cNvPr id="42" name="TextBox 41">
            <a:extLst>
              <a:ext uri="{FF2B5EF4-FFF2-40B4-BE49-F238E27FC236}">
                <a16:creationId xmlns:a16="http://schemas.microsoft.com/office/drawing/2014/main" id="{37F07418-58BD-12EA-3AC6-D77EFA662A4C}"/>
              </a:ext>
            </a:extLst>
          </p:cNvPr>
          <p:cNvSpPr txBox="1"/>
          <p:nvPr/>
        </p:nvSpPr>
        <p:spPr>
          <a:xfrm rot="16200000">
            <a:off x="16028528" y="14587895"/>
            <a:ext cx="800219" cy="5312799"/>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43" name="TextBox 42">
            <a:extLst>
              <a:ext uri="{FF2B5EF4-FFF2-40B4-BE49-F238E27FC236}">
                <a16:creationId xmlns:a16="http://schemas.microsoft.com/office/drawing/2014/main" id="{3D520846-CAA2-7394-D792-1ACEC51AD14F}"/>
              </a:ext>
            </a:extLst>
          </p:cNvPr>
          <p:cNvSpPr txBox="1"/>
          <p:nvPr/>
        </p:nvSpPr>
        <p:spPr>
          <a:xfrm>
            <a:off x="13772238" y="17741379"/>
            <a:ext cx="5164693" cy="1323439"/>
          </a:xfrm>
          <a:prstGeom prst="rect">
            <a:avLst/>
          </a:prstGeom>
          <a:noFill/>
        </p:spPr>
        <p:txBody>
          <a:bodyPr wrap="square" rtlCol="0">
            <a:spAutoFit/>
          </a:bodyPr>
          <a:lstStyle/>
          <a:p>
            <a:pPr algn="ctr"/>
            <a:r>
              <a:rPr lang="en-US" sz="4000" dirty="0">
                <a:solidFill>
                  <a:schemeClr val="bg1"/>
                </a:solidFill>
                <a:latin typeface="+mj-lt"/>
              </a:rPr>
              <a:t>64 x 32 x 32</a:t>
            </a:r>
          </a:p>
          <a:p>
            <a:pPr algn="ctr"/>
            <a:r>
              <a:rPr lang="en-US" sz="4000" dirty="0">
                <a:solidFill>
                  <a:schemeClr val="bg1"/>
                </a:solidFill>
                <a:latin typeface="+mj-lt"/>
              </a:rPr>
              <a:t>1024 features</a:t>
            </a:r>
          </a:p>
        </p:txBody>
      </p:sp>
      <p:sp>
        <p:nvSpPr>
          <p:cNvPr id="44" name="Cube 43">
            <a:extLst>
              <a:ext uri="{FF2B5EF4-FFF2-40B4-BE49-F238E27FC236}">
                <a16:creationId xmlns:a16="http://schemas.microsoft.com/office/drawing/2014/main" id="{D001671E-BCFF-4292-F0A1-D236A7039590}"/>
              </a:ext>
            </a:extLst>
          </p:cNvPr>
          <p:cNvSpPr/>
          <p:nvPr/>
        </p:nvSpPr>
        <p:spPr>
          <a:xfrm>
            <a:off x="17781805" y="14748861"/>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45" name="Cube 44">
            <a:extLst>
              <a:ext uri="{FF2B5EF4-FFF2-40B4-BE49-F238E27FC236}">
                <a16:creationId xmlns:a16="http://schemas.microsoft.com/office/drawing/2014/main" id="{90087DC0-B14F-182B-3449-68F85064CD2B}"/>
              </a:ext>
            </a:extLst>
          </p:cNvPr>
          <p:cNvSpPr/>
          <p:nvPr/>
        </p:nvSpPr>
        <p:spPr>
          <a:xfrm>
            <a:off x="21237843" y="14752664"/>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grpSp>
        <p:nvGrpSpPr>
          <p:cNvPr id="47" name="Group 46">
            <a:extLst>
              <a:ext uri="{FF2B5EF4-FFF2-40B4-BE49-F238E27FC236}">
                <a16:creationId xmlns:a16="http://schemas.microsoft.com/office/drawing/2014/main" id="{34FACC06-B90E-AC36-5804-CC7229096965}"/>
              </a:ext>
            </a:extLst>
          </p:cNvPr>
          <p:cNvGrpSpPr/>
          <p:nvPr/>
        </p:nvGrpSpPr>
        <p:grpSpPr>
          <a:xfrm>
            <a:off x="23414954" y="9738348"/>
            <a:ext cx="5414827" cy="5411003"/>
            <a:chOff x="8873240" y="11033004"/>
            <a:chExt cx="5414827" cy="5411003"/>
          </a:xfrm>
        </p:grpSpPr>
        <p:sp>
          <p:nvSpPr>
            <p:cNvPr id="48" name="TextBox 47">
              <a:extLst>
                <a:ext uri="{FF2B5EF4-FFF2-40B4-BE49-F238E27FC236}">
                  <a16:creationId xmlns:a16="http://schemas.microsoft.com/office/drawing/2014/main" id="{9D099407-A5DD-28E9-99F6-C5639872867F}"/>
                </a:ext>
              </a:extLst>
            </p:cNvPr>
            <p:cNvSpPr txBox="1"/>
            <p:nvPr/>
          </p:nvSpPr>
          <p:spPr>
            <a:xfrm>
              <a:off x="8873240" y="14922680"/>
              <a:ext cx="3532239" cy="707886"/>
            </a:xfrm>
            <a:prstGeom prst="rect">
              <a:avLst/>
            </a:prstGeom>
            <a:noFill/>
          </p:spPr>
          <p:txBody>
            <a:bodyPr wrap="square" rtlCol="0">
              <a:spAutoFit/>
            </a:bodyPr>
            <a:lstStyle/>
            <a:p>
              <a:pPr algn="ctr"/>
              <a:r>
                <a:rPr lang="en-US" sz="4000" dirty="0">
                  <a:solidFill>
                    <a:schemeClr val="bg1"/>
                  </a:solidFill>
                  <a:latin typeface="+mj-lt"/>
                </a:rPr>
                <a:t> 2 x 32 </a:t>
              </a:r>
              <a:r>
                <a:rPr lang="en-US" sz="4000" dirty="0" err="1">
                  <a:solidFill>
                    <a:schemeClr val="bg1"/>
                  </a:solidFill>
                  <a:latin typeface="+mj-lt"/>
                </a:rPr>
                <a:t>ch</a:t>
              </a:r>
              <a:endParaRPr lang="en-US" sz="4000" dirty="0">
                <a:solidFill>
                  <a:schemeClr val="bg1"/>
                </a:solidFill>
                <a:latin typeface="+mj-lt"/>
              </a:endParaRPr>
            </a:p>
          </p:txBody>
        </p:sp>
        <p:sp>
          <p:nvSpPr>
            <p:cNvPr id="49" name="Cube 48">
              <a:extLst>
                <a:ext uri="{FF2B5EF4-FFF2-40B4-BE49-F238E27FC236}">
                  <a16:creationId xmlns:a16="http://schemas.microsoft.com/office/drawing/2014/main" id="{578B6BBA-6F83-E5F7-23A8-E76A5161DF12}"/>
                </a:ext>
              </a:extLst>
            </p:cNvPr>
            <p:cNvSpPr/>
            <p:nvPr/>
          </p:nvSpPr>
          <p:spPr>
            <a:xfrm>
              <a:off x="10639360" y="11033004"/>
              <a:ext cx="2914807" cy="3824647"/>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50" name="TextBox 49">
              <a:extLst>
                <a:ext uri="{FF2B5EF4-FFF2-40B4-BE49-F238E27FC236}">
                  <a16:creationId xmlns:a16="http://schemas.microsoft.com/office/drawing/2014/main" id="{5B71ADD7-A671-D66E-4A56-5F306BE20068}"/>
                </a:ext>
              </a:extLst>
            </p:cNvPr>
            <p:cNvSpPr txBox="1"/>
            <p:nvPr/>
          </p:nvSpPr>
          <p:spPr>
            <a:xfrm rot="18760615">
              <a:off x="11752956" y="14323945"/>
              <a:ext cx="3532239" cy="707886"/>
            </a:xfrm>
            <a:prstGeom prst="rect">
              <a:avLst/>
            </a:prstGeom>
            <a:noFill/>
          </p:spPr>
          <p:txBody>
            <a:bodyPr wrap="square" rtlCol="0">
              <a:spAutoFit/>
            </a:bodyPr>
            <a:lstStyle/>
            <a:p>
              <a:pPr algn="ctr"/>
              <a:r>
                <a:rPr lang="en-US" sz="4000" dirty="0">
                  <a:solidFill>
                    <a:schemeClr val="bg1"/>
                  </a:solidFill>
                  <a:latin typeface="+mj-lt"/>
                </a:rPr>
                <a:t>8 </a:t>
              </a:r>
              <a:r>
                <a:rPr lang="en-US" sz="4000" dirty="0" err="1">
                  <a:solidFill>
                    <a:schemeClr val="bg1"/>
                  </a:solidFill>
                  <a:latin typeface="+mj-lt"/>
                </a:rPr>
                <a:t>px</a:t>
              </a:r>
              <a:endParaRPr lang="en-US" sz="4000" dirty="0">
                <a:solidFill>
                  <a:schemeClr val="bg1"/>
                </a:solidFill>
                <a:latin typeface="+mj-lt"/>
              </a:endParaRPr>
            </a:p>
          </p:txBody>
        </p:sp>
        <p:sp>
          <p:nvSpPr>
            <p:cNvPr id="51" name="TextBox 50">
              <a:extLst>
                <a:ext uri="{FF2B5EF4-FFF2-40B4-BE49-F238E27FC236}">
                  <a16:creationId xmlns:a16="http://schemas.microsoft.com/office/drawing/2014/main" id="{43EB1C39-9246-F2EC-6FEB-4E43070BC868}"/>
                </a:ext>
              </a:extLst>
            </p:cNvPr>
            <p:cNvSpPr txBox="1"/>
            <p:nvPr/>
          </p:nvSpPr>
          <p:spPr>
            <a:xfrm rot="16200000">
              <a:off x="12168004" y="12459929"/>
              <a:ext cx="3532239" cy="707886"/>
            </a:xfrm>
            <a:prstGeom prst="rect">
              <a:avLst/>
            </a:prstGeom>
            <a:noFill/>
          </p:spPr>
          <p:txBody>
            <a:bodyPr wrap="square" rtlCol="0">
              <a:spAutoFit/>
            </a:bodyPr>
            <a:lstStyle/>
            <a:p>
              <a:pPr algn="ctr"/>
              <a:r>
                <a:rPr lang="en-US" sz="4000" dirty="0">
                  <a:solidFill>
                    <a:schemeClr val="bg1"/>
                  </a:solidFill>
                  <a:latin typeface="+mj-lt"/>
                </a:rPr>
                <a:t>8 </a:t>
              </a:r>
              <a:r>
                <a:rPr lang="en-US" sz="4000" dirty="0" err="1">
                  <a:solidFill>
                    <a:schemeClr val="bg1"/>
                  </a:solidFill>
                  <a:latin typeface="+mj-lt"/>
                </a:rPr>
                <a:t>px</a:t>
              </a:r>
              <a:endParaRPr lang="en-US" sz="4000" dirty="0">
                <a:solidFill>
                  <a:schemeClr val="bg1"/>
                </a:solidFill>
                <a:latin typeface="+mj-lt"/>
              </a:endParaRPr>
            </a:p>
          </p:txBody>
        </p:sp>
      </p:grpSp>
      <p:sp>
        <p:nvSpPr>
          <p:cNvPr id="53" name="TextBox 52">
            <a:extLst>
              <a:ext uri="{FF2B5EF4-FFF2-40B4-BE49-F238E27FC236}">
                <a16:creationId xmlns:a16="http://schemas.microsoft.com/office/drawing/2014/main" id="{823F1427-9C3C-2460-A6AF-3EFE67AE0DB5}"/>
              </a:ext>
            </a:extLst>
          </p:cNvPr>
          <p:cNvSpPr txBox="1"/>
          <p:nvPr/>
        </p:nvSpPr>
        <p:spPr>
          <a:xfrm>
            <a:off x="19471723" y="16414938"/>
            <a:ext cx="3532239" cy="1323439"/>
          </a:xfrm>
          <a:prstGeom prst="rect">
            <a:avLst/>
          </a:prstGeom>
          <a:noFill/>
        </p:spPr>
        <p:txBody>
          <a:bodyPr wrap="square" rtlCol="0">
            <a:spAutoFit/>
          </a:bodyPr>
          <a:lstStyle/>
          <a:p>
            <a:pPr algn="ctr"/>
            <a:r>
              <a:rPr lang="en-US" sz="4000" dirty="0">
                <a:solidFill>
                  <a:schemeClr val="bg1"/>
                </a:solidFill>
                <a:latin typeface="+mj-lt"/>
              </a:rPr>
              <a:t>2 x 64 </a:t>
            </a:r>
            <a:r>
              <a:rPr lang="en-US" sz="4000" dirty="0" err="1">
                <a:solidFill>
                  <a:schemeClr val="bg1"/>
                </a:solidFill>
                <a:latin typeface="+mj-lt"/>
              </a:rPr>
              <a:t>ch</a:t>
            </a:r>
            <a:endParaRPr lang="en-US" sz="4000" dirty="0">
              <a:solidFill>
                <a:schemeClr val="bg1"/>
              </a:solidFill>
              <a:latin typeface="+mj-lt"/>
            </a:endParaRPr>
          </a:p>
          <a:p>
            <a:pPr algn="ctr"/>
            <a:r>
              <a:rPr lang="en-US" sz="4000" dirty="0">
                <a:solidFill>
                  <a:schemeClr val="bg1"/>
                </a:solidFill>
                <a:latin typeface="+mj-lt"/>
              </a:rPr>
              <a:t>128 </a:t>
            </a:r>
            <a:r>
              <a:rPr lang="en-US" sz="4000" dirty="0" err="1">
                <a:solidFill>
                  <a:schemeClr val="bg1"/>
                </a:solidFill>
                <a:latin typeface="+mj-lt"/>
              </a:rPr>
              <a:t>ch</a:t>
            </a:r>
            <a:endParaRPr lang="en-US" sz="4000" dirty="0">
              <a:solidFill>
                <a:schemeClr val="bg1"/>
              </a:solidFill>
              <a:latin typeface="+mj-lt"/>
            </a:endParaRPr>
          </a:p>
        </p:txBody>
      </p:sp>
      <p:sp>
        <p:nvSpPr>
          <p:cNvPr id="56" name="TextBox 55">
            <a:extLst>
              <a:ext uri="{FF2B5EF4-FFF2-40B4-BE49-F238E27FC236}">
                <a16:creationId xmlns:a16="http://schemas.microsoft.com/office/drawing/2014/main" id="{452705E4-488E-E8EB-1A6D-6A9559B94CE3}"/>
              </a:ext>
            </a:extLst>
          </p:cNvPr>
          <p:cNvSpPr txBox="1"/>
          <p:nvPr/>
        </p:nvSpPr>
        <p:spPr>
          <a:xfrm rot="18760615">
            <a:off x="23300263" y="16060995"/>
            <a:ext cx="3532239" cy="707886"/>
          </a:xfrm>
          <a:prstGeom prst="rect">
            <a:avLst/>
          </a:prstGeom>
          <a:noFill/>
        </p:spPr>
        <p:txBody>
          <a:bodyPr wrap="square" rtlCol="0">
            <a:spAutoFit/>
          </a:bodyPr>
          <a:lstStyle/>
          <a:p>
            <a:pPr algn="ctr"/>
            <a:r>
              <a:rPr lang="en-US" sz="4000" dirty="0">
                <a:solidFill>
                  <a:schemeClr val="bg1"/>
                </a:solidFill>
                <a:latin typeface="+mj-lt"/>
              </a:rPr>
              <a:t>4 </a:t>
            </a:r>
            <a:r>
              <a:rPr lang="en-US" sz="4000" dirty="0" err="1">
                <a:solidFill>
                  <a:schemeClr val="bg1"/>
                </a:solidFill>
                <a:latin typeface="+mj-lt"/>
              </a:rPr>
              <a:t>px</a:t>
            </a:r>
            <a:endParaRPr lang="en-US" sz="4000" dirty="0">
              <a:solidFill>
                <a:schemeClr val="bg1"/>
              </a:solidFill>
              <a:latin typeface="+mj-lt"/>
            </a:endParaRPr>
          </a:p>
        </p:txBody>
      </p:sp>
      <p:sp>
        <p:nvSpPr>
          <p:cNvPr id="57" name="TextBox 56">
            <a:extLst>
              <a:ext uri="{FF2B5EF4-FFF2-40B4-BE49-F238E27FC236}">
                <a16:creationId xmlns:a16="http://schemas.microsoft.com/office/drawing/2014/main" id="{65508711-C48F-3BB5-4E27-0F6A07D15674}"/>
              </a:ext>
            </a:extLst>
          </p:cNvPr>
          <p:cNvSpPr txBox="1"/>
          <p:nvPr/>
        </p:nvSpPr>
        <p:spPr>
          <a:xfrm rot="16200000">
            <a:off x="23708500" y="14817610"/>
            <a:ext cx="3532239" cy="707886"/>
          </a:xfrm>
          <a:prstGeom prst="rect">
            <a:avLst/>
          </a:prstGeom>
          <a:noFill/>
        </p:spPr>
        <p:txBody>
          <a:bodyPr wrap="square" rtlCol="0">
            <a:spAutoFit/>
          </a:bodyPr>
          <a:lstStyle/>
          <a:p>
            <a:pPr algn="ctr"/>
            <a:r>
              <a:rPr lang="en-US" sz="4000" dirty="0">
                <a:solidFill>
                  <a:schemeClr val="bg1"/>
                </a:solidFill>
                <a:latin typeface="+mj-lt"/>
              </a:rPr>
              <a:t>4 </a:t>
            </a:r>
            <a:r>
              <a:rPr lang="en-US" sz="4000" dirty="0" err="1">
                <a:solidFill>
                  <a:schemeClr val="bg1"/>
                </a:solidFill>
                <a:latin typeface="+mj-lt"/>
              </a:rPr>
              <a:t>px</a:t>
            </a:r>
            <a:endParaRPr lang="en-US" sz="4000" dirty="0">
              <a:solidFill>
                <a:schemeClr val="bg1"/>
              </a:solidFill>
              <a:latin typeface="+mj-lt"/>
            </a:endParaRPr>
          </a:p>
        </p:txBody>
      </p:sp>
      <p:sp>
        <p:nvSpPr>
          <p:cNvPr id="58" name="TextBox 57">
            <a:extLst>
              <a:ext uri="{FF2B5EF4-FFF2-40B4-BE49-F238E27FC236}">
                <a16:creationId xmlns:a16="http://schemas.microsoft.com/office/drawing/2014/main" id="{B53FFC1E-3358-28D7-5816-B860690F7FC0}"/>
              </a:ext>
            </a:extLst>
          </p:cNvPr>
          <p:cNvSpPr txBox="1"/>
          <p:nvPr/>
        </p:nvSpPr>
        <p:spPr>
          <a:xfrm>
            <a:off x="31765355" y="8907153"/>
            <a:ext cx="3532239" cy="707886"/>
          </a:xfrm>
          <a:prstGeom prst="rect">
            <a:avLst/>
          </a:prstGeom>
          <a:noFill/>
        </p:spPr>
        <p:txBody>
          <a:bodyPr wrap="square" rtlCol="0">
            <a:spAutoFit/>
          </a:bodyPr>
          <a:lstStyle/>
          <a:p>
            <a:pPr algn="ctr"/>
            <a:r>
              <a:rPr lang="en-US" sz="4000" dirty="0">
                <a:solidFill>
                  <a:schemeClr val="bg1"/>
                </a:solidFill>
                <a:latin typeface="+mj-lt"/>
              </a:rPr>
              <a:t>1 </a:t>
            </a:r>
            <a:r>
              <a:rPr lang="en-US" sz="4000" dirty="0" err="1">
                <a:solidFill>
                  <a:schemeClr val="bg1"/>
                </a:solidFill>
                <a:latin typeface="+mj-lt"/>
              </a:rPr>
              <a:t>ch</a:t>
            </a:r>
            <a:endParaRPr lang="en-US" sz="4000" dirty="0">
              <a:solidFill>
                <a:schemeClr val="bg1"/>
              </a:solidFill>
              <a:latin typeface="+mj-lt"/>
            </a:endParaRPr>
          </a:p>
        </p:txBody>
      </p:sp>
      <p:sp>
        <p:nvSpPr>
          <p:cNvPr id="59" name="TextBox 58">
            <a:extLst>
              <a:ext uri="{FF2B5EF4-FFF2-40B4-BE49-F238E27FC236}">
                <a16:creationId xmlns:a16="http://schemas.microsoft.com/office/drawing/2014/main" id="{5A01E4F7-6662-8F7B-FE5C-BED8F6BBD276}"/>
              </a:ext>
            </a:extLst>
          </p:cNvPr>
          <p:cNvSpPr txBox="1"/>
          <p:nvPr/>
        </p:nvSpPr>
        <p:spPr>
          <a:xfrm rot="16200000">
            <a:off x="34250916" y="5127784"/>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60" name="TextBox 59">
            <a:extLst>
              <a:ext uri="{FF2B5EF4-FFF2-40B4-BE49-F238E27FC236}">
                <a16:creationId xmlns:a16="http://schemas.microsoft.com/office/drawing/2014/main" id="{A501B390-5A4A-FE19-A696-9FBE49C3780C}"/>
              </a:ext>
            </a:extLst>
          </p:cNvPr>
          <p:cNvSpPr txBox="1"/>
          <p:nvPr/>
        </p:nvSpPr>
        <p:spPr>
          <a:xfrm rot="19526499">
            <a:off x="33119508" y="7736772"/>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044" name="Cube 1043">
            <a:extLst>
              <a:ext uri="{FF2B5EF4-FFF2-40B4-BE49-F238E27FC236}">
                <a16:creationId xmlns:a16="http://schemas.microsoft.com/office/drawing/2014/main" id="{BDDFF7E5-DFAB-800B-0192-2BD19E3E3A8E}"/>
              </a:ext>
            </a:extLst>
          </p:cNvPr>
          <p:cNvSpPr/>
          <p:nvPr/>
        </p:nvSpPr>
        <p:spPr>
          <a:xfrm>
            <a:off x="29030446" y="3686226"/>
            <a:ext cx="2314376" cy="5486400"/>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1046" name="TextBox 1045">
            <a:extLst>
              <a:ext uri="{FF2B5EF4-FFF2-40B4-BE49-F238E27FC236}">
                <a16:creationId xmlns:a16="http://schemas.microsoft.com/office/drawing/2014/main" id="{E26F0E1B-C00B-E952-D180-7844FF584530}"/>
              </a:ext>
            </a:extLst>
          </p:cNvPr>
          <p:cNvSpPr txBox="1"/>
          <p:nvPr/>
        </p:nvSpPr>
        <p:spPr>
          <a:xfrm rot="16200000">
            <a:off x="29932646" y="6075482"/>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048" name="TextBox 1047">
            <a:extLst>
              <a:ext uri="{FF2B5EF4-FFF2-40B4-BE49-F238E27FC236}">
                <a16:creationId xmlns:a16="http://schemas.microsoft.com/office/drawing/2014/main" id="{B3AC7815-9132-AF32-0405-9ABFBAEB5538}"/>
              </a:ext>
            </a:extLst>
          </p:cNvPr>
          <p:cNvSpPr txBox="1"/>
          <p:nvPr/>
        </p:nvSpPr>
        <p:spPr>
          <a:xfrm rot="18819509">
            <a:off x="29718045" y="8677647"/>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051" name="TextBox 1050">
            <a:extLst>
              <a:ext uri="{FF2B5EF4-FFF2-40B4-BE49-F238E27FC236}">
                <a16:creationId xmlns:a16="http://schemas.microsoft.com/office/drawing/2014/main" id="{FC9BE15A-3956-6DF3-B82C-AFE92A902119}"/>
              </a:ext>
            </a:extLst>
          </p:cNvPr>
          <p:cNvSpPr txBox="1"/>
          <p:nvPr/>
        </p:nvSpPr>
        <p:spPr>
          <a:xfrm>
            <a:off x="27651714" y="9201304"/>
            <a:ext cx="3532239" cy="707886"/>
          </a:xfrm>
          <a:prstGeom prst="rect">
            <a:avLst/>
          </a:prstGeom>
          <a:noFill/>
        </p:spPr>
        <p:txBody>
          <a:bodyPr wrap="square" rtlCol="0">
            <a:spAutoFit/>
          </a:bodyPr>
          <a:lstStyle/>
          <a:p>
            <a:pPr algn="ctr"/>
            <a:r>
              <a:rPr lang="en-US" sz="4000" dirty="0">
                <a:solidFill>
                  <a:schemeClr val="bg1"/>
                </a:solidFill>
                <a:latin typeface="+mj-lt"/>
              </a:rPr>
              <a:t>2 x 16 </a:t>
            </a:r>
            <a:r>
              <a:rPr lang="en-US" sz="4000" dirty="0" err="1">
                <a:solidFill>
                  <a:schemeClr val="bg1"/>
                </a:solidFill>
                <a:latin typeface="+mj-lt"/>
              </a:rPr>
              <a:t>ch</a:t>
            </a:r>
            <a:endParaRPr lang="en-US" sz="4000" dirty="0">
              <a:solidFill>
                <a:schemeClr val="bg1"/>
              </a:solidFill>
              <a:latin typeface="+mj-lt"/>
            </a:endParaRPr>
          </a:p>
        </p:txBody>
      </p:sp>
      <p:sp>
        <p:nvSpPr>
          <p:cNvPr id="1052" name="Arrow: Right 1051">
            <a:extLst>
              <a:ext uri="{FF2B5EF4-FFF2-40B4-BE49-F238E27FC236}">
                <a16:creationId xmlns:a16="http://schemas.microsoft.com/office/drawing/2014/main" id="{4F7D26EC-292E-BCB5-49BB-15F4B03A9C61}"/>
              </a:ext>
            </a:extLst>
          </p:cNvPr>
          <p:cNvSpPr/>
          <p:nvPr/>
        </p:nvSpPr>
        <p:spPr>
          <a:xfrm>
            <a:off x="8363533" y="6183114"/>
            <a:ext cx="1818766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3" name="Arrow: Right 1052">
            <a:extLst>
              <a:ext uri="{FF2B5EF4-FFF2-40B4-BE49-F238E27FC236}">
                <a16:creationId xmlns:a16="http://schemas.microsoft.com/office/drawing/2014/main" id="{D1F32898-E049-7007-210E-A0DCF6B4CC32}"/>
              </a:ext>
            </a:extLst>
          </p:cNvPr>
          <p:cNvSpPr/>
          <p:nvPr/>
        </p:nvSpPr>
        <p:spPr>
          <a:xfrm>
            <a:off x="11254843" y="11052629"/>
            <a:ext cx="11280697"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4" name="Arrow: Right 1053">
            <a:extLst>
              <a:ext uri="{FF2B5EF4-FFF2-40B4-BE49-F238E27FC236}">
                <a16:creationId xmlns:a16="http://schemas.microsoft.com/office/drawing/2014/main" id="{86BC4847-631F-7E3A-AB8C-11C35A3F556C}"/>
              </a:ext>
            </a:extLst>
          </p:cNvPr>
          <p:cNvSpPr/>
          <p:nvPr/>
        </p:nvSpPr>
        <p:spPr>
          <a:xfrm>
            <a:off x="13538774" y="15020872"/>
            <a:ext cx="3864943"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5" name="Arrow: Bent-Up 1054">
            <a:extLst>
              <a:ext uri="{FF2B5EF4-FFF2-40B4-BE49-F238E27FC236}">
                <a16:creationId xmlns:a16="http://schemas.microsoft.com/office/drawing/2014/main" id="{57B95C6C-E3E1-37C1-9D67-0B03EFD31C73}"/>
              </a:ext>
            </a:extLst>
          </p:cNvPr>
          <p:cNvSpPr/>
          <p:nvPr/>
        </p:nvSpPr>
        <p:spPr>
          <a:xfrm>
            <a:off x="18793699" y="17069667"/>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6" name="Arrow: Bent-Up 1055">
            <a:extLst>
              <a:ext uri="{FF2B5EF4-FFF2-40B4-BE49-F238E27FC236}">
                <a16:creationId xmlns:a16="http://schemas.microsoft.com/office/drawing/2014/main" id="{ABA6A560-C6A8-FD00-1E7A-D96A91A81952}"/>
              </a:ext>
            </a:extLst>
          </p:cNvPr>
          <p:cNvSpPr/>
          <p:nvPr/>
        </p:nvSpPr>
        <p:spPr>
          <a:xfrm>
            <a:off x="26083973" y="13749238"/>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7" name="Arrow: Bent-Up 1056">
            <a:extLst>
              <a:ext uri="{FF2B5EF4-FFF2-40B4-BE49-F238E27FC236}">
                <a16:creationId xmlns:a16="http://schemas.microsoft.com/office/drawing/2014/main" id="{DB421D09-3756-A7BC-A6F9-87DB2BC9AA3D}"/>
              </a:ext>
            </a:extLst>
          </p:cNvPr>
          <p:cNvSpPr/>
          <p:nvPr/>
        </p:nvSpPr>
        <p:spPr>
          <a:xfrm>
            <a:off x="29245275" y="10245991"/>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9" name="Arrow: Bent-Up 1058">
            <a:extLst>
              <a:ext uri="{FF2B5EF4-FFF2-40B4-BE49-F238E27FC236}">
                <a16:creationId xmlns:a16="http://schemas.microsoft.com/office/drawing/2014/main" id="{1F9BD8D2-5C85-B593-1B6B-3E9F57C4C7C0}"/>
              </a:ext>
            </a:extLst>
          </p:cNvPr>
          <p:cNvSpPr/>
          <p:nvPr/>
        </p:nvSpPr>
        <p:spPr>
          <a:xfrm rot="5400000">
            <a:off x="7171093" y="14740841"/>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0" name="Arrow: Bent-Up 1059">
            <a:extLst>
              <a:ext uri="{FF2B5EF4-FFF2-40B4-BE49-F238E27FC236}">
                <a16:creationId xmlns:a16="http://schemas.microsoft.com/office/drawing/2014/main" id="{75020050-F237-87E2-8BAC-DB8B85ABC208}"/>
              </a:ext>
            </a:extLst>
          </p:cNvPr>
          <p:cNvSpPr/>
          <p:nvPr/>
        </p:nvSpPr>
        <p:spPr>
          <a:xfrm rot="5400000">
            <a:off x="11253077" y="16263636"/>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1" name="Arrow: Bent-Up 1060">
            <a:extLst>
              <a:ext uri="{FF2B5EF4-FFF2-40B4-BE49-F238E27FC236}">
                <a16:creationId xmlns:a16="http://schemas.microsoft.com/office/drawing/2014/main" id="{39BA5F06-4BF0-FB90-2C5E-71B7F541E792}"/>
              </a:ext>
            </a:extLst>
          </p:cNvPr>
          <p:cNvSpPr/>
          <p:nvPr/>
        </p:nvSpPr>
        <p:spPr>
          <a:xfrm rot="5400000">
            <a:off x="5389392" y="11219749"/>
            <a:ext cx="1328239"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Arrow: Right 1">
            <a:extLst>
              <a:ext uri="{FF2B5EF4-FFF2-40B4-BE49-F238E27FC236}">
                <a16:creationId xmlns:a16="http://schemas.microsoft.com/office/drawing/2014/main" id="{4763B0C1-59C8-2B8D-EA53-8A4B52A96CBE}"/>
              </a:ext>
            </a:extLst>
          </p:cNvPr>
          <p:cNvSpPr/>
          <p:nvPr/>
        </p:nvSpPr>
        <p:spPr>
          <a:xfrm>
            <a:off x="31553518" y="7068112"/>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 name="Cube 4">
            <a:extLst>
              <a:ext uri="{FF2B5EF4-FFF2-40B4-BE49-F238E27FC236}">
                <a16:creationId xmlns:a16="http://schemas.microsoft.com/office/drawing/2014/main" id="{6B3D2B31-2C1A-76F5-0134-A2B1BCC45F39}"/>
              </a:ext>
            </a:extLst>
          </p:cNvPr>
          <p:cNvSpPr/>
          <p:nvPr/>
        </p:nvSpPr>
        <p:spPr>
          <a:xfrm>
            <a:off x="4830224" y="3838996"/>
            <a:ext cx="2561317" cy="5486400"/>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6" name="TextBox 5">
            <a:extLst>
              <a:ext uri="{FF2B5EF4-FFF2-40B4-BE49-F238E27FC236}">
                <a16:creationId xmlns:a16="http://schemas.microsoft.com/office/drawing/2014/main" id="{03877672-5841-9176-412B-C1DED0C06D24}"/>
              </a:ext>
            </a:extLst>
          </p:cNvPr>
          <p:cNvSpPr txBox="1"/>
          <p:nvPr/>
        </p:nvSpPr>
        <p:spPr>
          <a:xfrm rot="16200000">
            <a:off x="5978058" y="5794065"/>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0" name="TextBox 9">
            <a:extLst>
              <a:ext uri="{FF2B5EF4-FFF2-40B4-BE49-F238E27FC236}">
                <a16:creationId xmlns:a16="http://schemas.microsoft.com/office/drawing/2014/main" id="{CD484621-28FA-7363-1171-63424FE52CFA}"/>
              </a:ext>
            </a:extLst>
          </p:cNvPr>
          <p:cNvSpPr txBox="1"/>
          <p:nvPr/>
        </p:nvSpPr>
        <p:spPr>
          <a:xfrm rot="18727058">
            <a:off x="5651435" y="8819316"/>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px</a:t>
            </a:r>
            <a:endParaRPr lang="en-US" sz="4000" dirty="0">
              <a:solidFill>
                <a:schemeClr val="bg1"/>
              </a:solidFill>
              <a:latin typeface="+mj-lt"/>
            </a:endParaRPr>
          </a:p>
        </p:txBody>
      </p:sp>
      <p:sp>
        <p:nvSpPr>
          <p:cNvPr id="14" name="TextBox 13">
            <a:extLst>
              <a:ext uri="{FF2B5EF4-FFF2-40B4-BE49-F238E27FC236}">
                <a16:creationId xmlns:a16="http://schemas.microsoft.com/office/drawing/2014/main" id="{5CA96C30-2D13-7DEC-EBE2-B90FFC03B5B0}"/>
              </a:ext>
            </a:extLst>
          </p:cNvPr>
          <p:cNvSpPr txBox="1"/>
          <p:nvPr/>
        </p:nvSpPr>
        <p:spPr>
          <a:xfrm>
            <a:off x="3795210" y="9464995"/>
            <a:ext cx="3532239" cy="707886"/>
          </a:xfrm>
          <a:prstGeom prst="rect">
            <a:avLst/>
          </a:prstGeom>
          <a:noFill/>
        </p:spPr>
        <p:txBody>
          <a:bodyPr wrap="square" rtlCol="0">
            <a:spAutoFit/>
          </a:bodyPr>
          <a:lstStyle/>
          <a:p>
            <a:pPr algn="ctr"/>
            <a:r>
              <a:rPr lang="en-US" sz="4000" dirty="0">
                <a:solidFill>
                  <a:schemeClr val="bg1"/>
                </a:solidFill>
                <a:latin typeface="+mj-lt"/>
              </a:rPr>
              <a:t>16 </a:t>
            </a:r>
            <a:r>
              <a:rPr lang="en-US" sz="4000" dirty="0" err="1">
                <a:solidFill>
                  <a:schemeClr val="bg1"/>
                </a:solidFill>
                <a:latin typeface="+mj-lt"/>
              </a:rPr>
              <a:t>ch</a:t>
            </a:r>
            <a:endParaRPr lang="en-US" sz="4000" dirty="0">
              <a:solidFill>
                <a:schemeClr val="bg1"/>
              </a:solidFill>
              <a:latin typeface="+mj-lt"/>
            </a:endParaRPr>
          </a:p>
        </p:txBody>
      </p:sp>
      <p:sp>
        <p:nvSpPr>
          <p:cNvPr id="15" name="Arrow: Right 14">
            <a:extLst>
              <a:ext uri="{FF2B5EF4-FFF2-40B4-BE49-F238E27FC236}">
                <a16:creationId xmlns:a16="http://schemas.microsoft.com/office/drawing/2014/main" id="{5E07D9E4-60A2-87A0-EE47-F7AEFAEC5297}"/>
              </a:ext>
            </a:extLst>
          </p:cNvPr>
          <p:cNvSpPr/>
          <p:nvPr/>
        </p:nvSpPr>
        <p:spPr>
          <a:xfrm>
            <a:off x="3522298" y="7898141"/>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pic>
        <p:nvPicPr>
          <p:cNvPr id="3" name="Picture 2">
            <a:extLst>
              <a:ext uri="{FF2B5EF4-FFF2-40B4-BE49-F238E27FC236}">
                <a16:creationId xmlns:a16="http://schemas.microsoft.com/office/drawing/2014/main" id="{1AC53D44-E41D-D24C-B8EE-AD951431B6AA}"/>
              </a:ext>
            </a:extLst>
          </p:cNvPr>
          <p:cNvPicPr>
            <a:picLocks noChangeAspect="1"/>
          </p:cNvPicPr>
          <p:nvPr/>
        </p:nvPicPr>
        <p:blipFill rotWithShape="1">
          <a:blip r:embed="rId7"/>
          <a:srcRect l="6134" t="13739" r="67628" b="16433"/>
          <a:stretch/>
        </p:blipFill>
        <p:spPr>
          <a:xfrm>
            <a:off x="31440617" y="2961552"/>
            <a:ext cx="5619640" cy="5132904"/>
          </a:xfrm>
          <a:prstGeom prst="rect">
            <a:avLst/>
          </a:prstGeom>
          <a:scene3d>
            <a:camera prst="isometricOffAxis2Right"/>
            <a:lightRig rig="threePt" dir="t"/>
          </a:scene3d>
        </p:spPr>
      </p:pic>
      <p:pic>
        <p:nvPicPr>
          <p:cNvPr id="7" name="Picture 6">
            <a:extLst>
              <a:ext uri="{FF2B5EF4-FFF2-40B4-BE49-F238E27FC236}">
                <a16:creationId xmlns:a16="http://schemas.microsoft.com/office/drawing/2014/main" id="{24C18ED0-3D90-0117-D198-0687C12BBD00}"/>
              </a:ext>
            </a:extLst>
          </p:cNvPr>
          <p:cNvPicPr>
            <a:picLocks noChangeAspect="1"/>
          </p:cNvPicPr>
          <p:nvPr/>
        </p:nvPicPr>
        <p:blipFill rotWithShape="1">
          <a:blip r:embed="rId7"/>
          <a:srcRect l="38751" t="13450" r="34446" b="16157"/>
          <a:stretch/>
        </p:blipFill>
        <p:spPr>
          <a:xfrm>
            <a:off x="-630691" y="3557061"/>
            <a:ext cx="5740708" cy="5350092"/>
          </a:xfrm>
          <a:prstGeom prst="rect">
            <a:avLst/>
          </a:prstGeom>
          <a:scene3d>
            <a:camera prst="isometricOffAxis2Right"/>
            <a:lightRig rig="threePt" dir="t"/>
          </a:scene3d>
        </p:spPr>
      </p:pic>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Previous Lab</a:t>
            </a:r>
          </a:p>
        </p:txBody>
      </p:sp>
    </p:spTree>
    <p:extLst>
      <p:ext uri="{BB962C8B-B14F-4D97-AF65-F5344CB8AC3E}">
        <p14:creationId xmlns:p14="http://schemas.microsoft.com/office/powerpoint/2010/main" val="1250106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The U-Net Architecture</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Next Lab</a:t>
            </a:r>
          </a:p>
        </p:txBody>
      </p:sp>
      <p:sp>
        <p:nvSpPr>
          <p:cNvPr id="9" name="Cube 8">
            <a:extLst>
              <a:ext uri="{FF2B5EF4-FFF2-40B4-BE49-F238E27FC236}">
                <a16:creationId xmlns:a16="http://schemas.microsoft.com/office/drawing/2014/main" id="{829A936A-5589-6BB5-FAC3-1699F0330CCF}"/>
              </a:ext>
            </a:extLst>
          </p:cNvPr>
          <p:cNvSpPr/>
          <p:nvPr/>
        </p:nvSpPr>
        <p:spPr>
          <a:xfrm>
            <a:off x="26768348" y="6382511"/>
            <a:ext cx="2561317" cy="4048669"/>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12" name="Cube 11">
            <a:extLst>
              <a:ext uri="{FF2B5EF4-FFF2-40B4-BE49-F238E27FC236}">
                <a16:creationId xmlns:a16="http://schemas.microsoft.com/office/drawing/2014/main" id="{1625FFE1-2B3C-A678-5828-402C366406A7}"/>
              </a:ext>
            </a:extLst>
          </p:cNvPr>
          <p:cNvSpPr/>
          <p:nvPr/>
        </p:nvSpPr>
        <p:spPr>
          <a:xfrm>
            <a:off x="23246896" y="11658600"/>
            <a:ext cx="2914807" cy="2818855"/>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3" name="Cube 12">
            <a:extLst>
              <a:ext uri="{FF2B5EF4-FFF2-40B4-BE49-F238E27FC236}">
                <a16:creationId xmlns:a16="http://schemas.microsoft.com/office/drawing/2014/main" id="{3DBB256D-E7D8-5FC1-B2CC-B4C765CE9F97}"/>
              </a:ext>
            </a:extLst>
          </p:cNvPr>
          <p:cNvSpPr/>
          <p:nvPr/>
        </p:nvSpPr>
        <p:spPr>
          <a:xfrm>
            <a:off x="9151762" y="15322020"/>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6" name="Graphic 15" descr="Close with solid fill">
            <a:extLst>
              <a:ext uri="{FF2B5EF4-FFF2-40B4-BE49-F238E27FC236}">
                <a16:creationId xmlns:a16="http://schemas.microsoft.com/office/drawing/2014/main" id="{39F98918-C215-87A5-C8A1-B2C27BEB8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837275" y="8021431"/>
            <a:ext cx="914400" cy="914400"/>
          </a:xfrm>
          <a:prstGeom prst="rect">
            <a:avLst/>
          </a:prstGeom>
        </p:spPr>
      </p:pic>
      <p:sp>
        <p:nvSpPr>
          <p:cNvPr id="17" name="Cube 16">
            <a:extLst>
              <a:ext uri="{FF2B5EF4-FFF2-40B4-BE49-F238E27FC236}">
                <a16:creationId xmlns:a16="http://schemas.microsoft.com/office/drawing/2014/main" id="{A7A83C54-CCD5-EC22-E302-8A387A5AD5BC}"/>
              </a:ext>
            </a:extLst>
          </p:cNvPr>
          <p:cNvSpPr/>
          <p:nvPr/>
        </p:nvSpPr>
        <p:spPr>
          <a:xfrm>
            <a:off x="7323667"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19" name="TextBox 18">
            <a:extLst>
              <a:ext uri="{FF2B5EF4-FFF2-40B4-BE49-F238E27FC236}">
                <a16:creationId xmlns:a16="http://schemas.microsoft.com/office/drawing/2014/main" id="{5C9BF3D8-2D75-79F6-7D40-F89B75723A3F}"/>
              </a:ext>
            </a:extLst>
          </p:cNvPr>
          <p:cNvSpPr txBox="1"/>
          <p:nvPr/>
        </p:nvSpPr>
        <p:spPr>
          <a:xfrm rot="16200000">
            <a:off x="16254802" y="16602681"/>
            <a:ext cx="800219" cy="3926701"/>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20" name="Cube 19">
            <a:extLst>
              <a:ext uri="{FF2B5EF4-FFF2-40B4-BE49-F238E27FC236}">
                <a16:creationId xmlns:a16="http://schemas.microsoft.com/office/drawing/2014/main" id="{AF215D6A-44B6-5CC2-FD8C-12A27AC4C9DF}"/>
              </a:ext>
            </a:extLst>
          </p:cNvPr>
          <p:cNvSpPr/>
          <p:nvPr/>
        </p:nvSpPr>
        <p:spPr>
          <a:xfrm>
            <a:off x="18128598" y="15322019"/>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21" name="Cube 20">
            <a:extLst>
              <a:ext uri="{FF2B5EF4-FFF2-40B4-BE49-F238E27FC236}">
                <a16:creationId xmlns:a16="http://schemas.microsoft.com/office/drawing/2014/main" id="{ADD127A7-41A0-FAE2-523B-6255FB4C5C88}"/>
              </a:ext>
            </a:extLst>
          </p:cNvPr>
          <p:cNvSpPr/>
          <p:nvPr/>
        </p:nvSpPr>
        <p:spPr>
          <a:xfrm>
            <a:off x="21584636" y="1532582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sp>
        <p:nvSpPr>
          <p:cNvPr id="22" name="Cube 21">
            <a:extLst>
              <a:ext uri="{FF2B5EF4-FFF2-40B4-BE49-F238E27FC236}">
                <a16:creationId xmlns:a16="http://schemas.microsoft.com/office/drawing/2014/main" id="{3D5B8871-8787-7BEF-ABD5-A692BF846EAA}"/>
              </a:ext>
            </a:extLst>
          </p:cNvPr>
          <p:cNvSpPr/>
          <p:nvPr/>
        </p:nvSpPr>
        <p:spPr>
          <a:xfrm>
            <a:off x="25511336"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23" name="Cube 22">
            <a:extLst>
              <a:ext uri="{FF2B5EF4-FFF2-40B4-BE49-F238E27FC236}">
                <a16:creationId xmlns:a16="http://schemas.microsoft.com/office/drawing/2014/main" id="{33525682-A15B-5DA2-146E-830B6FC3503F}"/>
              </a:ext>
            </a:extLst>
          </p:cNvPr>
          <p:cNvSpPr/>
          <p:nvPr/>
        </p:nvSpPr>
        <p:spPr>
          <a:xfrm>
            <a:off x="28830054" y="6381783"/>
            <a:ext cx="2314376"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25" name="Arrow: Right 24">
            <a:extLst>
              <a:ext uri="{FF2B5EF4-FFF2-40B4-BE49-F238E27FC236}">
                <a16:creationId xmlns:a16="http://schemas.microsoft.com/office/drawing/2014/main" id="{D2DE81D8-252C-F9A6-5BC9-B9345BD777A1}"/>
              </a:ext>
            </a:extLst>
          </p:cNvPr>
          <p:cNvSpPr/>
          <p:nvPr/>
        </p:nvSpPr>
        <p:spPr>
          <a:xfrm>
            <a:off x="7712377" y="7440941"/>
            <a:ext cx="18638434"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 name="Arrow: Right 30">
            <a:extLst>
              <a:ext uri="{FF2B5EF4-FFF2-40B4-BE49-F238E27FC236}">
                <a16:creationId xmlns:a16="http://schemas.microsoft.com/office/drawing/2014/main" id="{A3D551FA-7A00-C7F3-CC52-588063F4C67E}"/>
              </a:ext>
            </a:extLst>
          </p:cNvPr>
          <p:cNvSpPr/>
          <p:nvPr/>
        </p:nvSpPr>
        <p:spPr>
          <a:xfrm>
            <a:off x="10646457" y="11964072"/>
            <a:ext cx="12219346"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2" name="Arrow: Right 31">
            <a:extLst>
              <a:ext uri="{FF2B5EF4-FFF2-40B4-BE49-F238E27FC236}">
                <a16:creationId xmlns:a16="http://schemas.microsoft.com/office/drawing/2014/main" id="{0E30670B-1654-99F2-0CE0-18D9C623BFFC}"/>
              </a:ext>
            </a:extLst>
          </p:cNvPr>
          <p:cNvSpPr/>
          <p:nvPr/>
        </p:nvSpPr>
        <p:spPr>
          <a:xfrm>
            <a:off x="13344321" y="15594030"/>
            <a:ext cx="440618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7" name="Arrow: Bent-Up 36">
            <a:extLst>
              <a:ext uri="{FF2B5EF4-FFF2-40B4-BE49-F238E27FC236}">
                <a16:creationId xmlns:a16="http://schemas.microsoft.com/office/drawing/2014/main" id="{E61C057B-636C-8037-8BFE-596D558F0075}"/>
              </a:ext>
            </a:extLst>
          </p:cNvPr>
          <p:cNvSpPr/>
          <p:nvPr/>
        </p:nvSpPr>
        <p:spPr>
          <a:xfrm>
            <a:off x="19123961" y="17224701"/>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 name="Arrow: Bent-Up 37">
            <a:extLst>
              <a:ext uri="{FF2B5EF4-FFF2-40B4-BE49-F238E27FC236}">
                <a16:creationId xmlns:a16="http://schemas.microsoft.com/office/drawing/2014/main" id="{C9893DFC-6061-4D18-C2BE-6DF5245C9586}"/>
              </a:ext>
            </a:extLst>
          </p:cNvPr>
          <p:cNvSpPr/>
          <p:nvPr/>
        </p:nvSpPr>
        <p:spPr>
          <a:xfrm>
            <a:off x="25777195" y="14821050"/>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 name="Arrow: Bent-Up 38">
            <a:extLst>
              <a:ext uri="{FF2B5EF4-FFF2-40B4-BE49-F238E27FC236}">
                <a16:creationId xmlns:a16="http://schemas.microsoft.com/office/drawing/2014/main" id="{A18DD74D-42CF-C19A-2E8F-84B9FBBB3878}"/>
              </a:ext>
            </a:extLst>
          </p:cNvPr>
          <p:cNvSpPr/>
          <p:nvPr/>
        </p:nvSpPr>
        <p:spPr>
          <a:xfrm>
            <a:off x="28696588" y="10649791"/>
            <a:ext cx="1328239" cy="245185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 name="Arrow: Bent-Up 39">
            <a:extLst>
              <a:ext uri="{FF2B5EF4-FFF2-40B4-BE49-F238E27FC236}">
                <a16:creationId xmlns:a16="http://schemas.microsoft.com/office/drawing/2014/main" id="{30671F15-9AC0-BAED-2EBF-C08054F94536}"/>
              </a:ext>
            </a:extLst>
          </p:cNvPr>
          <p:cNvSpPr/>
          <p:nvPr/>
        </p:nvSpPr>
        <p:spPr>
          <a:xfrm rot="5400000">
            <a:off x="7517886" y="15313999"/>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 name="Arrow: Bent-Up 40">
            <a:extLst>
              <a:ext uri="{FF2B5EF4-FFF2-40B4-BE49-F238E27FC236}">
                <a16:creationId xmlns:a16="http://schemas.microsoft.com/office/drawing/2014/main" id="{EF54E49B-5A53-821C-D4A5-56B089F622DC}"/>
              </a:ext>
            </a:extLst>
          </p:cNvPr>
          <p:cNvSpPr/>
          <p:nvPr/>
        </p:nvSpPr>
        <p:spPr>
          <a:xfrm rot="5400000">
            <a:off x="11583339" y="16418670"/>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6" name="Arrow: Bent-Up 45">
            <a:extLst>
              <a:ext uri="{FF2B5EF4-FFF2-40B4-BE49-F238E27FC236}">
                <a16:creationId xmlns:a16="http://schemas.microsoft.com/office/drawing/2014/main" id="{801669F2-1009-7357-22B4-26C9175A3883}"/>
              </a:ext>
            </a:extLst>
          </p:cNvPr>
          <p:cNvSpPr/>
          <p:nvPr/>
        </p:nvSpPr>
        <p:spPr>
          <a:xfrm rot="5400000">
            <a:off x="5150360" y="11561899"/>
            <a:ext cx="2466827"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1" name="Arrow: Right 60">
            <a:extLst>
              <a:ext uri="{FF2B5EF4-FFF2-40B4-BE49-F238E27FC236}">
                <a16:creationId xmlns:a16="http://schemas.microsoft.com/office/drawing/2014/main" id="{FBB77250-9B66-37CC-E35F-C447B686CD9C}"/>
              </a:ext>
            </a:extLst>
          </p:cNvPr>
          <p:cNvSpPr/>
          <p:nvPr/>
        </p:nvSpPr>
        <p:spPr>
          <a:xfrm>
            <a:off x="31391371" y="7513966"/>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2" name="Cube 61">
            <a:extLst>
              <a:ext uri="{FF2B5EF4-FFF2-40B4-BE49-F238E27FC236}">
                <a16:creationId xmlns:a16="http://schemas.microsoft.com/office/drawing/2014/main" id="{A2E71435-BF74-8C6F-9742-0556ECECCAA9}"/>
              </a:ext>
            </a:extLst>
          </p:cNvPr>
          <p:cNvSpPr/>
          <p:nvPr/>
        </p:nvSpPr>
        <p:spPr>
          <a:xfrm>
            <a:off x="4629832" y="6534553"/>
            <a:ext cx="2561317"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63" name="Arrow: Right 62">
            <a:extLst>
              <a:ext uri="{FF2B5EF4-FFF2-40B4-BE49-F238E27FC236}">
                <a16:creationId xmlns:a16="http://schemas.microsoft.com/office/drawing/2014/main" id="{9F2C0B5C-C189-EAFF-5E69-B6D90DA5C639}"/>
              </a:ext>
            </a:extLst>
          </p:cNvPr>
          <p:cNvSpPr/>
          <p:nvPr/>
        </p:nvSpPr>
        <p:spPr>
          <a:xfrm>
            <a:off x="3359155" y="7917604"/>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pic>
        <p:nvPicPr>
          <p:cNvPr id="1027" name="Picture 1026">
            <a:extLst>
              <a:ext uri="{FF2B5EF4-FFF2-40B4-BE49-F238E27FC236}">
                <a16:creationId xmlns:a16="http://schemas.microsoft.com/office/drawing/2014/main" id="{094807F8-14CC-CEBF-F7CC-669AD80EE1B2}"/>
              </a:ext>
            </a:extLst>
          </p:cNvPr>
          <p:cNvPicPr>
            <a:picLocks noChangeAspect="1"/>
          </p:cNvPicPr>
          <p:nvPr/>
        </p:nvPicPr>
        <p:blipFill rotWithShape="1">
          <a:blip r:embed="rId5"/>
          <a:srcRect l="57940" b="17378"/>
          <a:stretch/>
        </p:blipFill>
        <p:spPr>
          <a:xfrm>
            <a:off x="644001" y="6725378"/>
            <a:ext cx="3368602" cy="3399281"/>
          </a:xfrm>
          <a:prstGeom prst="rect">
            <a:avLst/>
          </a:prstGeom>
          <a:scene3d>
            <a:camera prst="isometricOffAxis2Right"/>
            <a:lightRig rig="threePt" dir="t"/>
          </a:scene3d>
        </p:spPr>
      </p:pic>
      <p:pic>
        <p:nvPicPr>
          <p:cNvPr id="1028" name="Picture 1027">
            <a:extLst>
              <a:ext uri="{FF2B5EF4-FFF2-40B4-BE49-F238E27FC236}">
                <a16:creationId xmlns:a16="http://schemas.microsoft.com/office/drawing/2014/main" id="{E60D3CAB-50B5-7388-A052-4158694D0272}"/>
              </a:ext>
            </a:extLst>
          </p:cNvPr>
          <p:cNvPicPr>
            <a:picLocks noChangeAspect="1"/>
          </p:cNvPicPr>
          <p:nvPr/>
        </p:nvPicPr>
        <p:blipFill rotWithShape="1">
          <a:blip r:embed="rId5"/>
          <a:srcRect l="8908" t="6237" r="49593" b="20155"/>
          <a:stretch/>
        </p:blipFill>
        <p:spPr>
          <a:xfrm>
            <a:off x="31878990" y="6910793"/>
            <a:ext cx="3323700" cy="3028451"/>
          </a:xfrm>
          <a:prstGeom prst="rect">
            <a:avLst/>
          </a:prstGeom>
          <a:scene3d>
            <a:camera prst="isometricOffAxis2Right"/>
            <a:lightRig rig="threePt" dir="t"/>
          </a:scene3d>
        </p:spPr>
      </p:pic>
    </p:spTree>
    <p:extLst>
      <p:ext uri="{BB962C8B-B14F-4D97-AF65-F5344CB8AC3E}">
        <p14:creationId xmlns:p14="http://schemas.microsoft.com/office/powerpoint/2010/main" val="160384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Cube 1044">
            <a:extLst>
              <a:ext uri="{FF2B5EF4-FFF2-40B4-BE49-F238E27FC236}">
                <a16:creationId xmlns:a16="http://schemas.microsoft.com/office/drawing/2014/main" id="{BBFD36A6-C7ED-3C3E-7976-14C9A65F17D9}"/>
              </a:ext>
            </a:extLst>
          </p:cNvPr>
          <p:cNvSpPr/>
          <p:nvPr/>
        </p:nvSpPr>
        <p:spPr>
          <a:xfrm>
            <a:off x="26768348" y="6382511"/>
            <a:ext cx="2561317" cy="4048669"/>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52" name="Cube 51">
            <a:extLst>
              <a:ext uri="{FF2B5EF4-FFF2-40B4-BE49-F238E27FC236}">
                <a16:creationId xmlns:a16="http://schemas.microsoft.com/office/drawing/2014/main" id="{05FDD819-3114-6A37-F580-EB209C408DC2}"/>
              </a:ext>
            </a:extLst>
          </p:cNvPr>
          <p:cNvSpPr/>
          <p:nvPr/>
        </p:nvSpPr>
        <p:spPr>
          <a:xfrm>
            <a:off x="23246896" y="11658600"/>
            <a:ext cx="2914807" cy="2818855"/>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It’s About Time</a:t>
            </a:r>
            <a:endParaRPr lang="en-US" strike="sngStrike" dirty="0"/>
          </a:p>
        </p:txBody>
      </p:sp>
      <p:pic>
        <p:nvPicPr>
          <p:cNvPr id="1024" name="Graphic 1023" descr="Checkmark with solid fill">
            <a:extLst>
              <a:ext uri="{FF2B5EF4-FFF2-40B4-BE49-F238E27FC236}">
                <a16:creationId xmlns:a16="http://schemas.microsoft.com/office/drawing/2014/main" id="{DD4AF059-7078-7353-3A9D-24906E0F1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8967" y="4974345"/>
            <a:ext cx="914400" cy="914400"/>
          </a:xfrm>
          <a:prstGeom prst="rect">
            <a:avLst/>
          </a:prstGeom>
        </p:spPr>
      </p:pic>
      <p:sp>
        <p:nvSpPr>
          <p:cNvPr id="55" name="Cube 54">
            <a:extLst>
              <a:ext uri="{FF2B5EF4-FFF2-40B4-BE49-F238E27FC236}">
                <a16:creationId xmlns:a16="http://schemas.microsoft.com/office/drawing/2014/main" id="{6EAA52D9-0986-B343-C28E-4CF0A4C05E72}"/>
              </a:ext>
            </a:extLst>
          </p:cNvPr>
          <p:cNvSpPr/>
          <p:nvPr/>
        </p:nvSpPr>
        <p:spPr>
          <a:xfrm>
            <a:off x="9151762" y="15322020"/>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047" name="Graphic 1046" descr="Close with solid fill">
            <a:extLst>
              <a:ext uri="{FF2B5EF4-FFF2-40B4-BE49-F238E27FC236}">
                <a16:creationId xmlns:a16="http://schemas.microsoft.com/office/drawing/2014/main" id="{33433C10-6FA7-927A-19FD-6FE6D83EF3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7275" y="8021431"/>
            <a:ext cx="914400" cy="914400"/>
          </a:xfrm>
          <a:prstGeom prst="rect">
            <a:avLst/>
          </a:prstGeom>
        </p:spPr>
      </p:pic>
      <p:sp>
        <p:nvSpPr>
          <p:cNvPr id="54" name="Cube 53">
            <a:extLst>
              <a:ext uri="{FF2B5EF4-FFF2-40B4-BE49-F238E27FC236}">
                <a16:creationId xmlns:a16="http://schemas.microsoft.com/office/drawing/2014/main" id="{EF69E034-41B5-AB08-1AEB-F1CE09A9E7CC}"/>
              </a:ext>
            </a:extLst>
          </p:cNvPr>
          <p:cNvSpPr/>
          <p:nvPr/>
        </p:nvSpPr>
        <p:spPr>
          <a:xfrm>
            <a:off x="7323667"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42" name="TextBox 41">
            <a:extLst>
              <a:ext uri="{FF2B5EF4-FFF2-40B4-BE49-F238E27FC236}">
                <a16:creationId xmlns:a16="http://schemas.microsoft.com/office/drawing/2014/main" id="{37F07418-58BD-12EA-3AC6-D77EFA662A4C}"/>
              </a:ext>
            </a:extLst>
          </p:cNvPr>
          <p:cNvSpPr txBox="1"/>
          <p:nvPr/>
        </p:nvSpPr>
        <p:spPr>
          <a:xfrm rot="16200000">
            <a:off x="16254802" y="16602681"/>
            <a:ext cx="800219" cy="3926701"/>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44" name="Cube 43">
            <a:extLst>
              <a:ext uri="{FF2B5EF4-FFF2-40B4-BE49-F238E27FC236}">
                <a16:creationId xmlns:a16="http://schemas.microsoft.com/office/drawing/2014/main" id="{D001671E-BCFF-4292-F0A1-D236A7039590}"/>
              </a:ext>
            </a:extLst>
          </p:cNvPr>
          <p:cNvSpPr/>
          <p:nvPr/>
        </p:nvSpPr>
        <p:spPr>
          <a:xfrm>
            <a:off x="18128598" y="15322019"/>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45" name="Cube 44">
            <a:extLst>
              <a:ext uri="{FF2B5EF4-FFF2-40B4-BE49-F238E27FC236}">
                <a16:creationId xmlns:a16="http://schemas.microsoft.com/office/drawing/2014/main" id="{90087DC0-B14F-182B-3449-68F85064CD2B}"/>
              </a:ext>
            </a:extLst>
          </p:cNvPr>
          <p:cNvSpPr/>
          <p:nvPr/>
        </p:nvSpPr>
        <p:spPr>
          <a:xfrm>
            <a:off x="21584636" y="1532582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sp>
        <p:nvSpPr>
          <p:cNvPr id="49" name="Cube 48">
            <a:extLst>
              <a:ext uri="{FF2B5EF4-FFF2-40B4-BE49-F238E27FC236}">
                <a16:creationId xmlns:a16="http://schemas.microsoft.com/office/drawing/2014/main" id="{578B6BBA-6F83-E5F7-23A8-E76A5161DF12}"/>
              </a:ext>
            </a:extLst>
          </p:cNvPr>
          <p:cNvSpPr/>
          <p:nvPr/>
        </p:nvSpPr>
        <p:spPr>
          <a:xfrm>
            <a:off x="25511336"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1044" name="Cube 1043">
            <a:extLst>
              <a:ext uri="{FF2B5EF4-FFF2-40B4-BE49-F238E27FC236}">
                <a16:creationId xmlns:a16="http://schemas.microsoft.com/office/drawing/2014/main" id="{BDDFF7E5-DFAB-800B-0192-2BD19E3E3A8E}"/>
              </a:ext>
            </a:extLst>
          </p:cNvPr>
          <p:cNvSpPr/>
          <p:nvPr/>
        </p:nvSpPr>
        <p:spPr>
          <a:xfrm>
            <a:off x="28830054" y="6381783"/>
            <a:ext cx="2314376"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1052" name="Arrow: Right 1051">
            <a:extLst>
              <a:ext uri="{FF2B5EF4-FFF2-40B4-BE49-F238E27FC236}">
                <a16:creationId xmlns:a16="http://schemas.microsoft.com/office/drawing/2014/main" id="{4F7D26EC-292E-BCB5-49BB-15F4B03A9C61}"/>
              </a:ext>
            </a:extLst>
          </p:cNvPr>
          <p:cNvSpPr/>
          <p:nvPr/>
        </p:nvSpPr>
        <p:spPr>
          <a:xfrm>
            <a:off x="7712377" y="7440941"/>
            <a:ext cx="18638434"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3" name="Arrow: Right 1052">
            <a:extLst>
              <a:ext uri="{FF2B5EF4-FFF2-40B4-BE49-F238E27FC236}">
                <a16:creationId xmlns:a16="http://schemas.microsoft.com/office/drawing/2014/main" id="{D1F32898-E049-7007-210E-A0DCF6B4CC32}"/>
              </a:ext>
            </a:extLst>
          </p:cNvPr>
          <p:cNvSpPr/>
          <p:nvPr/>
        </p:nvSpPr>
        <p:spPr>
          <a:xfrm>
            <a:off x="10646457" y="11964072"/>
            <a:ext cx="12219346"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4" name="Arrow: Right 1053">
            <a:extLst>
              <a:ext uri="{FF2B5EF4-FFF2-40B4-BE49-F238E27FC236}">
                <a16:creationId xmlns:a16="http://schemas.microsoft.com/office/drawing/2014/main" id="{86BC4847-631F-7E3A-AB8C-11C35A3F556C}"/>
              </a:ext>
            </a:extLst>
          </p:cNvPr>
          <p:cNvSpPr/>
          <p:nvPr/>
        </p:nvSpPr>
        <p:spPr>
          <a:xfrm>
            <a:off x="13344321" y="15594030"/>
            <a:ext cx="440618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5" name="Arrow: Bent-Up 1054">
            <a:extLst>
              <a:ext uri="{FF2B5EF4-FFF2-40B4-BE49-F238E27FC236}">
                <a16:creationId xmlns:a16="http://schemas.microsoft.com/office/drawing/2014/main" id="{57B95C6C-E3E1-37C1-9D67-0B03EFD31C73}"/>
              </a:ext>
            </a:extLst>
          </p:cNvPr>
          <p:cNvSpPr/>
          <p:nvPr/>
        </p:nvSpPr>
        <p:spPr>
          <a:xfrm>
            <a:off x="19123961" y="17224701"/>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6" name="Arrow: Bent-Up 1055">
            <a:extLst>
              <a:ext uri="{FF2B5EF4-FFF2-40B4-BE49-F238E27FC236}">
                <a16:creationId xmlns:a16="http://schemas.microsoft.com/office/drawing/2014/main" id="{ABA6A560-C6A8-FD00-1E7A-D96A91A81952}"/>
              </a:ext>
            </a:extLst>
          </p:cNvPr>
          <p:cNvSpPr/>
          <p:nvPr/>
        </p:nvSpPr>
        <p:spPr>
          <a:xfrm>
            <a:off x="25777195" y="14821050"/>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7" name="Arrow: Bent-Up 1056">
            <a:extLst>
              <a:ext uri="{FF2B5EF4-FFF2-40B4-BE49-F238E27FC236}">
                <a16:creationId xmlns:a16="http://schemas.microsoft.com/office/drawing/2014/main" id="{DB421D09-3756-A7BC-A6F9-87DB2BC9AA3D}"/>
              </a:ext>
            </a:extLst>
          </p:cNvPr>
          <p:cNvSpPr/>
          <p:nvPr/>
        </p:nvSpPr>
        <p:spPr>
          <a:xfrm>
            <a:off x="28696588" y="10649791"/>
            <a:ext cx="1328239" cy="245185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9" name="Arrow: Bent-Up 1058">
            <a:extLst>
              <a:ext uri="{FF2B5EF4-FFF2-40B4-BE49-F238E27FC236}">
                <a16:creationId xmlns:a16="http://schemas.microsoft.com/office/drawing/2014/main" id="{1F9BD8D2-5C85-B593-1B6B-3E9F57C4C7C0}"/>
              </a:ext>
            </a:extLst>
          </p:cNvPr>
          <p:cNvSpPr/>
          <p:nvPr/>
        </p:nvSpPr>
        <p:spPr>
          <a:xfrm rot="5400000">
            <a:off x="7517886" y="15313999"/>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0" name="Arrow: Bent-Up 1059">
            <a:extLst>
              <a:ext uri="{FF2B5EF4-FFF2-40B4-BE49-F238E27FC236}">
                <a16:creationId xmlns:a16="http://schemas.microsoft.com/office/drawing/2014/main" id="{75020050-F237-87E2-8BAC-DB8B85ABC208}"/>
              </a:ext>
            </a:extLst>
          </p:cNvPr>
          <p:cNvSpPr/>
          <p:nvPr/>
        </p:nvSpPr>
        <p:spPr>
          <a:xfrm rot="5400000">
            <a:off x="11583339" y="16418670"/>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1" name="Arrow: Bent-Up 1060">
            <a:extLst>
              <a:ext uri="{FF2B5EF4-FFF2-40B4-BE49-F238E27FC236}">
                <a16:creationId xmlns:a16="http://schemas.microsoft.com/office/drawing/2014/main" id="{39BA5F06-4BF0-FB90-2C5E-71B7F541E792}"/>
              </a:ext>
            </a:extLst>
          </p:cNvPr>
          <p:cNvSpPr/>
          <p:nvPr/>
        </p:nvSpPr>
        <p:spPr>
          <a:xfrm rot="5400000">
            <a:off x="5150360" y="11561899"/>
            <a:ext cx="2466827"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Arrow: Right 1">
            <a:extLst>
              <a:ext uri="{FF2B5EF4-FFF2-40B4-BE49-F238E27FC236}">
                <a16:creationId xmlns:a16="http://schemas.microsoft.com/office/drawing/2014/main" id="{4763B0C1-59C8-2B8D-EA53-8A4B52A96CBE}"/>
              </a:ext>
            </a:extLst>
          </p:cNvPr>
          <p:cNvSpPr/>
          <p:nvPr/>
        </p:nvSpPr>
        <p:spPr>
          <a:xfrm>
            <a:off x="31391371" y="7513966"/>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 name="Cube 4">
            <a:extLst>
              <a:ext uri="{FF2B5EF4-FFF2-40B4-BE49-F238E27FC236}">
                <a16:creationId xmlns:a16="http://schemas.microsoft.com/office/drawing/2014/main" id="{6B3D2B31-2C1A-76F5-0134-A2B1BCC45F39}"/>
              </a:ext>
            </a:extLst>
          </p:cNvPr>
          <p:cNvSpPr/>
          <p:nvPr/>
        </p:nvSpPr>
        <p:spPr>
          <a:xfrm>
            <a:off x="4629832" y="6534553"/>
            <a:ext cx="2561317"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15" name="Arrow: Right 14">
            <a:extLst>
              <a:ext uri="{FF2B5EF4-FFF2-40B4-BE49-F238E27FC236}">
                <a16:creationId xmlns:a16="http://schemas.microsoft.com/office/drawing/2014/main" id="{5E07D9E4-60A2-87A0-EE47-F7AEFAEC5297}"/>
              </a:ext>
            </a:extLst>
          </p:cNvPr>
          <p:cNvSpPr/>
          <p:nvPr/>
        </p:nvSpPr>
        <p:spPr>
          <a:xfrm>
            <a:off x="3359155" y="7917604"/>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Adding Time</a:t>
            </a:r>
          </a:p>
        </p:txBody>
      </p:sp>
      <p:pic>
        <p:nvPicPr>
          <p:cNvPr id="4" name="Picture 3">
            <a:extLst>
              <a:ext uri="{FF2B5EF4-FFF2-40B4-BE49-F238E27FC236}">
                <a16:creationId xmlns:a16="http://schemas.microsoft.com/office/drawing/2014/main" id="{6086CC01-6B25-8749-A651-6624EDC8F51C}"/>
              </a:ext>
            </a:extLst>
          </p:cNvPr>
          <p:cNvPicPr>
            <a:picLocks noChangeAspect="1"/>
          </p:cNvPicPr>
          <p:nvPr/>
        </p:nvPicPr>
        <p:blipFill rotWithShape="1">
          <a:blip r:embed="rId7"/>
          <a:srcRect l="57940" b="17378"/>
          <a:stretch/>
        </p:blipFill>
        <p:spPr>
          <a:xfrm>
            <a:off x="644001" y="6725378"/>
            <a:ext cx="3368602" cy="3399281"/>
          </a:xfrm>
          <a:prstGeom prst="rect">
            <a:avLst/>
          </a:prstGeom>
          <a:scene3d>
            <a:camera prst="isometricOffAxis2Right"/>
            <a:lightRig rig="threePt" dir="t"/>
          </a:scene3d>
        </p:spPr>
      </p:pic>
      <p:pic>
        <p:nvPicPr>
          <p:cNvPr id="8" name="Picture 7">
            <a:extLst>
              <a:ext uri="{FF2B5EF4-FFF2-40B4-BE49-F238E27FC236}">
                <a16:creationId xmlns:a16="http://schemas.microsoft.com/office/drawing/2014/main" id="{ABE13E4D-32A2-7302-7DCB-3666EDAEEEF1}"/>
              </a:ext>
            </a:extLst>
          </p:cNvPr>
          <p:cNvPicPr>
            <a:picLocks noChangeAspect="1"/>
          </p:cNvPicPr>
          <p:nvPr/>
        </p:nvPicPr>
        <p:blipFill rotWithShape="1">
          <a:blip r:embed="rId7"/>
          <a:srcRect l="8908" t="6237" r="49593" b="20155"/>
          <a:stretch/>
        </p:blipFill>
        <p:spPr>
          <a:xfrm>
            <a:off x="31878990" y="6910793"/>
            <a:ext cx="3323700" cy="3028451"/>
          </a:xfrm>
          <a:prstGeom prst="rect">
            <a:avLst/>
          </a:prstGeom>
          <a:scene3d>
            <a:camera prst="isometricOffAxis2Right"/>
            <a:lightRig rig="threePt" dir="t"/>
          </a:scene3d>
        </p:spPr>
      </p:pic>
      <p:sp>
        <p:nvSpPr>
          <p:cNvPr id="6" name="TextBox 5">
            <a:extLst>
              <a:ext uri="{FF2B5EF4-FFF2-40B4-BE49-F238E27FC236}">
                <a16:creationId xmlns:a16="http://schemas.microsoft.com/office/drawing/2014/main" id="{1337A89A-1D93-2A7A-8498-6646D23CF62C}"/>
              </a:ext>
            </a:extLst>
          </p:cNvPr>
          <p:cNvSpPr txBox="1"/>
          <p:nvPr/>
        </p:nvSpPr>
        <p:spPr>
          <a:xfrm rot="16200000">
            <a:off x="18873642" y="3993045"/>
            <a:ext cx="800219" cy="229030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a:t>
            </a:r>
          </a:p>
        </p:txBody>
      </p:sp>
      <p:sp>
        <p:nvSpPr>
          <p:cNvPr id="9" name="TextBox 8">
            <a:extLst>
              <a:ext uri="{FF2B5EF4-FFF2-40B4-BE49-F238E27FC236}">
                <a16:creationId xmlns:a16="http://schemas.microsoft.com/office/drawing/2014/main" id="{11BAC999-B35D-46EA-507A-9E2C692AA552}"/>
              </a:ext>
            </a:extLst>
          </p:cNvPr>
          <p:cNvSpPr txBox="1"/>
          <p:nvPr/>
        </p:nvSpPr>
        <p:spPr>
          <a:xfrm rot="16200000">
            <a:off x="29314936" y="3811966"/>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2</a:t>
            </a:r>
          </a:p>
        </p:txBody>
      </p:sp>
      <p:sp>
        <p:nvSpPr>
          <p:cNvPr id="10" name="Plus Sign 9">
            <a:extLst>
              <a:ext uri="{FF2B5EF4-FFF2-40B4-BE49-F238E27FC236}">
                <a16:creationId xmlns:a16="http://schemas.microsoft.com/office/drawing/2014/main" id="{4DA84684-B850-67FC-CAC3-40D54022E898}"/>
              </a:ext>
            </a:extLst>
          </p:cNvPr>
          <p:cNvSpPr/>
          <p:nvPr/>
        </p:nvSpPr>
        <p:spPr>
          <a:xfrm>
            <a:off x="26350811" y="10942971"/>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 name="TextBox 11">
            <a:extLst>
              <a:ext uri="{FF2B5EF4-FFF2-40B4-BE49-F238E27FC236}">
                <a16:creationId xmlns:a16="http://schemas.microsoft.com/office/drawing/2014/main" id="{579D5E96-4E08-D691-4F88-0D4D84994E3A}"/>
              </a:ext>
            </a:extLst>
          </p:cNvPr>
          <p:cNvSpPr txBox="1"/>
          <p:nvPr/>
        </p:nvSpPr>
        <p:spPr>
          <a:xfrm rot="16200000">
            <a:off x="26384371" y="8966043"/>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1</a:t>
            </a:r>
          </a:p>
        </p:txBody>
      </p:sp>
      <p:sp>
        <p:nvSpPr>
          <p:cNvPr id="13" name="Plus Sign 12">
            <a:extLst>
              <a:ext uri="{FF2B5EF4-FFF2-40B4-BE49-F238E27FC236}">
                <a16:creationId xmlns:a16="http://schemas.microsoft.com/office/drawing/2014/main" id="{398EB3D9-4937-8EDE-CF8F-9D80C79195D8}"/>
              </a:ext>
            </a:extLst>
          </p:cNvPr>
          <p:cNvSpPr/>
          <p:nvPr/>
        </p:nvSpPr>
        <p:spPr>
          <a:xfrm>
            <a:off x="29202615" y="5841908"/>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16" name="Connector: Elbow 15">
            <a:extLst>
              <a:ext uri="{FF2B5EF4-FFF2-40B4-BE49-F238E27FC236}">
                <a16:creationId xmlns:a16="http://schemas.microsoft.com/office/drawing/2014/main" id="{4D348513-F4B8-16E5-A06B-A30B1F28BC4F}"/>
              </a:ext>
            </a:extLst>
          </p:cNvPr>
          <p:cNvCxnSpPr>
            <a:cxnSpLocks/>
            <a:stCxn id="6" idx="2"/>
            <a:endCxn id="9" idx="0"/>
          </p:cNvCxnSpPr>
          <p:nvPr/>
        </p:nvCxnSpPr>
        <p:spPr>
          <a:xfrm>
            <a:off x="20418905" y="5138198"/>
            <a:ext cx="8277684" cy="2"/>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6538E5A-4462-311B-BEAA-8A2DABF1E8D4}"/>
              </a:ext>
            </a:extLst>
          </p:cNvPr>
          <p:cNvCxnSpPr>
            <a:stCxn id="6" idx="2"/>
            <a:endCxn id="12" idx="0"/>
          </p:cNvCxnSpPr>
          <p:nvPr/>
        </p:nvCxnSpPr>
        <p:spPr>
          <a:xfrm>
            <a:off x="20418905" y="5138198"/>
            <a:ext cx="5358290" cy="5292254"/>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797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It’s About Time</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Broadcasting</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904B946-CDDC-234E-EB43-66943F96EC92}"/>
                  </a:ext>
                </a:extLst>
              </p:cNvPr>
              <p:cNvSpPr/>
              <p:nvPr/>
            </p:nvSpPr>
            <p:spPr>
              <a:xfrm>
                <a:off x="10205727"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5</m:t>
                    </m:r>
                  </m:oMath>
                </a14:m>
                <a:endParaRPr lang="en-US" sz="13800" dirty="0">
                  <a:solidFill>
                    <a:schemeClr val="bg1"/>
                  </a:solidFill>
                  <a:cs typeface="NVIDIA Sans" panose="020B0503020203020204" pitchFamily="34" charset="0"/>
                </a:endParaRPr>
              </a:p>
            </p:txBody>
          </p:sp>
        </mc:Choice>
        <mc:Fallback xmlns="">
          <p:sp>
            <p:nvSpPr>
              <p:cNvPr id="3" name="Rectangle 2">
                <a:extLst>
                  <a:ext uri="{FF2B5EF4-FFF2-40B4-BE49-F238E27FC236}">
                    <a16:creationId xmlns:a16="http://schemas.microsoft.com/office/drawing/2014/main" id="{E904B946-CDDC-234E-EB43-66943F96EC92}"/>
                  </a:ext>
                </a:extLst>
              </p:cNvPr>
              <p:cNvSpPr>
                <a:spLocks noRot="1" noChangeAspect="1" noMove="1" noResize="1" noEditPoints="1" noAdjustHandles="1" noChangeArrowheads="1" noChangeShapeType="1" noTextEdit="1"/>
              </p:cNvSpPr>
              <p:nvPr/>
            </p:nvSpPr>
            <p:spPr>
              <a:xfrm>
                <a:off x="10205727" y="6058048"/>
                <a:ext cx="3008828" cy="2199712"/>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6D54AF0-8A65-8354-8C5C-97A60C330F6A}"/>
                  </a:ext>
                </a:extLst>
              </p:cNvPr>
              <p:cNvSpPr/>
              <p:nvPr/>
            </p:nvSpPr>
            <p:spPr>
              <a:xfrm>
                <a:off x="12717869"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7" name="Rectangle 6">
                <a:extLst>
                  <a:ext uri="{FF2B5EF4-FFF2-40B4-BE49-F238E27FC236}">
                    <a16:creationId xmlns:a16="http://schemas.microsoft.com/office/drawing/2014/main" id="{96D54AF0-8A65-8354-8C5C-97A60C330F6A}"/>
                  </a:ext>
                </a:extLst>
              </p:cNvPr>
              <p:cNvSpPr>
                <a:spLocks noRot="1" noChangeAspect="1" noMove="1" noResize="1" noEditPoints="1" noAdjustHandles="1" noChangeArrowheads="1" noChangeShapeType="1" noTextEdit="1"/>
              </p:cNvSpPr>
              <p:nvPr/>
            </p:nvSpPr>
            <p:spPr>
              <a:xfrm>
                <a:off x="12717869" y="6058048"/>
                <a:ext cx="3008828" cy="219971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E25DD3F-0400-23D2-D19B-F35744962D6D}"/>
                  </a:ext>
                </a:extLst>
              </p:cNvPr>
              <p:cNvSpPr/>
              <p:nvPr/>
            </p:nvSpPr>
            <p:spPr>
              <a:xfrm>
                <a:off x="20254294"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17" name="Rectangle 16">
                <a:extLst>
                  <a:ext uri="{FF2B5EF4-FFF2-40B4-BE49-F238E27FC236}">
                    <a16:creationId xmlns:a16="http://schemas.microsoft.com/office/drawing/2014/main" id="{8E25DD3F-0400-23D2-D19B-F35744962D6D}"/>
                  </a:ext>
                </a:extLst>
              </p:cNvPr>
              <p:cNvSpPr>
                <a:spLocks noRot="1" noChangeAspect="1" noMove="1" noResize="1" noEditPoints="1" noAdjustHandles="1" noChangeArrowheads="1" noChangeShapeType="1" noTextEdit="1"/>
              </p:cNvSpPr>
              <p:nvPr/>
            </p:nvSpPr>
            <p:spPr>
              <a:xfrm>
                <a:off x="20254294" y="6058048"/>
                <a:ext cx="3008828" cy="2199712"/>
              </a:xfrm>
              <a:prstGeom prst="rect">
                <a:avLst/>
              </a:prstGeom>
              <a:blipFill>
                <a:blip r:embed="rId5"/>
                <a:stretch>
                  <a:fillRect/>
                </a:stretch>
              </a:blipFill>
              <a:ln>
                <a:noFill/>
              </a:ln>
            </p:spPr>
            <p:txBody>
              <a:bodyPr/>
              <a:lstStyle/>
              <a:p>
                <a:r>
                  <a:rPr lang="en-US">
                    <a:noFill/>
                  </a:rPr>
                  <a:t> </a:t>
                </a:r>
              </a:p>
            </p:txBody>
          </p:sp>
        </mc:Fallback>
      </mc:AlternateContent>
      <p:graphicFrame>
        <p:nvGraphicFramePr>
          <p:cNvPr id="19" name="Table 3">
            <a:extLst>
              <a:ext uri="{FF2B5EF4-FFF2-40B4-BE49-F238E27FC236}">
                <a16:creationId xmlns:a16="http://schemas.microsoft.com/office/drawing/2014/main" id="{12C629EC-08DA-CA36-FCE4-7004E4524A47}"/>
              </a:ext>
            </a:extLst>
          </p:cNvPr>
          <p:cNvGraphicFramePr>
            <a:graphicFrameLocks noGrp="1"/>
          </p:cNvGraphicFramePr>
          <p:nvPr>
            <p:extLst>
              <p:ext uri="{D42A27DB-BD31-4B8C-83A1-F6EECF244321}">
                <p14:modId xmlns:p14="http://schemas.microsoft.com/office/powerpoint/2010/main" val="3786081431"/>
              </p:ext>
            </p:extLst>
          </p:nvPr>
        </p:nvGraphicFramePr>
        <p:xfrm>
          <a:off x="15781462" y="4677305"/>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pic>
        <p:nvPicPr>
          <p:cNvPr id="20" name="Graphic 19" descr="Badge Question Mark with solid fill">
            <a:extLst>
              <a:ext uri="{FF2B5EF4-FFF2-40B4-BE49-F238E27FC236}">
                <a16:creationId xmlns:a16="http://schemas.microsoft.com/office/drawing/2014/main" id="{7038533A-F450-A2FC-CE8C-5265A663CA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339028" y="5499694"/>
            <a:ext cx="3660038" cy="3660038"/>
          </a:xfrm>
          <a:prstGeom prst="rect">
            <a:avLst/>
          </a:prstGeom>
        </p:spPr>
      </p:pic>
      <p:sp>
        <p:nvSpPr>
          <p:cNvPr id="25" name="Multiplication Sign 24">
            <a:extLst>
              <a:ext uri="{FF2B5EF4-FFF2-40B4-BE49-F238E27FC236}">
                <a16:creationId xmlns:a16="http://schemas.microsoft.com/office/drawing/2014/main" id="{EB34E39A-F2EF-4678-946F-343B59252C55}"/>
              </a:ext>
            </a:extLst>
          </p:cNvPr>
          <p:cNvSpPr/>
          <p:nvPr/>
        </p:nvSpPr>
        <p:spPr>
          <a:xfrm>
            <a:off x="7623225" y="5073362"/>
            <a:ext cx="21231225" cy="4512702"/>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aphicFrame>
        <p:nvGraphicFramePr>
          <p:cNvPr id="26" name="Table 3">
            <a:extLst>
              <a:ext uri="{FF2B5EF4-FFF2-40B4-BE49-F238E27FC236}">
                <a16:creationId xmlns:a16="http://schemas.microsoft.com/office/drawing/2014/main" id="{70D83F4B-2047-5C0D-BC32-E3C18D2A5C72}"/>
              </a:ext>
            </a:extLst>
          </p:cNvPr>
          <p:cNvGraphicFramePr>
            <a:graphicFrameLocks noGrp="1"/>
          </p:cNvGraphicFramePr>
          <p:nvPr>
            <p:extLst>
              <p:ext uri="{D42A27DB-BD31-4B8C-83A1-F6EECF244321}">
                <p14:modId xmlns:p14="http://schemas.microsoft.com/office/powerpoint/2010/main" val="1185626124"/>
              </p:ext>
            </p:extLst>
          </p:nvPr>
        </p:nvGraphicFramePr>
        <p:xfrm>
          <a:off x="15830623"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grpSp>
        <p:nvGrpSpPr>
          <p:cNvPr id="32" name="Group 31">
            <a:extLst>
              <a:ext uri="{FF2B5EF4-FFF2-40B4-BE49-F238E27FC236}">
                <a16:creationId xmlns:a16="http://schemas.microsoft.com/office/drawing/2014/main" id="{8A0B2D83-0375-A2EE-5F0F-90F54B02CF6E}"/>
              </a:ext>
            </a:extLst>
          </p:cNvPr>
          <p:cNvGrpSpPr/>
          <p:nvPr/>
        </p:nvGrpSpPr>
        <p:grpSpPr>
          <a:xfrm>
            <a:off x="10205727" y="12763911"/>
            <a:ext cx="17034844" cy="5377559"/>
            <a:chOff x="10205727" y="12763911"/>
            <a:chExt cx="17034844" cy="5377559"/>
          </a:xfrm>
        </p:grpSpPr>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D0023C3B-2350-5B52-4607-C3D0EBD48EF3}"/>
                    </a:ext>
                  </a:extLst>
                </p:cNvPr>
                <p:cNvSpPr/>
                <p:nvPr/>
              </p:nvSpPr>
              <p:spPr>
                <a:xfrm>
                  <a:off x="10205727" y="12763911"/>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5</m:t>
                      </m:r>
                    </m:oMath>
                  </a14:m>
                  <a:endParaRPr lang="en-US" sz="13800" dirty="0">
                    <a:solidFill>
                      <a:schemeClr val="bg1"/>
                    </a:solidFill>
                    <a:cs typeface="NVIDIA Sans" panose="020B0503020203020204" pitchFamily="34" charset="0"/>
                  </a:endParaRPr>
                </a:p>
              </p:txBody>
            </p:sp>
          </mc:Choice>
          <mc:Fallback xmlns="">
            <p:sp>
              <p:nvSpPr>
                <p:cNvPr id="27" name="Rectangle 26">
                  <a:extLst>
                    <a:ext uri="{FF2B5EF4-FFF2-40B4-BE49-F238E27FC236}">
                      <a16:creationId xmlns:a16="http://schemas.microsoft.com/office/drawing/2014/main" id="{D0023C3B-2350-5B52-4607-C3D0EBD48EF3}"/>
                    </a:ext>
                  </a:extLst>
                </p:cNvPr>
                <p:cNvSpPr>
                  <a:spLocks noRot="1" noChangeAspect="1" noMove="1" noResize="1" noEditPoints="1" noAdjustHandles="1" noChangeArrowheads="1" noChangeShapeType="1" noTextEdit="1"/>
                </p:cNvSpPr>
                <p:nvPr/>
              </p:nvSpPr>
              <p:spPr>
                <a:xfrm>
                  <a:off x="10205727" y="12763911"/>
                  <a:ext cx="3008828" cy="2199712"/>
                </a:xfrm>
                <a:prstGeom prst="rect">
                  <a:avLst/>
                </a:prstGeom>
                <a:blipFill>
                  <a:blip r:embed="rId8"/>
                  <a:stretch>
                    <a:fillRect/>
                  </a:stretch>
                </a:blipFill>
                <a:ln>
                  <a:noFill/>
                </a:ln>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CF68144-4E06-CE5B-574E-61A605602E50}"/>
                </a:ext>
              </a:extLst>
            </p:cNvPr>
            <p:cNvGrpSpPr/>
            <p:nvPr/>
          </p:nvGrpSpPr>
          <p:grpSpPr>
            <a:xfrm>
              <a:off x="10205727" y="16777888"/>
              <a:ext cx="17034844" cy="1363582"/>
              <a:chOff x="10205727" y="16777888"/>
              <a:chExt cx="17034844" cy="1363582"/>
            </a:xfrm>
          </p:grpSpPr>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62AABA8-3416-D19D-CC25-45199E4C839B}"/>
                      </a:ext>
                    </a:extLst>
                  </p:cNvPr>
                  <p:cNvSpPr/>
                  <p:nvPr/>
                </p:nvSpPr>
                <p:spPr>
                  <a:xfrm>
                    <a:off x="16633339"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8" name="Rectangle 27">
                    <a:extLst>
                      <a:ext uri="{FF2B5EF4-FFF2-40B4-BE49-F238E27FC236}">
                        <a16:creationId xmlns:a16="http://schemas.microsoft.com/office/drawing/2014/main" id="{C62AABA8-3416-D19D-CC25-45199E4C839B}"/>
                      </a:ext>
                    </a:extLst>
                  </p:cNvPr>
                  <p:cNvSpPr>
                    <a:spLocks noRot="1" noChangeAspect="1" noMove="1" noResize="1" noEditPoints="1" noAdjustHandles="1" noChangeArrowheads="1" noChangeShapeType="1" noTextEdit="1"/>
                  </p:cNvSpPr>
                  <p:nvPr/>
                </p:nvSpPr>
                <p:spPr>
                  <a:xfrm>
                    <a:off x="16633339" y="16777888"/>
                    <a:ext cx="3309319" cy="1363582"/>
                  </a:xfrm>
                  <a:prstGeom prst="rect">
                    <a:avLst/>
                  </a:prstGeom>
                  <a:blipFill>
                    <a:blip r:embed="rId9"/>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C265D1F-B4A3-016B-DEBF-8D24699D56B3}"/>
                      </a:ext>
                    </a:extLst>
                  </p:cNvPr>
                  <p:cNvSpPr/>
                  <p:nvPr/>
                </p:nvSpPr>
                <p:spPr>
                  <a:xfrm>
                    <a:off x="10205727"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0</m:t>
                        </m:r>
                      </m:oMath>
                    </a14:m>
                    <a:r>
                      <a:rPr lang="en-US" sz="4000" dirty="0">
                        <a:solidFill>
                          <a:schemeClr val="bg1"/>
                        </a:solidFill>
                        <a:latin typeface="NVIDIA Sans" panose="020B0503020203020204" pitchFamily="34" charset="0"/>
                        <a:cs typeface="NVIDIA Sans" panose="020B0503020203020204" pitchFamily="34" charset="0"/>
                      </a:rPr>
                      <a:t> or </a:t>
                    </a: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1</m:t>
                        </m:r>
                      </m:oMath>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9" name="Rectangle 28">
                    <a:extLst>
                      <a:ext uri="{FF2B5EF4-FFF2-40B4-BE49-F238E27FC236}">
                        <a16:creationId xmlns:a16="http://schemas.microsoft.com/office/drawing/2014/main" id="{1C265D1F-B4A3-016B-DEBF-8D24699D56B3}"/>
                      </a:ext>
                    </a:extLst>
                  </p:cNvPr>
                  <p:cNvSpPr>
                    <a:spLocks noRot="1" noChangeAspect="1" noMove="1" noResize="1" noEditPoints="1" noAdjustHandles="1" noChangeArrowheads="1" noChangeShapeType="1" noTextEdit="1"/>
                  </p:cNvSpPr>
                  <p:nvPr/>
                </p:nvSpPr>
                <p:spPr>
                  <a:xfrm>
                    <a:off x="10205727" y="16777888"/>
                    <a:ext cx="3309319" cy="1363582"/>
                  </a:xfrm>
                  <a:prstGeom prst="rect">
                    <a:avLst/>
                  </a:prstGeom>
                  <a:blipFill>
                    <a:blip r:embed="rId10"/>
                    <a:stretch>
                      <a:fillRect/>
                    </a:stretch>
                  </a:blipFill>
                  <a:ln>
                    <a:solidFill>
                      <a:schemeClr val="tx2"/>
                    </a:solidFill>
                  </a:ln>
                </p:spPr>
                <p:txBody>
                  <a:bodyPr/>
                  <a:lstStyle/>
                  <a:p>
                    <a:r>
                      <a:rPr lang="en-US">
                        <a:noFill/>
                      </a:rPr>
                      <a:t> </a:t>
                    </a:r>
                  </a:p>
                </p:txBody>
              </p:sp>
            </mc:Fallback>
          </mc:AlternateContent>
          <p:sp>
            <p:nvSpPr>
              <p:cNvPr id="30" name="Rectangle 29">
                <a:extLst>
                  <a:ext uri="{FF2B5EF4-FFF2-40B4-BE49-F238E27FC236}">
                    <a16:creationId xmlns:a16="http://schemas.microsoft.com/office/drawing/2014/main" id="{CE57CA5C-82AE-5B84-6172-2A9305487540}"/>
                  </a:ext>
                </a:extLst>
              </p:cNvPr>
              <p:cNvSpPr/>
              <p:nvPr/>
            </p:nvSpPr>
            <p:spPr>
              <a:xfrm>
                <a:off x="23931252" y="16777888"/>
                <a:ext cx="3309319" cy="136358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cs typeface="NVIDIA Sans" panose="020B0503020203020204" pitchFamily="34" charset="0"/>
                  </a:rPr>
                  <a:t>Dimensions</a:t>
                </a:r>
              </a:p>
            </p:txBody>
          </p:sp>
        </p:grpSp>
      </p:grpSp>
    </p:spTree>
    <p:extLst>
      <p:ext uri="{BB962C8B-B14F-4D97-AF65-F5344CB8AC3E}">
        <p14:creationId xmlns:p14="http://schemas.microsoft.com/office/powerpoint/2010/main" val="35144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It’s About Time</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Broadcasting</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904B946-CDDC-234E-EB43-66943F96EC92}"/>
                  </a:ext>
                </a:extLst>
              </p:cNvPr>
              <p:cNvSpPr/>
              <p:nvPr/>
            </p:nvSpPr>
            <p:spPr>
              <a:xfrm>
                <a:off x="9058275" y="6058048"/>
                <a:ext cx="4156280"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5]]</m:t>
                    </m:r>
                  </m:oMath>
                </a14:m>
                <a:endParaRPr lang="en-US" sz="13800" dirty="0">
                  <a:solidFill>
                    <a:schemeClr val="bg1"/>
                  </a:solidFill>
                  <a:cs typeface="NVIDIA Sans" panose="020B0503020203020204" pitchFamily="34" charset="0"/>
                </a:endParaRPr>
              </a:p>
            </p:txBody>
          </p:sp>
        </mc:Choice>
        <mc:Fallback xmlns="">
          <p:sp>
            <p:nvSpPr>
              <p:cNvPr id="3" name="Rectangle 2">
                <a:extLst>
                  <a:ext uri="{FF2B5EF4-FFF2-40B4-BE49-F238E27FC236}">
                    <a16:creationId xmlns:a16="http://schemas.microsoft.com/office/drawing/2014/main" id="{E904B946-CDDC-234E-EB43-66943F96EC92}"/>
                  </a:ext>
                </a:extLst>
              </p:cNvPr>
              <p:cNvSpPr>
                <a:spLocks noRot="1" noChangeAspect="1" noMove="1" noResize="1" noEditPoints="1" noAdjustHandles="1" noChangeArrowheads="1" noChangeShapeType="1" noTextEdit="1"/>
              </p:cNvSpPr>
              <p:nvPr/>
            </p:nvSpPr>
            <p:spPr>
              <a:xfrm>
                <a:off x="9058275" y="6058048"/>
                <a:ext cx="4156280" cy="2199712"/>
              </a:xfrm>
              <a:prstGeom prst="rect">
                <a:avLst/>
              </a:prstGeom>
              <a:blipFill>
                <a:blip r:embed="rId3"/>
                <a:stretch>
                  <a:fillRect l="-12317" t="-21884" b="-459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6D54AF0-8A65-8354-8C5C-97A60C330F6A}"/>
                  </a:ext>
                </a:extLst>
              </p:cNvPr>
              <p:cNvSpPr/>
              <p:nvPr/>
            </p:nvSpPr>
            <p:spPr>
              <a:xfrm>
                <a:off x="12717869"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7" name="Rectangle 6">
                <a:extLst>
                  <a:ext uri="{FF2B5EF4-FFF2-40B4-BE49-F238E27FC236}">
                    <a16:creationId xmlns:a16="http://schemas.microsoft.com/office/drawing/2014/main" id="{96D54AF0-8A65-8354-8C5C-97A60C330F6A}"/>
                  </a:ext>
                </a:extLst>
              </p:cNvPr>
              <p:cNvSpPr>
                <a:spLocks noRot="1" noChangeAspect="1" noMove="1" noResize="1" noEditPoints="1" noAdjustHandles="1" noChangeArrowheads="1" noChangeShapeType="1" noTextEdit="1"/>
              </p:cNvSpPr>
              <p:nvPr/>
            </p:nvSpPr>
            <p:spPr>
              <a:xfrm>
                <a:off x="12717869" y="6058048"/>
                <a:ext cx="3008828" cy="2199712"/>
              </a:xfrm>
              <a:prstGeom prst="rect">
                <a:avLst/>
              </a:prstGeom>
              <a:blipFill>
                <a:blip r:embed="rId4"/>
                <a:stretch>
                  <a:fillRect/>
                </a:stretch>
              </a:blipFill>
              <a:ln>
                <a:noFill/>
              </a:ln>
            </p:spPr>
            <p:txBody>
              <a:bodyPr/>
              <a:lstStyle/>
              <a:p>
                <a:r>
                  <a:rPr lang="en-US">
                    <a:noFill/>
                  </a:rPr>
                  <a:t> </a:t>
                </a:r>
              </a:p>
            </p:txBody>
          </p:sp>
        </mc:Fallback>
      </mc:AlternateContent>
      <p:graphicFrame>
        <p:nvGraphicFramePr>
          <p:cNvPr id="19" name="Table 3">
            <a:extLst>
              <a:ext uri="{FF2B5EF4-FFF2-40B4-BE49-F238E27FC236}">
                <a16:creationId xmlns:a16="http://schemas.microsoft.com/office/drawing/2014/main" id="{12C629EC-08DA-CA36-FCE4-7004E4524A47}"/>
              </a:ext>
            </a:extLst>
          </p:cNvPr>
          <p:cNvGraphicFramePr>
            <a:graphicFrameLocks noGrp="1"/>
          </p:cNvGraphicFramePr>
          <p:nvPr/>
        </p:nvGraphicFramePr>
        <p:xfrm>
          <a:off x="15781462" y="4677305"/>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graphicFrame>
        <p:nvGraphicFramePr>
          <p:cNvPr id="26" name="Table 3">
            <a:extLst>
              <a:ext uri="{FF2B5EF4-FFF2-40B4-BE49-F238E27FC236}">
                <a16:creationId xmlns:a16="http://schemas.microsoft.com/office/drawing/2014/main" id="{70D83F4B-2047-5C0D-BC32-E3C18D2A5C72}"/>
              </a:ext>
            </a:extLst>
          </p:cNvPr>
          <p:cNvGraphicFramePr>
            <a:graphicFrameLocks noGrp="1"/>
          </p:cNvGraphicFramePr>
          <p:nvPr/>
        </p:nvGraphicFramePr>
        <p:xfrm>
          <a:off x="15830623"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62AABA8-3416-D19D-CC25-45199E4C839B}"/>
                  </a:ext>
                </a:extLst>
              </p:cNvPr>
              <p:cNvSpPr/>
              <p:nvPr/>
            </p:nvSpPr>
            <p:spPr>
              <a:xfrm>
                <a:off x="16633339"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8" name="Rectangle 27">
                <a:extLst>
                  <a:ext uri="{FF2B5EF4-FFF2-40B4-BE49-F238E27FC236}">
                    <a16:creationId xmlns:a16="http://schemas.microsoft.com/office/drawing/2014/main" id="{C62AABA8-3416-D19D-CC25-45199E4C839B}"/>
                  </a:ext>
                </a:extLst>
              </p:cNvPr>
              <p:cNvSpPr>
                <a:spLocks noRot="1" noChangeAspect="1" noMove="1" noResize="1" noEditPoints="1" noAdjustHandles="1" noChangeArrowheads="1" noChangeShapeType="1" noTextEdit="1"/>
              </p:cNvSpPr>
              <p:nvPr/>
            </p:nvSpPr>
            <p:spPr>
              <a:xfrm>
                <a:off x="16633339" y="16777888"/>
                <a:ext cx="3309319" cy="1363582"/>
              </a:xfrm>
              <a:prstGeom prst="rect">
                <a:avLst/>
              </a:prstGeom>
              <a:blipFill>
                <a:blip r:embed="rId7"/>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C265D1F-B4A3-016B-DEBF-8D24699D56B3}"/>
                  </a:ext>
                </a:extLst>
              </p:cNvPr>
              <p:cNvSpPr/>
              <p:nvPr/>
            </p:nvSpPr>
            <p:spPr>
              <a:xfrm>
                <a:off x="9650324" y="88619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1 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1</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9" name="Rectangle 28">
                <a:extLst>
                  <a:ext uri="{FF2B5EF4-FFF2-40B4-BE49-F238E27FC236}">
                    <a16:creationId xmlns:a16="http://schemas.microsoft.com/office/drawing/2014/main" id="{1C265D1F-B4A3-016B-DEBF-8D24699D56B3}"/>
                  </a:ext>
                </a:extLst>
              </p:cNvPr>
              <p:cNvSpPr>
                <a:spLocks noRot="1" noChangeAspect="1" noMove="1" noResize="1" noEditPoints="1" noAdjustHandles="1" noChangeArrowheads="1" noChangeShapeType="1" noTextEdit="1"/>
              </p:cNvSpPr>
              <p:nvPr/>
            </p:nvSpPr>
            <p:spPr>
              <a:xfrm>
                <a:off x="9650324" y="8861988"/>
                <a:ext cx="3309319" cy="1363582"/>
              </a:xfrm>
              <a:prstGeom prst="rect">
                <a:avLst/>
              </a:prstGeom>
              <a:blipFill>
                <a:blip r:embed="rId8"/>
                <a:stretch>
                  <a:fillRect/>
                </a:stretch>
              </a:blipFill>
              <a:ln>
                <a:solidFill>
                  <a:schemeClr val="tx2"/>
                </a:solidFill>
              </a:ln>
            </p:spPr>
            <p:txBody>
              <a:bodyPr/>
              <a:lstStyle/>
              <a:p>
                <a:r>
                  <a:rPr lang="en-US">
                    <a:noFill/>
                  </a:rPr>
                  <a:t> </a:t>
                </a:r>
              </a:p>
            </p:txBody>
          </p:sp>
        </mc:Fallback>
      </mc:AlternateContent>
      <p:graphicFrame>
        <p:nvGraphicFramePr>
          <p:cNvPr id="2" name="Table 3">
            <a:extLst>
              <a:ext uri="{FF2B5EF4-FFF2-40B4-BE49-F238E27FC236}">
                <a16:creationId xmlns:a16="http://schemas.microsoft.com/office/drawing/2014/main" id="{875722DB-8866-B6AB-98DE-D582ABCD302B}"/>
              </a:ext>
            </a:extLst>
          </p:cNvPr>
          <p:cNvGraphicFramePr>
            <a:graphicFrameLocks noGrp="1"/>
          </p:cNvGraphicFramePr>
          <p:nvPr>
            <p:extLst>
              <p:ext uri="{D42A27DB-BD31-4B8C-83A1-F6EECF244321}">
                <p14:modId xmlns:p14="http://schemas.microsoft.com/office/powerpoint/2010/main" val="1515527746"/>
              </p:ext>
            </p:extLst>
          </p:nvPr>
        </p:nvGraphicFramePr>
        <p:xfrm>
          <a:off x="8299802"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4BED490-BCDD-D820-E27A-5F7B256257F0}"/>
                  </a:ext>
                </a:extLst>
              </p:cNvPr>
              <p:cNvSpPr/>
              <p:nvPr/>
            </p:nvSpPr>
            <p:spPr>
              <a:xfrm>
                <a:off x="12717869" y="12716549"/>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8" name="Rectangle 7">
                <a:extLst>
                  <a:ext uri="{FF2B5EF4-FFF2-40B4-BE49-F238E27FC236}">
                    <a16:creationId xmlns:a16="http://schemas.microsoft.com/office/drawing/2014/main" id="{14BED490-BCDD-D820-E27A-5F7B256257F0}"/>
                  </a:ext>
                </a:extLst>
              </p:cNvPr>
              <p:cNvSpPr>
                <a:spLocks noRot="1" noChangeAspect="1" noMove="1" noResize="1" noEditPoints="1" noAdjustHandles="1" noChangeArrowheads="1" noChangeShapeType="1" noTextEdit="1"/>
              </p:cNvSpPr>
              <p:nvPr/>
            </p:nvSpPr>
            <p:spPr>
              <a:xfrm>
                <a:off x="12717869" y="12716549"/>
                <a:ext cx="3008828" cy="2199712"/>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28CB84E-F3A5-D6B1-991E-8672F6ACAA4A}"/>
                  </a:ext>
                </a:extLst>
              </p:cNvPr>
              <p:cNvSpPr/>
              <p:nvPr/>
            </p:nvSpPr>
            <p:spPr>
              <a:xfrm>
                <a:off x="20254294" y="12716549"/>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9" name="Rectangle 8">
                <a:extLst>
                  <a:ext uri="{FF2B5EF4-FFF2-40B4-BE49-F238E27FC236}">
                    <a16:creationId xmlns:a16="http://schemas.microsoft.com/office/drawing/2014/main" id="{F28CB84E-F3A5-D6B1-991E-8672F6ACAA4A}"/>
                  </a:ext>
                </a:extLst>
              </p:cNvPr>
              <p:cNvSpPr>
                <a:spLocks noRot="1" noChangeAspect="1" noMove="1" noResize="1" noEditPoints="1" noAdjustHandles="1" noChangeArrowheads="1" noChangeShapeType="1" noTextEdit="1"/>
              </p:cNvSpPr>
              <p:nvPr/>
            </p:nvSpPr>
            <p:spPr>
              <a:xfrm>
                <a:off x="20254294" y="12716549"/>
                <a:ext cx="3008828" cy="2199712"/>
              </a:xfrm>
              <a:prstGeom prst="rect">
                <a:avLst/>
              </a:prstGeom>
              <a:blipFill>
                <a:blip r:embed="rId10"/>
                <a:stretch>
                  <a:fillRect/>
                </a:stretch>
              </a:blipFill>
              <a:ln>
                <a:noFill/>
              </a:ln>
            </p:spPr>
            <p:txBody>
              <a:bodyPr/>
              <a:lstStyle/>
              <a:p>
                <a:r>
                  <a:rPr lang="en-US">
                    <a:noFill/>
                  </a:rPr>
                  <a:t> </a:t>
                </a:r>
              </a:p>
            </p:txBody>
          </p:sp>
        </mc:Fallback>
      </mc:AlternateContent>
      <p:graphicFrame>
        <p:nvGraphicFramePr>
          <p:cNvPr id="10" name="Table 3">
            <a:extLst>
              <a:ext uri="{FF2B5EF4-FFF2-40B4-BE49-F238E27FC236}">
                <a16:creationId xmlns:a16="http://schemas.microsoft.com/office/drawing/2014/main" id="{9CE50823-0925-21D6-E632-410D0A5D6322}"/>
              </a:ext>
            </a:extLst>
          </p:cNvPr>
          <p:cNvGraphicFramePr>
            <a:graphicFrameLocks noGrp="1"/>
          </p:cNvGraphicFramePr>
          <p:nvPr>
            <p:extLst>
              <p:ext uri="{D42A27DB-BD31-4B8C-83A1-F6EECF244321}">
                <p14:modId xmlns:p14="http://schemas.microsoft.com/office/powerpoint/2010/main" val="2831311359"/>
              </p:ext>
            </p:extLst>
          </p:nvPr>
        </p:nvGraphicFramePr>
        <p:xfrm>
          <a:off x="23361445"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5</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6</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E073092F-D7A4-2C5B-1A3F-5A0E9ABF90B9}"/>
                  </a:ext>
                </a:extLst>
              </p:cNvPr>
              <p:cNvSpPr/>
              <p:nvPr/>
            </p:nvSpPr>
            <p:spPr>
              <a:xfrm>
                <a:off x="9102518"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2" name="Rectangle 11">
                <a:extLst>
                  <a:ext uri="{FF2B5EF4-FFF2-40B4-BE49-F238E27FC236}">
                    <a16:creationId xmlns:a16="http://schemas.microsoft.com/office/drawing/2014/main" id="{E073092F-D7A4-2C5B-1A3F-5A0E9ABF90B9}"/>
                  </a:ext>
                </a:extLst>
              </p:cNvPr>
              <p:cNvSpPr>
                <a:spLocks noRot="1" noChangeAspect="1" noMove="1" noResize="1" noEditPoints="1" noAdjustHandles="1" noChangeArrowheads="1" noChangeShapeType="1" noTextEdit="1"/>
              </p:cNvSpPr>
              <p:nvPr/>
            </p:nvSpPr>
            <p:spPr>
              <a:xfrm>
                <a:off x="9102518" y="16777888"/>
                <a:ext cx="3309319" cy="1363582"/>
              </a:xfrm>
              <a:prstGeom prst="rect">
                <a:avLst/>
              </a:prstGeom>
              <a:blipFill>
                <a:blip r:embed="rId11"/>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A933343-53F2-1893-6391-AEF665DAAA84}"/>
                  </a:ext>
                </a:extLst>
              </p:cNvPr>
              <p:cNvSpPr/>
              <p:nvPr/>
            </p:nvSpPr>
            <p:spPr>
              <a:xfrm>
                <a:off x="24164163"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3" name="Rectangle 12">
                <a:extLst>
                  <a:ext uri="{FF2B5EF4-FFF2-40B4-BE49-F238E27FC236}">
                    <a16:creationId xmlns:a16="http://schemas.microsoft.com/office/drawing/2014/main" id="{9A933343-53F2-1893-6391-AEF665DAAA84}"/>
                  </a:ext>
                </a:extLst>
              </p:cNvPr>
              <p:cNvSpPr>
                <a:spLocks noRot="1" noChangeAspect="1" noMove="1" noResize="1" noEditPoints="1" noAdjustHandles="1" noChangeArrowheads="1" noChangeShapeType="1" noTextEdit="1"/>
              </p:cNvSpPr>
              <p:nvPr/>
            </p:nvSpPr>
            <p:spPr>
              <a:xfrm>
                <a:off x="24164163" y="16777888"/>
                <a:ext cx="3309319" cy="1363582"/>
              </a:xfrm>
              <a:prstGeom prst="rect">
                <a:avLst/>
              </a:prstGeom>
              <a:blipFill>
                <a:blip r:embed="rId12"/>
                <a:stretch>
                  <a:fillRect/>
                </a:stretch>
              </a:blipFill>
              <a:ln>
                <a:solidFill>
                  <a:schemeClr val="tx2"/>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183A872F-B350-389F-502B-9DBDF7124525}"/>
              </a:ext>
            </a:extLst>
          </p:cNvPr>
          <p:cNvSpPr/>
          <p:nvPr/>
        </p:nvSpPr>
        <p:spPr>
          <a:xfrm>
            <a:off x="23475781" y="5001769"/>
            <a:ext cx="4686080" cy="41425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Each dimension of 1 will repeat its element to align with destination</a:t>
            </a:r>
          </a:p>
        </p:txBody>
      </p:sp>
      <p:sp>
        <p:nvSpPr>
          <p:cNvPr id="6" name="Arrow: Circular 5">
            <a:extLst>
              <a:ext uri="{FF2B5EF4-FFF2-40B4-BE49-F238E27FC236}">
                <a16:creationId xmlns:a16="http://schemas.microsoft.com/office/drawing/2014/main" id="{FE71110E-163E-C690-76FA-A3856BDE64C1}"/>
              </a:ext>
            </a:extLst>
          </p:cNvPr>
          <p:cNvSpPr/>
          <p:nvPr/>
        </p:nvSpPr>
        <p:spPr>
          <a:xfrm rot="5400000" flipV="1">
            <a:off x="3501042" y="5913435"/>
            <a:ext cx="8275320" cy="8272705"/>
          </a:xfrm>
          <a:prstGeom prst="circularArrow">
            <a:avLst>
              <a:gd name="adj1" fmla="val 12500"/>
              <a:gd name="adj2" fmla="val 1142319"/>
              <a:gd name="adj3" fmla="val 20457681"/>
              <a:gd name="adj4" fmla="val 9392304"/>
              <a:gd name="adj5" fmla="val 125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2762901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It’s About Time</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Broadcasting</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6D54AF0-8A65-8354-8C5C-97A60C330F6A}"/>
                  </a:ext>
                </a:extLst>
              </p:cNvPr>
              <p:cNvSpPr/>
              <p:nvPr/>
            </p:nvSpPr>
            <p:spPr>
              <a:xfrm>
                <a:off x="12717869" y="6058048"/>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7" name="Rectangle 6">
                <a:extLst>
                  <a:ext uri="{FF2B5EF4-FFF2-40B4-BE49-F238E27FC236}">
                    <a16:creationId xmlns:a16="http://schemas.microsoft.com/office/drawing/2014/main" id="{96D54AF0-8A65-8354-8C5C-97A60C330F6A}"/>
                  </a:ext>
                </a:extLst>
              </p:cNvPr>
              <p:cNvSpPr>
                <a:spLocks noRot="1" noChangeAspect="1" noMove="1" noResize="1" noEditPoints="1" noAdjustHandles="1" noChangeArrowheads="1" noChangeShapeType="1" noTextEdit="1"/>
              </p:cNvSpPr>
              <p:nvPr/>
            </p:nvSpPr>
            <p:spPr>
              <a:xfrm>
                <a:off x="12717869" y="6058048"/>
                <a:ext cx="3008828" cy="2199712"/>
              </a:xfrm>
              <a:prstGeom prst="rect">
                <a:avLst/>
              </a:prstGeom>
              <a:blipFill>
                <a:blip r:embed="rId3"/>
                <a:stretch>
                  <a:fillRect/>
                </a:stretch>
              </a:blipFill>
              <a:ln>
                <a:noFill/>
              </a:ln>
            </p:spPr>
            <p:txBody>
              <a:bodyPr/>
              <a:lstStyle/>
              <a:p>
                <a:r>
                  <a:rPr lang="en-US">
                    <a:noFill/>
                  </a:rPr>
                  <a:t> </a:t>
                </a:r>
              </a:p>
            </p:txBody>
          </p:sp>
        </mc:Fallback>
      </mc:AlternateContent>
      <p:graphicFrame>
        <p:nvGraphicFramePr>
          <p:cNvPr id="19" name="Table 3">
            <a:extLst>
              <a:ext uri="{FF2B5EF4-FFF2-40B4-BE49-F238E27FC236}">
                <a16:creationId xmlns:a16="http://schemas.microsoft.com/office/drawing/2014/main" id="{12C629EC-08DA-CA36-FCE4-7004E4524A47}"/>
              </a:ext>
            </a:extLst>
          </p:cNvPr>
          <p:cNvGraphicFramePr>
            <a:graphicFrameLocks noGrp="1"/>
          </p:cNvGraphicFramePr>
          <p:nvPr/>
        </p:nvGraphicFramePr>
        <p:xfrm>
          <a:off x="15781462" y="4677305"/>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graphicFrame>
        <p:nvGraphicFramePr>
          <p:cNvPr id="26" name="Table 3">
            <a:extLst>
              <a:ext uri="{FF2B5EF4-FFF2-40B4-BE49-F238E27FC236}">
                <a16:creationId xmlns:a16="http://schemas.microsoft.com/office/drawing/2014/main" id="{70D83F4B-2047-5C0D-BC32-E3C18D2A5C72}"/>
              </a:ext>
            </a:extLst>
          </p:cNvPr>
          <p:cNvGraphicFramePr>
            <a:graphicFrameLocks noGrp="1"/>
          </p:cNvGraphicFramePr>
          <p:nvPr/>
        </p:nvGraphicFramePr>
        <p:xfrm>
          <a:off x="15830623"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0</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62AABA8-3416-D19D-CC25-45199E4C839B}"/>
                  </a:ext>
                </a:extLst>
              </p:cNvPr>
              <p:cNvSpPr/>
              <p:nvPr/>
            </p:nvSpPr>
            <p:spPr>
              <a:xfrm>
                <a:off x="16633339"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8" name="Rectangle 27">
                <a:extLst>
                  <a:ext uri="{FF2B5EF4-FFF2-40B4-BE49-F238E27FC236}">
                    <a16:creationId xmlns:a16="http://schemas.microsoft.com/office/drawing/2014/main" id="{C62AABA8-3416-D19D-CC25-45199E4C839B}"/>
                  </a:ext>
                </a:extLst>
              </p:cNvPr>
              <p:cNvSpPr>
                <a:spLocks noRot="1" noChangeAspect="1" noMove="1" noResize="1" noEditPoints="1" noAdjustHandles="1" noChangeArrowheads="1" noChangeShapeType="1" noTextEdit="1"/>
              </p:cNvSpPr>
              <p:nvPr/>
            </p:nvSpPr>
            <p:spPr>
              <a:xfrm>
                <a:off x="16633339" y="16777888"/>
                <a:ext cx="3309319" cy="1363582"/>
              </a:xfrm>
              <a:prstGeom prst="rect">
                <a:avLst/>
              </a:prstGeom>
              <a:blipFill>
                <a:blip r:embed="rId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C265D1F-B4A3-016B-DEBF-8D24699D56B3}"/>
                  </a:ext>
                </a:extLst>
              </p:cNvPr>
              <p:cNvSpPr/>
              <p:nvPr/>
            </p:nvSpPr>
            <p:spPr>
              <a:xfrm>
                <a:off x="9102518" y="9738673"/>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smtClean="0">
                          <a:solidFill>
                            <a:schemeClr val="bg1"/>
                          </a:solidFill>
                          <a:latin typeface="Cambria Math" panose="02040503050406030204" pitchFamily="18" charset="0"/>
                          <a:cs typeface="NVIDIA Sans" panose="020B0503020203020204" pitchFamily="34" charset="0"/>
                        </a:rPr>
                        <m:t>3</m:t>
                      </m:r>
                      <m:r>
                        <a:rPr lang="en-US" sz="4000" b="0" i="1" smtClean="0">
                          <a:solidFill>
                            <a:schemeClr val="bg1"/>
                          </a:solidFill>
                          <a:latin typeface="Cambria Math" panose="02040503050406030204" pitchFamily="18" charset="0"/>
                          <a:cs typeface="NVIDIA Sans" panose="020B0503020203020204" pitchFamily="34" charset="0"/>
                        </a:rPr>
                        <m:t>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1</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29" name="Rectangle 28">
                <a:extLst>
                  <a:ext uri="{FF2B5EF4-FFF2-40B4-BE49-F238E27FC236}">
                    <a16:creationId xmlns:a16="http://schemas.microsoft.com/office/drawing/2014/main" id="{1C265D1F-B4A3-016B-DEBF-8D24699D56B3}"/>
                  </a:ext>
                </a:extLst>
              </p:cNvPr>
              <p:cNvSpPr>
                <a:spLocks noRot="1" noChangeAspect="1" noMove="1" noResize="1" noEditPoints="1" noAdjustHandles="1" noChangeArrowheads="1" noChangeShapeType="1" noTextEdit="1"/>
              </p:cNvSpPr>
              <p:nvPr/>
            </p:nvSpPr>
            <p:spPr>
              <a:xfrm>
                <a:off x="9102518" y="9738673"/>
                <a:ext cx="3309319" cy="1363582"/>
              </a:xfrm>
              <a:prstGeom prst="rect">
                <a:avLst/>
              </a:prstGeom>
              <a:blipFill>
                <a:blip r:embed="rId5"/>
                <a:stretch>
                  <a:fillRect/>
                </a:stretch>
              </a:blipFill>
              <a:ln>
                <a:solidFill>
                  <a:schemeClr val="tx2"/>
                </a:solidFill>
              </a:ln>
            </p:spPr>
            <p:txBody>
              <a:bodyPr/>
              <a:lstStyle/>
              <a:p>
                <a:r>
                  <a:rPr lang="en-US">
                    <a:noFill/>
                  </a:rPr>
                  <a:t> </a:t>
                </a:r>
              </a:p>
            </p:txBody>
          </p:sp>
        </mc:Fallback>
      </mc:AlternateContent>
      <p:graphicFrame>
        <p:nvGraphicFramePr>
          <p:cNvPr id="2" name="Table 3">
            <a:extLst>
              <a:ext uri="{FF2B5EF4-FFF2-40B4-BE49-F238E27FC236}">
                <a16:creationId xmlns:a16="http://schemas.microsoft.com/office/drawing/2014/main" id="{875722DB-8866-B6AB-98DE-D582ABCD302B}"/>
              </a:ext>
            </a:extLst>
          </p:cNvPr>
          <p:cNvGraphicFramePr>
            <a:graphicFrameLocks noGrp="1"/>
          </p:cNvGraphicFramePr>
          <p:nvPr/>
        </p:nvGraphicFramePr>
        <p:xfrm>
          <a:off x="8299802"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B1BFF0F-595F-F261-956D-3CA2BDFB4559}"/>
                  </a:ext>
                </a:extLst>
              </p:cNvPr>
              <p:cNvSpPr/>
              <p:nvPr/>
            </p:nvSpPr>
            <p:spPr>
              <a:xfrm>
                <a:off x="9102518"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 name="Rectangle 3">
                <a:extLst>
                  <a:ext uri="{FF2B5EF4-FFF2-40B4-BE49-F238E27FC236}">
                    <a16:creationId xmlns:a16="http://schemas.microsoft.com/office/drawing/2014/main" id="{7B1BFF0F-595F-F261-956D-3CA2BDFB4559}"/>
                  </a:ext>
                </a:extLst>
              </p:cNvPr>
              <p:cNvSpPr>
                <a:spLocks noRot="1" noChangeAspect="1" noMove="1" noResize="1" noEditPoints="1" noAdjustHandles="1" noChangeArrowheads="1" noChangeShapeType="1" noTextEdit="1"/>
              </p:cNvSpPr>
              <p:nvPr/>
            </p:nvSpPr>
            <p:spPr>
              <a:xfrm>
                <a:off x="9102518" y="16777888"/>
                <a:ext cx="3309319" cy="1363582"/>
              </a:xfrm>
              <a:prstGeom prst="rect">
                <a:avLst/>
              </a:prstGeom>
              <a:blipFill>
                <a:blip r:embed="rId6"/>
                <a:stretch>
                  <a:fillRect/>
                </a:stretch>
              </a:blipFill>
              <a:ln>
                <a:solidFill>
                  <a:schemeClr val="tx2"/>
                </a:solidFill>
              </a:ln>
            </p:spPr>
            <p:txBody>
              <a:bodyPr/>
              <a:lstStyle/>
              <a:p>
                <a:r>
                  <a:rPr lang="en-US">
                    <a:noFill/>
                  </a:rPr>
                  <a:t> </a:t>
                </a:r>
              </a:p>
            </p:txBody>
          </p:sp>
        </mc:Fallback>
      </mc:AlternateContent>
      <p:sp>
        <p:nvSpPr>
          <p:cNvPr id="5" name="Rectangle 4">
            <a:extLst>
              <a:ext uri="{FF2B5EF4-FFF2-40B4-BE49-F238E27FC236}">
                <a16:creationId xmlns:a16="http://schemas.microsoft.com/office/drawing/2014/main" id="{D2F12601-41E4-FA16-3445-223B924E8F65}"/>
              </a:ext>
            </a:extLst>
          </p:cNvPr>
          <p:cNvSpPr/>
          <p:nvPr/>
        </p:nvSpPr>
        <p:spPr>
          <a:xfrm>
            <a:off x="23475781" y="5001769"/>
            <a:ext cx="4686080" cy="41425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Each dimension of 1 will repeat its element to align with destination</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4BED490-BCDD-D820-E27A-5F7B256257F0}"/>
                  </a:ext>
                </a:extLst>
              </p:cNvPr>
              <p:cNvSpPr/>
              <p:nvPr/>
            </p:nvSpPr>
            <p:spPr>
              <a:xfrm>
                <a:off x="12717869" y="12716549"/>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8" name="Rectangle 7">
                <a:extLst>
                  <a:ext uri="{FF2B5EF4-FFF2-40B4-BE49-F238E27FC236}">
                    <a16:creationId xmlns:a16="http://schemas.microsoft.com/office/drawing/2014/main" id="{14BED490-BCDD-D820-E27A-5F7B256257F0}"/>
                  </a:ext>
                </a:extLst>
              </p:cNvPr>
              <p:cNvSpPr>
                <a:spLocks noRot="1" noChangeAspect="1" noMove="1" noResize="1" noEditPoints="1" noAdjustHandles="1" noChangeArrowheads="1" noChangeShapeType="1" noTextEdit="1"/>
              </p:cNvSpPr>
              <p:nvPr/>
            </p:nvSpPr>
            <p:spPr>
              <a:xfrm>
                <a:off x="12717869" y="12716549"/>
                <a:ext cx="3008828" cy="2199712"/>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28CB84E-F3A5-D6B1-991E-8672F6ACAA4A}"/>
                  </a:ext>
                </a:extLst>
              </p:cNvPr>
              <p:cNvSpPr/>
              <p:nvPr/>
            </p:nvSpPr>
            <p:spPr>
              <a:xfrm>
                <a:off x="20254294" y="12716549"/>
                <a:ext cx="3008828" cy="2199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0" dirty="0">
                    <a:solidFill>
                      <a:schemeClr val="bg1"/>
                    </a:solidFill>
                    <a:cs typeface="NVIDIA Sans" panose="020B0503020203020204" pitchFamily="34" charset="0"/>
                  </a:rPr>
                  <a:t> </a:t>
                </a:r>
                <a14:m>
                  <m:oMath xmlns:m="http://schemas.openxmlformats.org/officeDocument/2006/math">
                    <m:r>
                      <a:rPr lang="en-US" sz="13800" b="0" i="1" smtClean="0">
                        <a:solidFill>
                          <a:schemeClr val="bg1"/>
                        </a:solidFill>
                        <a:latin typeface="Cambria Math" panose="02040503050406030204" pitchFamily="18" charset="0"/>
                        <a:cs typeface="NVIDIA Sans" panose="020B0503020203020204" pitchFamily="34" charset="0"/>
                      </a:rPr>
                      <m:t>=</m:t>
                    </m:r>
                  </m:oMath>
                </a14:m>
                <a:endParaRPr lang="en-US" sz="13800" dirty="0">
                  <a:solidFill>
                    <a:schemeClr val="bg1"/>
                  </a:solidFill>
                  <a:cs typeface="NVIDIA Sans" panose="020B0503020203020204" pitchFamily="34" charset="0"/>
                </a:endParaRPr>
              </a:p>
            </p:txBody>
          </p:sp>
        </mc:Choice>
        <mc:Fallback xmlns="">
          <p:sp>
            <p:nvSpPr>
              <p:cNvPr id="9" name="Rectangle 8">
                <a:extLst>
                  <a:ext uri="{FF2B5EF4-FFF2-40B4-BE49-F238E27FC236}">
                    <a16:creationId xmlns:a16="http://schemas.microsoft.com/office/drawing/2014/main" id="{F28CB84E-F3A5-D6B1-991E-8672F6ACAA4A}"/>
                  </a:ext>
                </a:extLst>
              </p:cNvPr>
              <p:cNvSpPr>
                <a:spLocks noRot="1" noChangeAspect="1" noMove="1" noResize="1" noEditPoints="1" noAdjustHandles="1" noChangeArrowheads="1" noChangeShapeType="1" noTextEdit="1"/>
              </p:cNvSpPr>
              <p:nvPr/>
            </p:nvSpPr>
            <p:spPr>
              <a:xfrm>
                <a:off x="20254294" y="12716549"/>
                <a:ext cx="3008828" cy="2199712"/>
              </a:xfrm>
              <a:prstGeom prst="rect">
                <a:avLst/>
              </a:prstGeom>
              <a:blipFill>
                <a:blip r:embed="rId8"/>
                <a:stretch>
                  <a:fillRect/>
                </a:stretch>
              </a:blipFill>
              <a:ln>
                <a:noFill/>
              </a:ln>
            </p:spPr>
            <p:txBody>
              <a:bodyPr/>
              <a:lstStyle/>
              <a:p>
                <a:r>
                  <a:rPr lang="en-US">
                    <a:noFill/>
                  </a:rPr>
                  <a:t> </a:t>
                </a:r>
              </a:p>
            </p:txBody>
          </p:sp>
        </mc:Fallback>
      </mc:AlternateContent>
      <p:graphicFrame>
        <p:nvGraphicFramePr>
          <p:cNvPr id="10" name="Table 3">
            <a:extLst>
              <a:ext uri="{FF2B5EF4-FFF2-40B4-BE49-F238E27FC236}">
                <a16:creationId xmlns:a16="http://schemas.microsoft.com/office/drawing/2014/main" id="{9CE50823-0925-21D6-E632-410D0A5D6322}"/>
              </a:ext>
            </a:extLst>
          </p:cNvPr>
          <p:cNvGraphicFramePr>
            <a:graphicFrameLocks noGrp="1"/>
          </p:cNvGraphicFramePr>
          <p:nvPr/>
        </p:nvGraphicFramePr>
        <p:xfrm>
          <a:off x="23361445" y="11430530"/>
          <a:ext cx="4914753"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1419859712"/>
                    </a:ext>
                  </a:extLst>
                </a:gridCol>
                <a:gridCol w="1638251">
                  <a:extLst>
                    <a:ext uri="{9D8B030D-6E8A-4147-A177-3AD203B41FA5}">
                      <a16:colId xmlns:a16="http://schemas.microsoft.com/office/drawing/2014/main" val="1061514744"/>
                    </a:ext>
                  </a:extLst>
                </a:gridCol>
                <a:gridCol w="1638251">
                  <a:extLst>
                    <a:ext uri="{9D8B030D-6E8A-4147-A177-3AD203B41FA5}">
                      <a16:colId xmlns:a16="http://schemas.microsoft.com/office/drawing/2014/main" val="1976008074"/>
                    </a:ext>
                  </a:extLst>
                </a:gridCol>
              </a:tblGrid>
              <a:tr h="1622158">
                <a:tc>
                  <a:txBody>
                    <a:bodyPr/>
                    <a:lstStyle/>
                    <a:p>
                      <a:pPr algn="ctr"/>
                      <a:r>
                        <a:rPr lang="en-US" sz="6000" b="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b="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002149"/>
                  </a:ext>
                </a:extLst>
              </a:tr>
              <a:tr h="1622158">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19863758"/>
                  </a:ext>
                </a:extLst>
              </a:tr>
              <a:tr h="1622158">
                <a:tc>
                  <a:txBody>
                    <a:bodyPr/>
                    <a:lstStyle/>
                    <a:p>
                      <a:pPr algn="ctr"/>
                      <a:r>
                        <a:rPr lang="en-US" sz="6000" dirty="0">
                          <a:solidFill>
                            <a:schemeClr val="bg1"/>
                          </a:solidFill>
                          <a:latin typeface="+mn-lt"/>
                        </a:rPr>
                        <a:t>4</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6000" dirty="0">
                          <a:solidFill>
                            <a:schemeClr val="bg1"/>
                          </a:solidFill>
                          <a:latin typeface="+mn-lt"/>
                        </a:rPr>
                        <a:t>4</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2843853"/>
                  </a:ext>
                </a:extLst>
              </a:tr>
            </a:tbl>
          </a:graphicData>
        </a:graphic>
      </p:graphicFrame>
      <p:graphicFrame>
        <p:nvGraphicFramePr>
          <p:cNvPr id="6" name="Table 5">
            <a:extLst>
              <a:ext uri="{FF2B5EF4-FFF2-40B4-BE49-F238E27FC236}">
                <a16:creationId xmlns:a16="http://schemas.microsoft.com/office/drawing/2014/main" id="{A80A2E9E-9A9E-0725-9731-55D04A45F7D2}"/>
              </a:ext>
            </a:extLst>
          </p:cNvPr>
          <p:cNvGraphicFramePr>
            <a:graphicFrameLocks noGrp="1"/>
          </p:cNvGraphicFramePr>
          <p:nvPr/>
        </p:nvGraphicFramePr>
        <p:xfrm>
          <a:off x="9896050" y="4724667"/>
          <a:ext cx="1638251" cy="4866474"/>
        </p:xfrm>
        <a:graphic>
          <a:graphicData uri="http://schemas.openxmlformats.org/drawingml/2006/table">
            <a:tbl>
              <a:tblPr firstRow="1" bandRow="1">
                <a:tableStyleId>{5C22544A-7EE6-4342-B048-85BDC9FD1C3A}</a:tableStyleId>
              </a:tblPr>
              <a:tblGrid>
                <a:gridCol w="1638251">
                  <a:extLst>
                    <a:ext uri="{9D8B030D-6E8A-4147-A177-3AD203B41FA5}">
                      <a16:colId xmlns:a16="http://schemas.microsoft.com/office/drawing/2014/main" val="503683123"/>
                    </a:ext>
                  </a:extLst>
                </a:gridCol>
              </a:tblGrid>
              <a:tr h="1622158">
                <a:tc>
                  <a:txBody>
                    <a:bodyPr/>
                    <a:lstStyle/>
                    <a:p>
                      <a:pPr algn="ctr"/>
                      <a:r>
                        <a:rPr lang="en-US" sz="6000" b="0" dirty="0">
                          <a:solidFill>
                            <a:schemeClr val="bg1"/>
                          </a:solidFill>
                          <a:latin typeface="+mn-lt"/>
                        </a:rPr>
                        <a:t>1</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39447126"/>
                  </a:ext>
                </a:extLst>
              </a:tr>
              <a:tr h="1622158">
                <a:tc>
                  <a:txBody>
                    <a:bodyPr/>
                    <a:lstStyle/>
                    <a:p>
                      <a:pPr algn="ctr"/>
                      <a:r>
                        <a:rPr lang="en-US" sz="6000" dirty="0">
                          <a:solidFill>
                            <a:schemeClr val="bg1"/>
                          </a:solidFill>
                          <a:latin typeface="+mn-lt"/>
                        </a:rPr>
                        <a:t>2</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1216449"/>
                  </a:ext>
                </a:extLst>
              </a:tr>
              <a:tr h="1622158">
                <a:tc>
                  <a:txBody>
                    <a:bodyPr/>
                    <a:lstStyle/>
                    <a:p>
                      <a:pPr algn="ctr"/>
                      <a:r>
                        <a:rPr lang="en-US" sz="6000" dirty="0">
                          <a:solidFill>
                            <a:schemeClr val="bg1"/>
                          </a:solidFill>
                          <a:latin typeface="+mn-lt"/>
                        </a:rPr>
                        <a:t>3</a:t>
                      </a:r>
                    </a:p>
                  </a:txBody>
                  <a:tcPr marL="118106" marR="118106" marT="59054" marB="5905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537965692"/>
                  </a:ext>
                </a:extLst>
              </a:tr>
            </a:tbl>
          </a:graphicData>
        </a:graphic>
      </p:graphicFrame>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81A8DE7-C9A9-AAA6-3164-7200336C8EC6}"/>
                  </a:ext>
                </a:extLst>
              </p:cNvPr>
              <p:cNvSpPr/>
              <p:nvPr/>
            </p:nvSpPr>
            <p:spPr>
              <a:xfrm>
                <a:off x="24164163" y="16777888"/>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3 </m:t>
                      </m:r>
                      <m:r>
                        <a:rPr lang="en-US" sz="4000" b="0" i="1" smtClean="0">
                          <a:solidFill>
                            <a:schemeClr val="bg1"/>
                          </a:solidFill>
                          <a:latin typeface="Cambria Math" panose="02040503050406030204" pitchFamily="18" charset="0"/>
                          <a:cs typeface="NVIDIA Sans" panose="020B0503020203020204" pitchFamily="34" charset="0"/>
                        </a:rPr>
                        <m:t>𝑥</m:t>
                      </m:r>
                      <m:r>
                        <a:rPr lang="en-US" sz="4000" b="0" i="1" smtClean="0">
                          <a:solidFill>
                            <a:schemeClr val="bg1"/>
                          </a:solidFill>
                          <a:latin typeface="Cambria Math" panose="02040503050406030204" pitchFamily="18" charset="0"/>
                          <a:cs typeface="NVIDIA Sans" panose="020B0503020203020204" pitchFamily="34" charset="0"/>
                        </a:rPr>
                        <m:t> 3</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2" name="Rectangle 11">
                <a:extLst>
                  <a:ext uri="{FF2B5EF4-FFF2-40B4-BE49-F238E27FC236}">
                    <a16:creationId xmlns:a16="http://schemas.microsoft.com/office/drawing/2014/main" id="{981A8DE7-C9A9-AAA6-3164-7200336C8EC6}"/>
                  </a:ext>
                </a:extLst>
              </p:cNvPr>
              <p:cNvSpPr>
                <a:spLocks noRot="1" noChangeAspect="1" noMove="1" noResize="1" noEditPoints="1" noAdjustHandles="1" noChangeArrowheads="1" noChangeShapeType="1" noTextEdit="1"/>
              </p:cNvSpPr>
              <p:nvPr/>
            </p:nvSpPr>
            <p:spPr>
              <a:xfrm>
                <a:off x="24164163" y="16777888"/>
                <a:ext cx="3309319" cy="1363582"/>
              </a:xfrm>
              <a:prstGeom prst="rect">
                <a:avLst/>
              </a:prstGeom>
              <a:blipFill>
                <a:blip r:embed="rId9"/>
                <a:stretch>
                  <a:fillRect/>
                </a:stretch>
              </a:blipFill>
              <a:ln>
                <a:solidFill>
                  <a:schemeClr val="tx2"/>
                </a:solidFill>
              </a:ln>
            </p:spPr>
            <p:txBody>
              <a:bodyPr/>
              <a:lstStyle/>
              <a:p>
                <a:r>
                  <a:rPr lang="en-US">
                    <a:noFill/>
                  </a:rPr>
                  <a:t> </a:t>
                </a:r>
              </a:p>
            </p:txBody>
          </p:sp>
        </mc:Fallback>
      </mc:AlternateContent>
      <p:sp>
        <p:nvSpPr>
          <p:cNvPr id="3" name="Arrow: Circular 2">
            <a:extLst>
              <a:ext uri="{FF2B5EF4-FFF2-40B4-BE49-F238E27FC236}">
                <a16:creationId xmlns:a16="http://schemas.microsoft.com/office/drawing/2014/main" id="{57949F19-1F51-58C7-2C47-D96FB422591C}"/>
              </a:ext>
            </a:extLst>
          </p:cNvPr>
          <p:cNvSpPr/>
          <p:nvPr/>
        </p:nvSpPr>
        <p:spPr>
          <a:xfrm rot="5400000" flipV="1">
            <a:off x="3501042" y="5913435"/>
            <a:ext cx="8275320" cy="8272705"/>
          </a:xfrm>
          <a:prstGeom prst="circularArrow">
            <a:avLst>
              <a:gd name="adj1" fmla="val 12500"/>
              <a:gd name="adj2" fmla="val 1142319"/>
              <a:gd name="adj3" fmla="val 20457681"/>
              <a:gd name="adj4" fmla="val 9392304"/>
              <a:gd name="adj5" fmla="val 125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2941941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Let’s get started!</a:t>
            </a:r>
          </a:p>
        </p:txBody>
      </p:sp>
    </p:spTree>
    <p:extLst>
      <p:ext uri="{BB962C8B-B14F-4D97-AF65-F5344CB8AC3E}">
        <p14:creationId xmlns:p14="http://schemas.microsoft.com/office/powerpoint/2010/main" val="24473440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88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Diffusion Inspiration</a:t>
            </a:r>
          </a:p>
        </p:txBody>
      </p:sp>
    </p:spTree>
    <p:extLst>
      <p:ext uri="{BB962C8B-B14F-4D97-AF65-F5344CB8AC3E}">
        <p14:creationId xmlns:p14="http://schemas.microsoft.com/office/powerpoint/2010/main" val="310610087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11E49C-17A9-9114-A30E-A3FBCA46BEC0}"/>
              </a:ext>
            </a:extLst>
          </p:cNvPr>
          <p:cNvPicPr>
            <a:picLocks noChangeAspect="1"/>
          </p:cNvPicPr>
          <p:nvPr/>
        </p:nvPicPr>
        <p:blipFill rotWithShape="1">
          <a:blip r:embed="rId3"/>
          <a:srcRect t="-1" b="-919"/>
          <a:stretch/>
        </p:blipFill>
        <p:spPr>
          <a:xfrm>
            <a:off x="19354800" y="5710599"/>
            <a:ext cx="15583596" cy="10143993"/>
          </a:xfrm>
          <a:prstGeom prst="rect">
            <a:avLst/>
          </a:prstGeom>
          <a:noFill/>
          <a:ln w="9525">
            <a:solidFill>
              <a:schemeClr val="accent5"/>
            </a:solidFill>
          </a:ln>
        </p:spPr>
      </p:pic>
      <p:pic>
        <p:nvPicPr>
          <p:cNvPr id="9" name="Picture 8" descr="A glass with green liquid in it&#10;&#10;Description automatically generated">
            <a:extLst>
              <a:ext uri="{FF2B5EF4-FFF2-40B4-BE49-F238E27FC236}">
                <a16:creationId xmlns:a16="http://schemas.microsoft.com/office/drawing/2014/main" id="{FCBF05F2-8D71-9CE2-12A0-CACBD977680E}"/>
              </a:ext>
            </a:extLst>
          </p:cNvPr>
          <p:cNvPicPr>
            <a:picLocks noChangeAspect="1"/>
          </p:cNvPicPr>
          <p:nvPr/>
        </p:nvPicPr>
        <p:blipFill rotWithShape="1">
          <a:blip r:embed="rId4">
            <a:extLst>
              <a:ext uri="{28A0092B-C50C-407E-A947-70E740481C1C}">
                <a14:useLocalDpi xmlns:a14="http://schemas.microsoft.com/office/drawing/2010/main" val="0"/>
              </a:ext>
            </a:extLst>
          </a:blip>
          <a:srcRect t="13231" b="405"/>
          <a:stretch/>
        </p:blipFill>
        <p:spPr>
          <a:xfrm>
            <a:off x="1637604" y="4849813"/>
            <a:ext cx="16345595" cy="14116613"/>
          </a:xfrm>
          <a:prstGeom prst="rect">
            <a:avLst/>
          </a:prstGeom>
          <a:noFill/>
          <a:ln w="9525">
            <a:solidFill>
              <a:schemeClr val="accent5"/>
            </a:solidFill>
          </a:ln>
        </p:spPr>
      </p:pic>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Thermodynamic Origins</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endParaRPr lang="en-US"/>
          </a:p>
        </p:txBody>
      </p:sp>
      <p:sp>
        <p:nvSpPr>
          <p:cNvPr id="11" name="Rectangle: Rounded Corners 10">
            <a:extLst>
              <a:ext uri="{FF2B5EF4-FFF2-40B4-BE49-F238E27FC236}">
                <a16:creationId xmlns:a16="http://schemas.microsoft.com/office/drawing/2014/main" id="{AF967BFB-14F3-25EA-CD5C-632A0D46EA3D}"/>
              </a:ext>
            </a:extLst>
          </p:cNvPr>
          <p:cNvSpPr/>
          <p:nvPr/>
        </p:nvSpPr>
        <p:spPr>
          <a:xfrm>
            <a:off x="18656713" y="17669847"/>
            <a:ext cx="13601945" cy="1615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4000" dirty="0">
                <a:solidFill>
                  <a:schemeClr val="bg1"/>
                </a:solidFill>
              </a:rPr>
              <a:t>Green food coloring dissolving in a glass of water</a:t>
            </a:r>
          </a:p>
        </p:txBody>
      </p:sp>
    </p:spTree>
    <p:extLst>
      <p:ext uri="{BB962C8B-B14F-4D97-AF65-F5344CB8AC3E}">
        <p14:creationId xmlns:p14="http://schemas.microsoft.com/office/powerpoint/2010/main" val="3444387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p:txBody>
          <a:bodyPr/>
          <a:lstStyle/>
          <a:p>
            <a:r>
              <a:rPr lang="en-US" dirty="0"/>
              <a:t>Thermodynamic Origins</a:t>
            </a:r>
          </a:p>
        </p:txBody>
      </p:sp>
      <p:sp>
        <p:nvSpPr>
          <p:cNvPr id="3" name="Text Placeholder 2">
            <a:extLst>
              <a:ext uri="{FF2B5EF4-FFF2-40B4-BE49-F238E27FC236}">
                <a16:creationId xmlns:a16="http://schemas.microsoft.com/office/drawing/2014/main" id="{D02F67F1-9C38-9116-9392-FFF783B29566}"/>
              </a:ext>
            </a:extLst>
          </p:cNvPr>
          <p:cNvSpPr>
            <a:spLocks noGrp="1"/>
          </p:cNvSpPr>
          <p:nvPr>
            <p:ph type="body" sz="quarter" idx="10"/>
          </p:nvPr>
        </p:nvSpPr>
        <p:spPr/>
        <p:txBody>
          <a:bodyPr/>
          <a:lstStyle/>
          <a:p>
            <a:endParaRPr lang="en-US" dirty="0"/>
          </a:p>
        </p:txBody>
      </p:sp>
      <p:pic>
        <p:nvPicPr>
          <p:cNvPr id="2050" name="Picture 2">
            <a:extLst>
              <a:ext uri="{FF2B5EF4-FFF2-40B4-BE49-F238E27FC236}">
                <a16:creationId xmlns:a16="http://schemas.microsoft.com/office/drawing/2014/main" id="{57F07A7A-E883-7532-E87A-01B26D3CF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95344"/>
            <a:ext cx="10068644" cy="72190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57B35AF-6B72-5CB5-C433-7FE2C5AF4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3678" y="3895344"/>
            <a:ext cx="10068644" cy="72190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AD1304C-8C1B-638D-574B-E68369E6E6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2756" y="3895344"/>
            <a:ext cx="10068644" cy="72190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E7A446-8143-D31B-5BE8-8379D02A2C9C}"/>
              </a:ext>
            </a:extLst>
          </p:cNvPr>
          <p:cNvSpPr txBox="1"/>
          <p:nvPr/>
        </p:nvSpPr>
        <p:spPr>
          <a:xfrm>
            <a:off x="7088087" y="3411477"/>
            <a:ext cx="1592103" cy="707886"/>
          </a:xfrm>
          <a:prstGeom prst="rect">
            <a:avLst/>
          </a:prstGeom>
          <a:noFill/>
        </p:spPr>
        <p:txBody>
          <a:bodyPr wrap="none" rtlCol="0">
            <a:spAutoFit/>
          </a:bodyPr>
          <a:lstStyle/>
          <a:p>
            <a:pPr algn="ctr"/>
            <a:r>
              <a:rPr lang="en-US" sz="4000" dirty="0">
                <a:solidFill>
                  <a:schemeClr val="bg1"/>
                </a:solidFill>
                <a:latin typeface="+mj-lt"/>
                <a:cs typeface="NVIDIA Sans" panose="020B0503020203020204" pitchFamily="34" charset="0"/>
              </a:rPr>
              <a:t>t = 25</a:t>
            </a:r>
          </a:p>
        </p:txBody>
      </p:sp>
      <p:sp>
        <p:nvSpPr>
          <p:cNvPr id="7" name="TextBox 6">
            <a:extLst>
              <a:ext uri="{FF2B5EF4-FFF2-40B4-BE49-F238E27FC236}">
                <a16:creationId xmlns:a16="http://schemas.microsoft.com/office/drawing/2014/main" id="{C82084E0-CB5B-A0A8-A2A1-DFC46C6D70B3}"/>
              </a:ext>
            </a:extLst>
          </p:cNvPr>
          <p:cNvSpPr txBox="1"/>
          <p:nvPr/>
        </p:nvSpPr>
        <p:spPr>
          <a:xfrm>
            <a:off x="17491948" y="3411477"/>
            <a:ext cx="1592103" cy="707886"/>
          </a:xfrm>
          <a:prstGeom prst="rect">
            <a:avLst/>
          </a:prstGeom>
          <a:noFill/>
        </p:spPr>
        <p:txBody>
          <a:bodyPr wrap="none" rtlCol="0">
            <a:spAutoFit/>
          </a:bodyPr>
          <a:lstStyle/>
          <a:p>
            <a:pPr algn="ctr"/>
            <a:r>
              <a:rPr lang="en-US" sz="4000" dirty="0">
                <a:solidFill>
                  <a:schemeClr val="bg1"/>
                </a:solidFill>
                <a:latin typeface="+mj-lt"/>
                <a:cs typeface="NVIDIA Sans" panose="020B0503020203020204" pitchFamily="34" charset="0"/>
              </a:rPr>
              <a:t>t = 75</a:t>
            </a:r>
          </a:p>
        </p:txBody>
      </p:sp>
      <p:sp>
        <p:nvSpPr>
          <p:cNvPr id="8" name="TextBox 7">
            <a:extLst>
              <a:ext uri="{FF2B5EF4-FFF2-40B4-BE49-F238E27FC236}">
                <a16:creationId xmlns:a16="http://schemas.microsoft.com/office/drawing/2014/main" id="{9B75F3A7-E8D6-F63E-2984-CC59EA1A16A7}"/>
              </a:ext>
            </a:extLst>
          </p:cNvPr>
          <p:cNvSpPr txBox="1"/>
          <p:nvPr/>
        </p:nvSpPr>
        <p:spPr>
          <a:xfrm>
            <a:off x="28077138" y="3411477"/>
            <a:ext cx="1899880" cy="707886"/>
          </a:xfrm>
          <a:prstGeom prst="rect">
            <a:avLst/>
          </a:prstGeom>
          <a:noFill/>
        </p:spPr>
        <p:txBody>
          <a:bodyPr wrap="none" rtlCol="0">
            <a:spAutoFit/>
          </a:bodyPr>
          <a:lstStyle/>
          <a:p>
            <a:pPr algn="ctr"/>
            <a:r>
              <a:rPr lang="en-US" sz="4000" dirty="0">
                <a:solidFill>
                  <a:schemeClr val="bg1"/>
                </a:solidFill>
                <a:latin typeface="+mj-lt"/>
                <a:cs typeface="NVIDIA Sans" panose="020B0503020203020204" pitchFamily="34" charset="0"/>
              </a:rPr>
              <a:t>t = 150</a:t>
            </a:r>
          </a:p>
        </p:txBody>
      </p:sp>
      <p:grpSp>
        <p:nvGrpSpPr>
          <p:cNvPr id="30" name="Group 29">
            <a:extLst>
              <a:ext uri="{FF2B5EF4-FFF2-40B4-BE49-F238E27FC236}">
                <a16:creationId xmlns:a16="http://schemas.microsoft.com/office/drawing/2014/main" id="{08D41676-2508-F38B-93B9-4F8A6643A119}"/>
              </a:ext>
            </a:extLst>
          </p:cNvPr>
          <p:cNvGrpSpPr/>
          <p:nvPr/>
        </p:nvGrpSpPr>
        <p:grpSpPr>
          <a:xfrm>
            <a:off x="7548922" y="11114372"/>
            <a:ext cx="21478156" cy="8648468"/>
            <a:chOff x="7548922" y="11114372"/>
            <a:chExt cx="21478156" cy="8648468"/>
          </a:xfrm>
        </p:grpSpPr>
        <p:pic>
          <p:nvPicPr>
            <p:cNvPr id="2056" name="Picture 8">
              <a:extLst>
                <a:ext uri="{FF2B5EF4-FFF2-40B4-BE49-F238E27FC236}">
                  <a16:creationId xmlns:a16="http://schemas.microsoft.com/office/drawing/2014/main" id="{BBC163F0-D61E-A622-A6CF-3AA7B5374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3217" y="12543812"/>
              <a:ext cx="10068644" cy="72190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8909C8A-B863-6EF7-8619-656ABABB81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4139" y="12543812"/>
              <a:ext cx="10068644" cy="721902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395802FC-D036-5828-1275-9D83FA7CD751}"/>
                </a:ext>
              </a:extLst>
            </p:cNvPr>
            <p:cNvCxnSpPr>
              <a:stCxn id="2054" idx="2"/>
              <a:endCxn id="2056" idx="0"/>
            </p:cNvCxnSpPr>
            <p:nvPr/>
          </p:nvCxnSpPr>
          <p:spPr>
            <a:xfrm flipH="1">
              <a:off x="23657539" y="11114372"/>
              <a:ext cx="5369539" cy="1429440"/>
            </a:xfrm>
            <a:prstGeom prst="straightConnector1">
              <a:avLst/>
            </a:prstGeom>
            <a:ln w="47625">
              <a:gradFill>
                <a:gsLst>
                  <a:gs pos="0">
                    <a:schemeClr val="tx1"/>
                  </a:gs>
                  <a:gs pos="33000">
                    <a:schemeClr val="bg1"/>
                  </a:gs>
                </a:gsLst>
                <a:lin ang="5400000" scaled="1"/>
              </a:gra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94C385C-604D-070E-DDFE-71EB5404BD5F}"/>
                </a:ext>
              </a:extLst>
            </p:cNvPr>
            <p:cNvCxnSpPr>
              <a:stCxn id="2056" idx="0"/>
            </p:cNvCxnSpPr>
            <p:nvPr/>
          </p:nvCxnSpPr>
          <p:spPr>
            <a:xfrm flipH="1" flipV="1">
              <a:off x="18287999" y="11114372"/>
              <a:ext cx="5369540" cy="1429440"/>
            </a:xfrm>
            <a:prstGeom prst="straightConnector1">
              <a:avLst/>
            </a:prstGeom>
            <a:ln w="47625">
              <a:gradFill>
                <a:gsLst>
                  <a:gs pos="0">
                    <a:schemeClr val="tx1"/>
                  </a:gs>
                  <a:gs pos="33000">
                    <a:schemeClr val="bg1"/>
                  </a:gs>
                </a:gsLst>
                <a:lin ang="5400000" scaled="1"/>
              </a:gra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EB9C00-FED3-8EBC-0124-52915B016F2B}"/>
                </a:ext>
              </a:extLst>
            </p:cNvPr>
            <p:cNvCxnSpPr>
              <a:stCxn id="2052" idx="2"/>
              <a:endCxn id="2058" idx="0"/>
            </p:cNvCxnSpPr>
            <p:nvPr/>
          </p:nvCxnSpPr>
          <p:spPr>
            <a:xfrm flipH="1">
              <a:off x="12918461" y="11114372"/>
              <a:ext cx="5369539" cy="1429440"/>
            </a:xfrm>
            <a:prstGeom prst="straightConnector1">
              <a:avLst/>
            </a:prstGeom>
            <a:ln w="47625">
              <a:gradFill>
                <a:gsLst>
                  <a:gs pos="0">
                    <a:schemeClr val="tx1"/>
                  </a:gs>
                  <a:gs pos="33000">
                    <a:schemeClr val="bg1"/>
                  </a:gs>
                </a:gsLst>
                <a:lin ang="5400000" scaled="1"/>
              </a:gra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573B3E-853D-960B-0E0E-20CDDE183E78}"/>
                </a:ext>
              </a:extLst>
            </p:cNvPr>
            <p:cNvCxnSpPr>
              <a:stCxn id="2058" idx="0"/>
            </p:cNvCxnSpPr>
            <p:nvPr/>
          </p:nvCxnSpPr>
          <p:spPr>
            <a:xfrm flipH="1" flipV="1">
              <a:off x="7548922" y="11114372"/>
              <a:ext cx="5369539" cy="1429440"/>
            </a:xfrm>
            <a:prstGeom prst="straightConnector1">
              <a:avLst/>
            </a:prstGeom>
            <a:ln w="47625">
              <a:gradFill>
                <a:gsLst>
                  <a:gs pos="0">
                    <a:schemeClr val="tx1"/>
                  </a:gs>
                  <a:gs pos="33000">
                    <a:schemeClr val="bg1"/>
                  </a:gs>
                </a:gsLst>
                <a:lin ang="5400000" scaled="1"/>
              </a:gradFill>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9468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Denoising Diffusion</a:t>
            </a:r>
          </a:p>
          <a:p>
            <a:r>
              <a:rPr lang="en-US" dirty="0"/>
              <a:t>Probabilistic Models</a:t>
            </a:r>
          </a:p>
        </p:txBody>
      </p:sp>
    </p:spTree>
    <p:extLst>
      <p:ext uri="{BB962C8B-B14F-4D97-AF65-F5344CB8AC3E}">
        <p14:creationId xmlns:p14="http://schemas.microsoft.com/office/powerpoint/2010/main" val="414765612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endParaRPr lang="en-US"/>
          </a:p>
        </p:txBody>
      </p:sp>
      <p:pic>
        <p:nvPicPr>
          <p:cNvPr id="4" name="Picture 3">
            <a:extLst>
              <a:ext uri="{FF2B5EF4-FFF2-40B4-BE49-F238E27FC236}">
                <a16:creationId xmlns:a16="http://schemas.microsoft.com/office/drawing/2014/main" id="{05475650-18C1-98E8-F72B-271C89BF8C99}"/>
              </a:ext>
            </a:extLst>
          </p:cNvPr>
          <p:cNvPicPr>
            <a:picLocks noChangeAspect="1"/>
          </p:cNvPicPr>
          <p:nvPr/>
        </p:nvPicPr>
        <p:blipFill rotWithShape="1">
          <a:blip r:embed="rId3"/>
          <a:srcRect l="4167" r="4599"/>
          <a:stretch/>
        </p:blipFill>
        <p:spPr>
          <a:xfrm>
            <a:off x="2064774" y="5373124"/>
            <a:ext cx="17188710" cy="9827751"/>
          </a:xfrm>
          <a:prstGeom prst="rect">
            <a:avLst/>
          </a:prstGeom>
        </p:spPr>
      </p:pic>
      <p:pic>
        <p:nvPicPr>
          <p:cNvPr id="7" name="Picture 6">
            <a:extLst>
              <a:ext uri="{FF2B5EF4-FFF2-40B4-BE49-F238E27FC236}">
                <a16:creationId xmlns:a16="http://schemas.microsoft.com/office/drawing/2014/main" id="{F5EDC009-F673-C893-976F-478F5EBB24BF}"/>
              </a:ext>
            </a:extLst>
          </p:cNvPr>
          <p:cNvPicPr>
            <a:picLocks noChangeAspect="1"/>
          </p:cNvPicPr>
          <p:nvPr/>
        </p:nvPicPr>
        <p:blipFill>
          <a:blip r:embed="rId4"/>
          <a:stretch>
            <a:fillRect/>
          </a:stretch>
        </p:blipFill>
        <p:spPr>
          <a:xfrm>
            <a:off x="19687360" y="4330701"/>
            <a:ext cx="14374040" cy="14029207"/>
          </a:xfrm>
          <a:prstGeom prst="rect">
            <a:avLst/>
          </a:prstGeom>
        </p:spPr>
      </p:pic>
    </p:spTree>
    <p:extLst>
      <p:ext uri="{BB962C8B-B14F-4D97-AF65-F5344CB8AC3E}">
        <p14:creationId xmlns:p14="http://schemas.microsoft.com/office/powerpoint/2010/main" val="3456822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Forward Diffusion</a:t>
            </a:r>
          </a:p>
        </p:txBody>
      </p:sp>
    </p:spTree>
    <p:extLst>
      <p:ext uri="{BB962C8B-B14F-4D97-AF65-F5344CB8AC3E}">
        <p14:creationId xmlns:p14="http://schemas.microsoft.com/office/powerpoint/2010/main" val="357832756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B253802-9A68-4AD9-5C23-58D48270DA4F}"/>
              </a:ext>
            </a:extLst>
          </p:cNvPr>
          <p:cNvGrpSpPr/>
          <p:nvPr/>
        </p:nvGrpSpPr>
        <p:grpSpPr>
          <a:xfrm>
            <a:off x="5925362" y="10850483"/>
            <a:ext cx="22552017" cy="8906682"/>
            <a:chOff x="5925362" y="10850483"/>
            <a:chExt cx="22552017" cy="8906682"/>
          </a:xfrm>
        </p:grpSpPr>
        <p:grpSp>
          <p:nvGrpSpPr>
            <p:cNvPr id="7" name="Group 6">
              <a:extLst>
                <a:ext uri="{FF2B5EF4-FFF2-40B4-BE49-F238E27FC236}">
                  <a16:creationId xmlns:a16="http://schemas.microsoft.com/office/drawing/2014/main" id="{D0CA472D-186D-0821-D54F-CBA051E95110}"/>
                </a:ext>
              </a:extLst>
            </p:cNvPr>
            <p:cNvGrpSpPr/>
            <p:nvPr/>
          </p:nvGrpSpPr>
          <p:grpSpPr>
            <a:xfrm>
              <a:off x="18880762" y="10850483"/>
              <a:ext cx="9596617" cy="5663381"/>
              <a:chOff x="18288000" y="10972385"/>
              <a:chExt cx="9596617" cy="5663381"/>
            </a:xfrm>
          </p:grpSpPr>
          <p:pic>
            <p:nvPicPr>
              <p:cNvPr id="4" name="Picture 3">
                <a:extLst>
                  <a:ext uri="{FF2B5EF4-FFF2-40B4-BE49-F238E27FC236}">
                    <a16:creationId xmlns:a16="http://schemas.microsoft.com/office/drawing/2014/main" id="{2F4B3642-F33A-396A-947E-3FB03E2A2E68}"/>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22038542" y="10972385"/>
                <a:ext cx="5846075" cy="5663381"/>
              </a:xfrm>
              <a:prstGeom prst="rect">
                <a:avLst/>
              </a:prstGeom>
            </p:spPr>
          </p:pic>
          <p:sp>
            <p:nvSpPr>
              <p:cNvPr id="6" name="Arrow: Right 5">
                <a:extLst>
                  <a:ext uri="{FF2B5EF4-FFF2-40B4-BE49-F238E27FC236}">
                    <a16:creationId xmlns:a16="http://schemas.microsoft.com/office/drawing/2014/main" id="{6E1D4638-1490-17E3-AB05-E46FB70C26A9}"/>
                  </a:ext>
                </a:extLst>
              </p:cNvPr>
              <p:cNvSpPr/>
              <p:nvPr/>
            </p:nvSpPr>
            <p:spPr>
              <a:xfrm>
                <a:off x="18288000" y="13922477"/>
                <a:ext cx="3067665" cy="18288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pic>
          <p:nvPicPr>
            <p:cNvPr id="11" name="Picture 10" descr="A green and black diagram&#10;&#10;Description automatically generated">
              <a:extLst>
                <a:ext uri="{FF2B5EF4-FFF2-40B4-BE49-F238E27FC236}">
                  <a16:creationId xmlns:a16="http://schemas.microsoft.com/office/drawing/2014/main" id="{E94B2BBA-1191-821D-B72B-0DD6476FB2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5362" y="10850483"/>
              <a:ext cx="11875574" cy="8906682"/>
            </a:xfrm>
            <a:prstGeom prst="rect">
              <a:avLst/>
            </a:prstGeom>
          </p:spPr>
        </p:pic>
      </p:grpSp>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Getting Lost in the Noise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Forward Diffusion</a:t>
            </a:r>
          </a:p>
        </p:txBody>
      </p:sp>
      <p:pic>
        <p:nvPicPr>
          <p:cNvPr id="5" name="Picture 4">
            <a:extLst>
              <a:ext uri="{FF2B5EF4-FFF2-40B4-BE49-F238E27FC236}">
                <a16:creationId xmlns:a16="http://schemas.microsoft.com/office/drawing/2014/main" id="{EAFA30DA-7B61-0127-1EE7-0D61F66BE625}"/>
              </a:ext>
            </a:extLst>
          </p:cNvPr>
          <p:cNvPicPr>
            <a:picLocks noChangeAspect="1"/>
          </p:cNvPicPr>
          <p:nvPr/>
        </p:nvPicPr>
        <p:blipFill>
          <a:blip r:embed="rId6"/>
          <a:stretch>
            <a:fillRect/>
          </a:stretch>
        </p:blipFill>
        <p:spPr>
          <a:xfrm>
            <a:off x="2514600" y="6412938"/>
            <a:ext cx="2807048" cy="2719328"/>
          </a:xfrm>
          <a:prstGeom prst="rect">
            <a:avLst/>
          </a:prstGeom>
        </p:spPr>
      </p:pic>
      <p:pic>
        <p:nvPicPr>
          <p:cNvPr id="8" name="Picture 7">
            <a:extLst>
              <a:ext uri="{FF2B5EF4-FFF2-40B4-BE49-F238E27FC236}">
                <a16:creationId xmlns:a16="http://schemas.microsoft.com/office/drawing/2014/main" id="{5B1C6AFA-39D0-7307-F2CB-712B1CC8C2D4}"/>
              </a:ext>
            </a:extLst>
          </p:cNvPr>
          <p:cNvPicPr>
            <a:picLocks noChangeAspect="1"/>
          </p:cNvPicPr>
          <p:nvPr/>
        </p:nvPicPr>
        <p:blipFill>
          <a:blip r:embed="rId7"/>
          <a:stretch>
            <a:fillRect/>
          </a:stretch>
        </p:blipFill>
        <p:spPr>
          <a:xfrm>
            <a:off x="5388415" y="6412938"/>
            <a:ext cx="2807048" cy="2719328"/>
          </a:xfrm>
          <a:prstGeom prst="rect">
            <a:avLst/>
          </a:prstGeom>
        </p:spPr>
      </p:pic>
      <p:pic>
        <p:nvPicPr>
          <p:cNvPr id="10" name="Picture 9">
            <a:extLst>
              <a:ext uri="{FF2B5EF4-FFF2-40B4-BE49-F238E27FC236}">
                <a16:creationId xmlns:a16="http://schemas.microsoft.com/office/drawing/2014/main" id="{E0483F09-E2F7-7074-8085-6089A6191BA9}"/>
              </a:ext>
            </a:extLst>
          </p:cNvPr>
          <p:cNvPicPr>
            <a:picLocks noChangeAspect="1"/>
          </p:cNvPicPr>
          <p:nvPr/>
        </p:nvPicPr>
        <p:blipFill>
          <a:blip r:embed="rId8"/>
          <a:stretch>
            <a:fillRect/>
          </a:stretch>
        </p:blipFill>
        <p:spPr>
          <a:xfrm>
            <a:off x="8262230" y="6412938"/>
            <a:ext cx="2807047" cy="2719328"/>
          </a:xfrm>
          <a:prstGeom prst="rect">
            <a:avLst/>
          </a:prstGeom>
        </p:spPr>
      </p:pic>
      <p:pic>
        <p:nvPicPr>
          <p:cNvPr id="12" name="Picture 11">
            <a:extLst>
              <a:ext uri="{FF2B5EF4-FFF2-40B4-BE49-F238E27FC236}">
                <a16:creationId xmlns:a16="http://schemas.microsoft.com/office/drawing/2014/main" id="{7A2A86A6-DE9D-92EF-3AFC-BF958AB4A89C}"/>
              </a:ext>
            </a:extLst>
          </p:cNvPr>
          <p:cNvPicPr>
            <a:picLocks noChangeAspect="1"/>
          </p:cNvPicPr>
          <p:nvPr/>
        </p:nvPicPr>
        <p:blipFill>
          <a:blip r:embed="rId9"/>
          <a:stretch>
            <a:fillRect/>
          </a:stretch>
        </p:blipFill>
        <p:spPr>
          <a:xfrm>
            <a:off x="11136044" y="6412938"/>
            <a:ext cx="2807048" cy="2719328"/>
          </a:xfrm>
          <a:prstGeom prst="rect">
            <a:avLst/>
          </a:prstGeom>
        </p:spPr>
      </p:pic>
      <p:pic>
        <p:nvPicPr>
          <p:cNvPr id="14" name="Picture 13">
            <a:extLst>
              <a:ext uri="{FF2B5EF4-FFF2-40B4-BE49-F238E27FC236}">
                <a16:creationId xmlns:a16="http://schemas.microsoft.com/office/drawing/2014/main" id="{CAEC516A-2C31-9571-DDF8-1C8548A602C4}"/>
              </a:ext>
            </a:extLst>
          </p:cNvPr>
          <p:cNvPicPr>
            <a:picLocks noChangeAspect="1"/>
          </p:cNvPicPr>
          <p:nvPr/>
        </p:nvPicPr>
        <p:blipFill>
          <a:blip r:embed="rId10"/>
          <a:stretch>
            <a:fillRect/>
          </a:stretch>
        </p:blipFill>
        <p:spPr>
          <a:xfrm>
            <a:off x="14009859" y="6412938"/>
            <a:ext cx="2807048" cy="2719328"/>
          </a:xfrm>
          <a:prstGeom prst="rect">
            <a:avLst/>
          </a:prstGeom>
        </p:spPr>
      </p:pic>
      <p:pic>
        <p:nvPicPr>
          <p:cNvPr id="18" name="Picture 17">
            <a:extLst>
              <a:ext uri="{FF2B5EF4-FFF2-40B4-BE49-F238E27FC236}">
                <a16:creationId xmlns:a16="http://schemas.microsoft.com/office/drawing/2014/main" id="{205F795B-E091-605D-9886-DBA179EB9B65}"/>
              </a:ext>
            </a:extLst>
          </p:cNvPr>
          <p:cNvPicPr>
            <a:picLocks noChangeAspect="1"/>
          </p:cNvPicPr>
          <p:nvPr/>
        </p:nvPicPr>
        <p:blipFill>
          <a:blip r:embed="rId11"/>
          <a:stretch>
            <a:fillRect/>
          </a:stretch>
        </p:blipFill>
        <p:spPr>
          <a:xfrm>
            <a:off x="16883674" y="6412938"/>
            <a:ext cx="2807048" cy="2719328"/>
          </a:xfrm>
          <a:prstGeom prst="rect">
            <a:avLst/>
          </a:prstGeom>
        </p:spPr>
      </p:pic>
      <p:pic>
        <p:nvPicPr>
          <p:cNvPr id="21" name="Picture 20">
            <a:extLst>
              <a:ext uri="{FF2B5EF4-FFF2-40B4-BE49-F238E27FC236}">
                <a16:creationId xmlns:a16="http://schemas.microsoft.com/office/drawing/2014/main" id="{FD8D44DD-395E-C6DA-7159-98E3083F47A8}"/>
              </a:ext>
            </a:extLst>
          </p:cNvPr>
          <p:cNvPicPr>
            <a:picLocks noChangeAspect="1"/>
          </p:cNvPicPr>
          <p:nvPr/>
        </p:nvPicPr>
        <p:blipFill>
          <a:blip r:embed="rId12"/>
          <a:stretch>
            <a:fillRect/>
          </a:stretch>
        </p:blipFill>
        <p:spPr>
          <a:xfrm>
            <a:off x="19757489" y="6412938"/>
            <a:ext cx="2807048" cy="2719328"/>
          </a:xfrm>
          <a:prstGeom prst="rect">
            <a:avLst/>
          </a:prstGeom>
        </p:spPr>
      </p:pic>
      <p:pic>
        <p:nvPicPr>
          <p:cNvPr id="23" name="Picture 22">
            <a:extLst>
              <a:ext uri="{FF2B5EF4-FFF2-40B4-BE49-F238E27FC236}">
                <a16:creationId xmlns:a16="http://schemas.microsoft.com/office/drawing/2014/main" id="{4F19E396-6457-F3EC-D8AD-DE6EE581A84A}"/>
              </a:ext>
            </a:extLst>
          </p:cNvPr>
          <p:cNvPicPr>
            <a:picLocks noChangeAspect="1"/>
          </p:cNvPicPr>
          <p:nvPr/>
        </p:nvPicPr>
        <p:blipFill>
          <a:blip r:embed="rId13"/>
          <a:stretch>
            <a:fillRect/>
          </a:stretch>
        </p:blipFill>
        <p:spPr>
          <a:xfrm>
            <a:off x="22631304" y="6412938"/>
            <a:ext cx="2807048" cy="2719328"/>
          </a:xfrm>
          <a:prstGeom prst="rect">
            <a:avLst/>
          </a:prstGeom>
        </p:spPr>
      </p:pic>
      <p:pic>
        <p:nvPicPr>
          <p:cNvPr id="25" name="Picture 24">
            <a:extLst>
              <a:ext uri="{FF2B5EF4-FFF2-40B4-BE49-F238E27FC236}">
                <a16:creationId xmlns:a16="http://schemas.microsoft.com/office/drawing/2014/main" id="{8B3689F2-7E42-3DDF-1FD6-2C027C79E666}"/>
              </a:ext>
            </a:extLst>
          </p:cNvPr>
          <p:cNvPicPr>
            <a:picLocks noChangeAspect="1"/>
          </p:cNvPicPr>
          <p:nvPr/>
        </p:nvPicPr>
        <p:blipFill>
          <a:blip r:embed="rId14"/>
          <a:stretch>
            <a:fillRect/>
          </a:stretch>
        </p:blipFill>
        <p:spPr>
          <a:xfrm>
            <a:off x="25505119" y="6412938"/>
            <a:ext cx="2807048" cy="2719328"/>
          </a:xfrm>
          <a:prstGeom prst="rect">
            <a:avLst/>
          </a:prstGeom>
        </p:spPr>
      </p:pic>
      <p:pic>
        <p:nvPicPr>
          <p:cNvPr id="27" name="Picture 26">
            <a:extLst>
              <a:ext uri="{FF2B5EF4-FFF2-40B4-BE49-F238E27FC236}">
                <a16:creationId xmlns:a16="http://schemas.microsoft.com/office/drawing/2014/main" id="{BE54600C-881C-0423-8DCD-AD99EBB01F3C}"/>
              </a:ext>
            </a:extLst>
          </p:cNvPr>
          <p:cNvPicPr>
            <a:picLocks noChangeAspect="1"/>
          </p:cNvPicPr>
          <p:nvPr/>
        </p:nvPicPr>
        <p:blipFill>
          <a:blip r:embed="rId15"/>
          <a:stretch>
            <a:fillRect/>
          </a:stretch>
        </p:blipFill>
        <p:spPr>
          <a:xfrm>
            <a:off x="28378934" y="6412938"/>
            <a:ext cx="2807048" cy="2719328"/>
          </a:xfrm>
          <a:prstGeom prst="rect">
            <a:avLst/>
          </a:prstGeom>
        </p:spPr>
      </p:pic>
      <p:pic>
        <p:nvPicPr>
          <p:cNvPr id="29" name="Picture 28">
            <a:extLst>
              <a:ext uri="{FF2B5EF4-FFF2-40B4-BE49-F238E27FC236}">
                <a16:creationId xmlns:a16="http://schemas.microsoft.com/office/drawing/2014/main" id="{2906AD18-3D9F-EBD1-CFF1-7D4D35DD7E5B}"/>
              </a:ext>
            </a:extLst>
          </p:cNvPr>
          <p:cNvPicPr>
            <a:picLocks noChangeAspect="1"/>
          </p:cNvPicPr>
          <p:nvPr/>
        </p:nvPicPr>
        <p:blipFill>
          <a:blip r:embed="rId16"/>
          <a:stretch>
            <a:fillRect/>
          </a:stretch>
        </p:blipFill>
        <p:spPr>
          <a:xfrm>
            <a:off x="31252751" y="6412938"/>
            <a:ext cx="2807050" cy="2719328"/>
          </a:xfrm>
          <a:prstGeom prst="rect">
            <a:avLst/>
          </a:prstGeom>
        </p:spPr>
      </p:pic>
      <p:sp>
        <p:nvSpPr>
          <p:cNvPr id="34" name="TextBox 33">
            <a:extLst>
              <a:ext uri="{FF2B5EF4-FFF2-40B4-BE49-F238E27FC236}">
                <a16:creationId xmlns:a16="http://schemas.microsoft.com/office/drawing/2014/main" id="{BAADE2BF-1F98-9119-9AE8-368E60B85151}"/>
              </a:ext>
            </a:extLst>
          </p:cNvPr>
          <p:cNvSpPr txBox="1"/>
          <p:nvPr/>
        </p:nvSpPr>
        <p:spPr>
          <a:xfrm>
            <a:off x="3053409"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0</a:t>
            </a:r>
          </a:p>
        </p:txBody>
      </p:sp>
      <p:sp>
        <p:nvSpPr>
          <p:cNvPr id="35" name="TextBox 34">
            <a:extLst>
              <a:ext uri="{FF2B5EF4-FFF2-40B4-BE49-F238E27FC236}">
                <a16:creationId xmlns:a16="http://schemas.microsoft.com/office/drawing/2014/main" id="{53AC991A-FA76-88EF-38C6-46E3CA0CA77A}"/>
              </a:ext>
            </a:extLst>
          </p:cNvPr>
          <p:cNvSpPr txBox="1"/>
          <p:nvPr/>
        </p:nvSpPr>
        <p:spPr>
          <a:xfrm>
            <a:off x="592536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a:t>
            </a:r>
          </a:p>
        </p:txBody>
      </p:sp>
      <p:sp>
        <p:nvSpPr>
          <p:cNvPr id="36" name="TextBox 35">
            <a:extLst>
              <a:ext uri="{FF2B5EF4-FFF2-40B4-BE49-F238E27FC236}">
                <a16:creationId xmlns:a16="http://schemas.microsoft.com/office/drawing/2014/main" id="{367E3497-7577-3656-33F8-9F876276117D}"/>
              </a:ext>
            </a:extLst>
          </p:cNvPr>
          <p:cNvSpPr txBox="1"/>
          <p:nvPr/>
        </p:nvSpPr>
        <p:spPr>
          <a:xfrm>
            <a:off x="8797315"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2</a:t>
            </a:r>
          </a:p>
        </p:txBody>
      </p:sp>
      <p:sp>
        <p:nvSpPr>
          <p:cNvPr id="37" name="TextBox 36">
            <a:extLst>
              <a:ext uri="{FF2B5EF4-FFF2-40B4-BE49-F238E27FC236}">
                <a16:creationId xmlns:a16="http://schemas.microsoft.com/office/drawing/2014/main" id="{9376467A-0616-0140-E54C-14476EB5926C}"/>
              </a:ext>
            </a:extLst>
          </p:cNvPr>
          <p:cNvSpPr txBox="1"/>
          <p:nvPr/>
        </p:nvSpPr>
        <p:spPr>
          <a:xfrm>
            <a:off x="11669268"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
        <p:nvSpPr>
          <p:cNvPr id="38" name="TextBox 37">
            <a:extLst>
              <a:ext uri="{FF2B5EF4-FFF2-40B4-BE49-F238E27FC236}">
                <a16:creationId xmlns:a16="http://schemas.microsoft.com/office/drawing/2014/main" id="{BD427066-372B-7794-7B75-5BCB5111D9CC}"/>
              </a:ext>
            </a:extLst>
          </p:cNvPr>
          <p:cNvSpPr txBox="1"/>
          <p:nvPr/>
        </p:nvSpPr>
        <p:spPr>
          <a:xfrm>
            <a:off x="14541221"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4</a:t>
            </a:r>
          </a:p>
        </p:txBody>
      </p:sp>
      <p:sp>
        <p:nvSpPr>
          <p:cNvPr id="39" name="TextBox 38">
            <a:extLst>
              <a:ext uri="{FF2B5EF4-FFF2-40B4-BE49-F238E27FC236}">
                <a16:creationId xmlns:a16="http://schemas.microsoft.com/office/drawing/2014/main" id="{DBC9B4A9-BE3E-7CF5-207B-E611353C7983}"/>
              </a:ext>
            </a:extLst>
          </p:cNvPr>
          <p:cNvSpPr txBox="1"/>
          <p:nvPr/>
        </p:nvSpPr>
        <p:spPr>
          <a:xfrm>
            <a:off x="17413174"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5</a:t>
            </a:r>
          </a:p>
        </p:txBody>
      </p:sp>
      <p:sp>
        <p:nvSpPr>
          <p:cNvPr id="40" name="TextBox 39">
            <a:extLst>
              <a:ext uri="{FF2B5EF4-FFF2-40B4-BE49-F238E27FC236}">
                <a16:creationId xmlns:a16="http://schemas.microsoft.com/office/drawing/2014/main" id="{A325BA7B-739F-D2A3-02D6-FB7D28D3BF12}"/>
              </a:ext>
            </a:extLst>
          </p:cNvPr>
          <p:cNvSpPr txBox="1"/>
          <p:nvPr/>
        </p:nvSpPr>
        <p:spPr>
          <a:xfrm>
            <a:off x="20285127"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6</a:t>
            </a:r>
          </a:p>
        </p:txBody>
      </p:sp>
      <p:sp>
        <p:nvSpPr>
          <p:cNvPr id="41" name="TextBox 40">
            <a:extLst>
              <a:ext uri="{FF2B5EF4-FFF2-40B4-BE49-F238E27FC236}">
                <a16:creationId xmlns:a16="http://schemas.microsoft.com/office/drawing/2014/main" id="{C6531745-EA9C-566B-81C3-AAE49CD03D1D}"/>
              </a:ext>
            </a:extLst>
          </p:cNvPr>
          <p:cNvSpPr txBox="1"/>
          <p:nvPr/>
        </p:nvSpPr>
        <p:spPr>
          <a:xfrm>
            <a:off x="23157080"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7</a:t>
            </a:r>
          </a:p>
        </p:txBody>
      </p:sp>
      <p:sp>
        <p:nvSpPr>
          <p:cNvPr id="42" name="TextBox 41">
            <a:extLst>
              <a:ext uri="{FF2B5EF4-FFF2-40B4-BE49-F238E27FC236}">
                <a16:creationId xmlns:a16="http://schemas.microsoft.com/office/drawing/2014/main" id="{8B532563-CB43-D7DB-E4CC-17B89DC2316B}"/>
              </a:ext>
            </a:extLst>
          </p:cNvPr>
          <p:cNvSpPr txBox="1"/>
          <p:nvPr/>
        </p:nvSpPr>
        <p:spPr>
          <a:xfrm>
            <a:off x="26029033"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8</a:t>
            </a:r>
          </a:p>
        </p:txBody>
      </p:sp>
      <p:sp>
        <p:nvSpPr>
          <p:cNvPr id="43" name="TextBox 42">
            <a:extLst>
              <a:ext uri="{FF2B5EF4-FFF2-40B4-BE49-F238E27FC236}">
                <a16:creationId xmlns:a16="http://schemas.microsoft.com/office/drawing/2014/main" id="{20E8CA1A-8B7A-E074-25F5-1984B240A013}"/>
              </a:ext>
            </a:extLst>
          </p:cNvPr>
          <p:cNvSpPr txBox="1"/>
          <p:nvPr/>
        </p:nvSpPr>
        <p:spPr>
          <a:xfrm>
            <a:off x="28900986"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9</a:t>
            </a:r>
          </a:p>
        </p:txBody>
      </p:sp>
      <p:sp>
        <p:nvSpPr>
          <p:cNvPr id="44" name="TextBox 43">
            <a:extLst>
              <a:ext uri="{FF2B5EF4-FFF2-40B4-BE49-F238E27FC236}">
                <a16:creationId xmlns:a16="http://schemas.microsoft.com/office/drawing/2014/main" id="{65E24CE3-0A59-C3D0-65AA-74B30D990AD7}"/>
              </a:ext>
            </a:extLst>
          </p:cNvPr>
          <p:cNvSpPr txBox="1"/>
          <p:nvPr/>
        </p:nvSpPr>
        <p:spPr>
          <a:xfrm>
            <a:off x="31772942" y="917622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t = 10</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C476CBE-EF52-BBAE-9B11-0DD46E690EEF}"/>
                  </a:ext>
                </a:extLst>
              </p:cNvPr>
              <p:cNvSpPr txBox="1"/>
              <p:nvPr/>
            </p:nvSpPr>
            <p:spPr>
              <a:xfrm>
                <a:off x="21291764" y="16768706"/>
                <a:ext cx="8525154" cy="1554849"/>
              </a:xfrm>
              <a:prstGeom prst="rect">
                <a:avLst/>
              </a:prstGeom>
              <a:noFill/>
            </p:spPr>
            <p:txBody>
              <a:bodyPr wrap="none" lIns="0" tIns="0" rIns="0" bIns="0" rtlCol="0">
                <a:spAutoFit/>
              </a:bodyPr>
              <a:lstStyle/>
              <a:p>
                <a14:m>
                  <m:oMath xmlns:m="http://schemas.openxmlformats.org/officeDocument/2006/math">
                    <m:r>
                      <a:rPr lang="en-US" sz="5400" i="1" smtClean="0">
                        <a:solidFill>
                          <a:schemeClr val="bg1"/>
                        </a:solidFill>
                        <a:latin typeface="Cambria Math" panose="02040503050406030204" pitchFamily="18" charset="0"/>
                        <a:cs typeface="NVIDIA Sans" panose="020B0503020203020204" pitchFamily="34" charset="0"/>
                      </a:rPr>
                      <m:t>𝑁</m:t>
                    </m:r>
                    <m:d>
                      <m:dPr>
                        <m:ctrlPr>
                          <a:rPr lang="en-US" sz="5400" i="1">
                            <a:solidFill>
                              <a:schemeClr val="bg1"/>
                            </a:solidFill>
                            <a:latin typeface="Cambria Math" panose="02040503050406030204" pitchFamily="18" charset="0"/>
                            <a:cs typeface="NVIDIA Sans" panose="020B0503020203020204" pitchFamily="34" charset="0"/>
                          </a:rPr>
                        </m:ctrlPr>
                      </m:dPr>
                      <m:e>
                        <m:r>
                          <m:rPr>
                            <m:sty m:val="p"/>
                          </m:rPr>
                          <a:rPr lang="en-US" sz="5400" b="0" i="0" smtClean="0">
                            <a:solidFill>
                              <a:schemeClr val="bg1"/>
                            </a:solidFill>
                            <a:latin typeface="Cambria Math" panose="02040503050406030204" pitchFamily="18" charset="0"/>
                            <a:cs typeface="NVIDIA Sans" panose="020B0503020203020204" pitchFamily="34" charset="0"/>
                          </a:rPr>
                          <m:t>x</m:t>
                        </m:r>
                        <m:r>
                          <a:rPr lang="en-US" sz="5400" b="0" i="0" smtClean="0">
                            <a:solidFill>
                              <a:schemeClr val="bg1"/>
                            </a:solidFill>
                            <a:latin typeface="Cambria Math" panose="02040503050406030204" pitchFamily="18" charset="0"/>
                            <a:cs typeface="NVIDIA Sans" panose="020B0503020203020204" pitchFamily="34" charset="0"/>
                          </a:rPr>
                          <m:t>;</m:t>
                        </m:r>
                        <m:r>
                          <m:rPr>
                            <m:sty m:val="p"/>
                          </m:rPr>
                          <a:rPr lang="el-GR"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μ</m:t>
                        </m:r>
                        <m:r>
                          <a:rPr lang="en-US" sz="5400" b="0" i="0"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Sup>
                          <m:sSupPr>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pPr>
                          <m:e>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𝜎</m:t>
                            </m:r>
                          </m:e>
                          <m:sup>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sup>
                        </m:sSup>
                      </m:e>
                    </m:d>
                    <m:r>
                      <a:rPr lang="en-US" sz="5400" b="1"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f>
                      <m:fPr>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num>
                      <m:den>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𝜎</m:t>
                        </m:r>
                        <m:rad>
                          <m:radPr>
                            <m:degHide m:val="on"/>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radPr>
                          <m:deg/>
                          <m:e>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𝜋</m:t>
                            </m:r>
                          </m:e>
                        </m:rad>
                      </m:den>
                    </m:f>
                    <m:sSup>
                      <m:sSupPr>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pPr>
                      <m:e>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𝑒</m:t>
                        </m:r>
                      </m:e>
                      <m:sup>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f>
                          <m:fPr>
                            <m:ctrlP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num>
                          <m:den>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den>
                        </m:f>
                        <m:sSup>
                          <m:sSupPr>
                            <m:ctrlP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sSupPr>
                          <m:e>
                            <m:d>
                              <m:dPr>
                                <m:ctrlP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dPr>
                              <m:e>
                                <m:f>
                                  <m:fPr>
                                    <m:ctrlP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𝑥</m:t>
                                    </m:r>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𝜇</m:t>
                                    </m:r>
                                  </m:num>
                                  <m:den>
                                    <m:r>
                                      <a:rPr lang="en-US" sz="5400" i="1">
                                        <a:solidFill>
                                          <a:schemeClr val="bg1"/>
                                        </a:solidFill>
                                        <a:latin typeface="Cambria Math" panose="02040503050406030204" pitchFamily="18" charset="0"/>
                                        <a:ea typeface="Cambria Math" panose="02040503050406030204" pitchFamily="18" charset="0"/>
                                        <a:cs typeface="NVIDIA Sans" panose="020B0503020203020204" pitchFamily="34" charset="0"/>
                                      </a:rPr>
                                      <m:t>𝜎</m:t>
                                    </m:r>
                                  </m:den>
                                </m:f>
                              </m:e>
                            </m:d>
                          </m:e>
                          <m:sup>
                            <m:r>
                              <a:rPr lang="en-US" sz="54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sup>
                        </m:sSup>
                      </m:sup>
                    </m:sSup>
                  </m:oMath>
                </a14:m>
                <a:r>
                  <a:rPr lang="en-US" sz="5400" dirty="0">
                    <a:solidFill>
                      <a:schemeClr val="bg1"/>
                    </a:solidFill>
                    <a:latin typeface="NVIDIA Sans" panose="020B0503020203020204" pitchFamily="34" charset="0"/>
                    <a:cs typeface="NVIDIA Sans" panose="020B0503020203020204" pitchFamily="34" charset="0"/>
                  </a:rPr>
                  <a:t> </a:t>
                </a:r>
                <a:endParaRPr lang="en-US" sz="5400" dirty="0" err="1">
                  <a:solidFill>
                    <a:schemeClr val="bg1"/>
                  </a:solidFill>
                  <a:latin typeface="NVIDIA Sans" panose="020B0503020203020204" pitchFamily="34" charset="0"/>
                  <a:cs typeface="NVIDIA Sans" panose="020B0503020203020204" pitchFamily="34" charset="0"/>
                </a:endParaRPr>
              </a:p>
            </p:txBody>
          </p:sp>
        </mc:Choice>
        <mc:Fallback>
          <p:sp>
            <p:nvSpPr>
              <p:cNvPr id="9" name="TextBox 8">
                <a:extLst>
                  <a:ext uri="{FF2B5EF4-FFF2-40B4-BE49-F238E27FC236}">
                    <a16:creationId xmlns:a16="http://schemas.microsoft.com/office/drawing/2014/main" id="{DC476CBE-EF52-BBAE-9B11-0DD46E690EEF}"/>
                  </a:ext>
                </a:extLst>
              </p:cNvPr>
              <p:cNvSpPr txBox="1">
                <a:spLocks noRot="1" noChangeAspect="1" noMove="1" noResize="1" noEditPoints="1" noAdjustHandles="1" noChangeArrowheads="1" noChangeShapeType="1" noTextEdit="1"/>
              </p:cNvSpPr>
              <p:nvPr/>
            </p:nvSpPr>
            <p:spPr>
              <a:xfrm>
                <a:off x="21291764" y="16768706"/>
                <a:ext cx="8525154" cy="1554849"/>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1964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ac25ff7-bb51-4c67-b289-9013749df81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CF33B71089DC448F3A861CCE49DD4C" ma:contentTypeVersion="13" ma:contentTypeDescription="Create a new document." ma:contentTypeScope="" ma:versionID="0cf5159ec680aa7cc1f777e5ce312ee3">
  <xsd:schema xmlns:xsd="http://www.w3.org/2001/XMLSchema" xmlns:xs="http://www.w3.org/2001/XMLSchema" xmlns:p="http://schemas.microsoft.com/office/2006/metadata/properties" xmlns:ns3="33156d47-4ed2-41b4-b82d-0bdc41d51c72" xmlns:ns4="eac25ff7-bb51-4c67-b289-9013749df816" targetNamespace="http://schemas.microsoft.com/office/2006/metadata/properties" ma:root="true" ma:fieldsID="4c9ed958f862375c990245d6dd11fe88" ns3:_="" ns4:_="">
    <xsd:import namespace="33156d47-4ed2-41b4-b82d-0bdc41d51c72"/>
    <xsd:import namespace="eac25ff7-bb51-4c67-b289-9013749df8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GenerationTime" minOccurs="0"/>
                <xsd:element ref="ns4:MediaServiceEventHashCode" minOccurs="0"/>
                <xsd:element ref="ns4:MediaServiceOCR"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56d47-4ed2-41b4-b82d-0bdc41d51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25ff7-bb51-4c67-b289-9013749df8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4C7E1E-6C20-440E-941A-535F1A24C01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eac25ff7-bb51-4c67-b289-9013749df816"/>
    <ds:schemaRef ds:uri="http://www.w3.org/XML/1998/namespace"/>
    <ds:schemaRef ds:uri="33156d47-4ed2-41b4-b82d-0bdc41d51c72"/>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5A703DD-F8CD-47FA-B90D-65B68D854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156d47-4ed2-41b4-b82d-0bdc41d51c72"/>
    <ds:schemaRef ds:uri="eac25ff7-bb51-4c67-b289-9013749df8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5AC8C1-8675-4762-89BF-D102E51271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GenAI_slides1</Template>
  <TotalTime>4246</TotalTime>
  <Words>3072</Words>
  <Application>Microsoft Office PowerPoint</Application>
  <PresentationFormat>Custom</PresentationFormat>
  <Paragraphs>548</Paragraphs>
  <Slides>28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Cambria Math</vt:lpstr>
      <vt:lpstr>NVIDIA Sans</vt:lpstr>
      <vt:lpstr>NVIDIA Sans Light</vt:lpstr>
      <vt:lpstr>NVIDIA Sans Medium</vt:lpstr>
      <vt:lpstr>Roboto Mono</vt:lpstr>
      <vt:lpstr>Trebuchet MS</vt:lpstr>
      <vt:lpstr>Title Only</vt:lpstr>
      <vt:lpstr>Generative AI with Diffusion Models</vt:lpstr>
      <vt:lpstr>PowerPoint Presentation</vt:lpstr>
      <vt:lpstr>PowerPoint Presentation</vt:lpstr>
      <vt:lpstr>Thermodynamic Origins</vt:lpstr>
      <vt:lpstr>Thermodynamic Origins</vt:lpstr>
      <vt:lpstr>PowerPoint Presentation</vt:lpstr>
      <vt:lpstr>Getting Lost in the Noise</vt:lpstr>
      <vt:lpstr>PowerPoint Presentation</vt:lpstr>
      <vt:lpstr>Getting Lost in the Noise</vt:lpstr>
      <vt:lpstr>Getting Lost in the Noise</vt:lpstr>
      <vt:lpstr>Getting Lost in the Noise</vt:lpstr>
      <vt:lpstr>PowerPoint Presentation</vt:lpstr>
      <vt:lpstr>Getting Lost in the Noise</vt:lpstr>
      <vt:lpstr>Getting Lost in the Noise</vt:lpstr>
      <vt:lpstr>Getting Lost in the Noise</vt:lpstr>
      <vt:lpstr>Getting Lost in the Noise</vt:lpstr>
      <vt:lpstr>PowerPoint Presentation</vt:lpstr>
      <vt:lpstr>Model Training</vt:lpstr>
      <vt:lpstr>Model Training</vt:lpstr>
      <vt:lpstr>PowerPoint Presentation</vt:lpstr>
      <vt:lpstr>The U-Net Architecture</vt:lpstr>
      <vt:lpstr>The U-Net Architecture</vt:lpstr>
      <vt:lpstr>It’s About Time</vt:lpstr>
      <vt:lpstr>It’s About Time</vt:lpstr>
      <vt:lpstr>It’s About Time</vt:lpstr>
      <vt:lpstr>It’s About Time</vt:lpstr>
      <vt:lpstr>PowerPoint Presentation</vt:lpstr>
      <vt:lpstr>PowerPoint Presentation</vt:lpstr>
    </vt:vector>
  </TitlesOfParts>
  <Company>NVIDIA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Detering</dc:creator>
  <cp:lastModifiedBy>Danielle Detering</cp:lastModifiedBy>
  <cp:revision>18</cp:revision>
  <dcterms:created xsi:type="dcterms:W3CDTF">2023-09-14T23:38:20Z</dcterms:created>
  <dcterms:modified xsi:type="dcterms:W3CDTF">2023-10-07T09:17:41Z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0x01010004CF33B71089DC448F3A861CCE49DD4C</vt:lpwstr>
  </property>
</Properties>
</file>