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2"/>
    <p:sldId id="257" r:id="rId3"/>
  </p:sldIdLst>
  <p:sldSz cx="43891200" cy="38404800"/>
  <p:notesSz cx="6858000" cy="9144000"/>
  <p:embeddedFontLst>
    <p:embeddedFont>
      <p:font typeface="Aharoni" panose="02010803020104030203" pitchFamily="2" charset="-79"/>
      <p:bold r:id="rId5"/>
    </p:embeddedFont>
    <p:embeddedFont>
      <p:font typeface="Calibri" panose="020F0502020204030204" pitchFamily="34" charset="0"/>
      <p:regular r:id="rId6"/>
      <p:bold r:id="rId7"/>
      <p:italic r:id="rId8"/>
      <p:boldItalic r:id="rId9"/>
    </p:embeddedFont>
    <p:embeddedFont>
      <p:font typeface="Schoolbell" panose="020B0604020202020204" charset="0"/>
      <p:regular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360">
          <p15:clr>
            <a:srgbClr val="A4A3A4"/>
          </p15:clr>
        </p15:guide>
        <p15:guide id="2" pos="1382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 roundtripDataSignature="AMtx7miTGrpQUtip0nY/GFIEsWGvwEGv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4D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5724" y="-1638"/>
      </p:cViewPr>
      <p:guideLst>
        <p:guide orient="horz" pos="12360"/>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customschemas.google.com/relationships/presentationmetadata" Target="metadata"/><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665288" y="1143000"/>
            <a:ext cx="35274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847"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2847"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2847"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2847"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2847"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2847"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2847"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2847"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2847"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4269"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21a6017e476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g21a6017e476_1_0:notes"/>
          <p:cNvSpPr>
            <a:spLocks noGrp="1" noRot="1" noChangeAspect="1"/>
          </p:cNvSpPr>
          <p:nvPr>
            <p:ph type="sldImg" idx="2"/>
          </p:nvPr>
        </p:nvSpPr>
        <p:spPr>
          <a:xfrm>
            <a:off x="1665288" y="1143000"/>
            <a:ext cx="35274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AFD7DD"/>
        </a:solidFill>
        <a:effectLst/>
      </p:bgPr>
    </p:bg>
    <p:spTree>
      <p:nvGrpSpPr>
        <p:cNvPr id="1" name="Shape 12"/>
        <p:cNvGrpSpPr/>
        <p:nvPr/>
      </p:nvGrpSpPr>
      <p:grpSpPr>
        <a:xfrm>
          <a:off x="0" y="0"/>
          <a:ext cx="0" cy="0"/>
          <a:chOff x="0" y="0"/>
          <a:chExt cx="0" cy="0"/>
        </a:xfrm>
      </p:grpSpPr>
      <p:sp>
        <p:nvSpPr>
          <p:cNvPr id="13" name="Google Shape;13;p16"/>
          <p:cNvSpPr txBox="1"/>
          <p:nvPr/>
        </p:nvSpPr>
        <p:spPr>
          <a:xfrm>
            <a:off x="-15990655" y="11274607"/>
            <a:ext cx="14741239" cy="5400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909"/>
              <a:buFont typeface="Arial"/>
              <a:buNone/>
            </a:pPr>
            <a:endParaRPr sz="2909" b="0" i="0" u="none" strike="noStrike" cap="none">
              <a:solidFill>
                <a:srgbClr val="000000"/>
              </a:solidFill>
              <a:latin typeface="Times New Roman"/>
              <a:ea typeface="Times New Roman"/>
              <a:cs typeface="Times New Roman"/>
              <a:sym typeface="Times New Roman"/>
            </a:endParaRPr>
          </a:p>
        </p:txBody>
      </p:sp>
      <p:sp>
        <p:nvSpPr>
          <p:cNvPr id="14" name="Google Shape;14;p16"/>
          <p:cNvSpPr>
            <a:spLocks noGrp="1"/>
          </p:cNvSpPr>
          <p:nvPr>
            <p:ph type="pic" idx="2"/>
          </p:nvPr>
        </p:nvSpPr>
        <p:spPr>
          <a:xfrm>
            <a:off x="2298878" y="7952071"/>
            <a:ext cx="7980219" cy="9036421"/>
          </a:xfrm>
          <a:prstGeom prst="rect">
            <a:avLst/>
          </a:prstGeom>
          <a:noFill/>
          <a:ln>
            <a:noFill/>
          </a:ln>
        </p:spPr>
      </p:sp>
      <p:sp>
        <p:nvSpPr>
          <p:cNvPr id="15" name="Google Shape;15;p16"/>
          <p:cNvSpPr>
            <a:spLocks noGrp="1"/>
          </p:cNvSpPr>
          <p:nvPr>
            <p:ph type="pic" idx="3"/>
          </p:nvPr>
        </p:nvSpPr>
        <p:spPr>
          <a:xfrm>
            <a:off x="12792871" y="7952071"/>
            <a:ext cx="7980219" cy="9036421"/>
          </a:xfrm>
          <a:prstGeom prst="rect">
            <a:avLst/>
          </a:prstGeom>
          <a:noFill/>
          <a:ln>
            <a:noFill/>
          </a:ln>
        </p:spPr>
      </p:sp>
      <p:sp>
        <p:nvSpPr>
          <p:cNvPr id="16" name="Google Shape;16;p16"/>
          <p:cNvSpPr>
            <a:spLocks noGrp="1"/>
          </p:cNvSpPr>
          <p:nvPr>
            <p:ph type="pic" idx="4"/>
          </p:nvPr>
        </p:nvSpPr>
        <p:spPr>
          <a:xfrm>
            <a:off x="23275651" y="7952071"/>
            <a:ext cx="7980219" cy="9036421"/>
          </a:xfrm>
          <a:prstGeom prst="rect">
            <a:avLst/>
          </a:prstGeom>
          <a:noFill/>
          <a:ln>
            <a:noFill/>
          </a:ln>
        </p:spPr>
      </p:sp>
      <p:sp>
        <p:nvSpPr>
          <p:cNvPr id="17" name="Google Shape;17;p16"/>
          <p:cNvSpPr>
            <a:spLocks noGrp="1"/>
          </p:cNvSpPr>
          <p:nvPr>
            <p:ph type="pic" idx="5"/>
          </p:nvPr>
        </p:nvSpPr>
        <p:spPr>
          <a:xfrm>
            <a:off x="33613703" y="7952071"/>
            <a:ext cx="7980219" cy="9036421"/>
          </a:xfrm>
          <a:prstGeom prst="rect">
            <a:avLst/>
          </a:prstGeom>
          <a:noFill/>
          <a:ln>
            <a:noFill/>
          </a:ln>
        </p:spPr>
      </p:sp>
      <p:sp>
        <p:nvSpPr>
          <p:cNvPr id="18" name="Google Shape;18;p16"/>
          <p:cNvSpPr txBox="1">
            <a:spLocks noGrp="1"/>
          </p:cNvSpPr>
          <p:nvPr>
            <p:ph type="body" idx="1"/>
          </p:nvPr>
        </p:nvSpPr>
        <p:spPr>
          <a:xfrm>
            <a:off x="2194572" y="17756574"/>
            <a:ext cx="7980219" cy="3614570"/>
          </a:xfrm>
          <a:prstGeom prst="rect">
            <a:avLst/>
          </a:prstGeom>
          <a:noFill/>
          <a:ln>
            <a:noFill/>
          </a:ln>
        </p:spPr>
        <p:txBody>
          <a:bodyPr spcFirstLastPara="1" wrap="square" lIns="91425" tIns="45700" rIns="91425" bIns="45700" anchor="t" anchorCtr="0">
            <a:normAutofit/>
          </a:bodyPr>
          <a:lstStyle>
            <a:lvl1pPr marL="457200" lvl="0" indent="-228600" algn="ctr">
              <a:lnSpc>
                <a:spcPct val="127810"/>
              </a:lnSpc>
              <a:spcBef>
                <a:spcPts val="1778"/>
              </a:spcBef>
              <a:spcAft>
                <a:spcPts val="0"/>
              </a:spcAft>
              <a:buClr>
                <a:srgbClr val="3F3F3F"/>
              </a:buClr>
              <a:buSzPts val="2909"/>
              <a:buNone/>
              <a:defRPr sz="2909">
                <a:solidFill>
                  <a:srgbClr val="3F3F3F"/>
                </a:solidFill>
                <a:latin typeface="Arial"/>
                <a:ea typeface="Arial"/>
                <a:cs typeface="Arial"/>
                <a:sym typeface="Arial"/>
              </a:defRPr>
            </a:lvl1pPr>
            <a:lvl2pPr marL="914400" lvl="1" indent="-228600" algn="l">
              <a:lnSpc>
                <a:spcPct val="90000"/>
              </a:lnSpc>
              <a:spcBef>
                <a:spcPts val="889"/>
              </a:spcBef>
              <a:spcAft>
                <a:spcPts val="0"/>
              </a:spcAft>
              <a:buClr>
                <a:schemeClr val="dk1"/>
              </a:buClr>
              <a:buSzPts val="4266"/>
              <a:buNone/>
              <a:defRPr>
                <a:latin typeface="Schoolbell"/>
                <a:ea typeface="Schoolbell"/>
                <a:cs typeface="Schoolbell"/>
                <a:sym typeface="Schoolbell"/>
              </a:defRPr>
            </a:lvl2pPr>
            <a:lvl3pPr marL="1371600" lvl="2" indent="-228600" algn="l">
              <a:lnSpc>
                <a:spcPct val="90000"/>
              </a:lnSpc>
              <a:spcBef>
                <a:spcPts val="889"/>
              </a:spcBef>
              <a:spcAft>
                <a:spcPts val="0"/>
              </a:spcAft>
              <a:buClr>
                <a:schemeClr val="dk1"/>
              </a:buClr>
              <a:buSzPts val="3556"/>
              <a:buNone/>
              <a:defRPr>
                <a:latin typeface="Schoolbell"/>
                <a:ea typeface="Schoolbell"/>
                <a:cs typeface="Schoolbell"/>
                <a:sym typeface="Schoolbell"/>
              </a:defRPr>
            </a:lvl3pPr>
            <a:lvl4pPr marL="1828800" lvl="3" indent="-228600" algn="l">
              <a:lnSpc>
                <a:spcPct val="90000"/>
              </a:lnSpc>
              <a:spcBef>
                <a:spcPts val="889"/>
              </a:spcBef>
              <a:spcAft>
                <a:spcPts val="0"/>
              </a:spcAft>
              <a:buClr>
                <a:schemeClr val="dk1"/>
              </a:buClr>
              <a:buSzPts val="3200"/>
              <a:buNone/>
              <a:defRPr>
                <a:latin typeface="Schoolbell"/>
                <a:ea typeface="Schoolbell"/>
                <a:cs typeface="Schoolbell"/>
                <a:sym typeface="Schoolbell"/>
              </a:defRPr>
            </a:lvl4pPr>
            <a:lvl5pPr marL="2286000" lvl="4" indent="-228600" algn="l">
              <a:lnSpc>
                <a:spcPct val="90000"/>
              </a:lnSpc>
              <a:spcBef>
                <a:spcPts val="889"/>
              </a:spcBef>
              <a:spcAft>
                <a:spcPts val="0"/>
              </a:spcAft>
              <a:buClr>
                <a:schemeClr val="dk1"/>
              </a:buClr>
              <a:buSzPts val="3200"/>
              <a:buNone/>
              <a:defRPr>
                <a:latin typeface="Schoolbell"/>
                <a:ea typeface="Schoolbell"/>
                <a:cs typeface="Schoolbell"/>
                <a:sym typeface="Schoolbell"/>
              </a:defRPr>
            </a:lvl5pPr>
            <a:lvl6pPr marL="2743200" lvl="5" indent="-342900" algn="l">
              <a:lnSpc>
                <a:spcPct val="90000"/>
              </a:lnSpc>
              <a:spcBef>
                <a:spcPts val="889"/>
              </a:spcBef>
              <a:spcAft>
                <a:spcPts val="0"/>
              </a:spcAft>
              <a:buClr>
                <a:schemeClr val="dk1"/>
              </a:buClr>
              <a:buSzPts val="1800"/>
              <a:buChar char="•"/>
              <a:defRPr/>
            </a:lvl6pPr>
            <a:lvl7pPr marL="3200400" lvl="6" indent="-342900" algn="l">
              <a:lnSpc>
                <a:spcPct val="90000"/>
              </a:lnSpc>
              <a:spcBef>
                <a:spcPts val="889"/>
              </a:spcBef>
              <a:spcAft>
                <a:spcPts val="0"/>
              </a:spcAft>
              <a:buClr>
                <a:schemeClr val="dk1"/>
              </a:buClr>
              <a:buSzPts val="1800"/>
              <a:buChar char="•"/>
              <a:defRPr/>
            </a:lvl7pPr>
            <a:lvl8pPr marL="3657600" lvl="7" indent="-342900" algn="l">
              <a:lnSpc>
                <a:spcPct val="90000"/>
              </a:lnSpc>
              <a:spcBef>
                <a:spcPts val="889"/>
              </a:spcBef>
              <a:spcAft>
                <a:spcPts val="0"/>
              </a:spcAft>
              <a:buClr>
                <a:schemeClr val="dk1"/>
              </a:buClr>
              <a:buSzPts val="1800"/>
              <a:buChar char="•"/>
              <a:defRPr/>
            </a:lvl8pPr>
            <a:lvl9pPr marL="4114800" lvl="8" indent="-342900" algn="l">
              <a:lnSpc>
                <a:spcPct val="90000"/>
              </a:lnSpc>
              <a:spcBef>
                <a:spcPts val="889"/>
              </a:spcBef>
              <a:spcAft>
                <a:spcPts val="0"/>
              </a:spcAft>
              <a:buClr>
                <a:schemeClr val="dk1"/>
              </a:buClr>
              <a:buSzPts val="1800"/>
              <a:buChar char="•"/>
              <a:defRPr/>
            </a:lvl9pPr>
          </a:lstStyle>
          <a:p>
            <a:endParaRPr/>
          </a:p>
        </p:txBody>
      </p:sp>
      <p:sp>
        <p:nvSpPr>
          <p:cNvPr id="19" name="Google Shape;19;p16"/>
          <p:cNvSpPr txBox="1">
            <a:spLocks noGrp="1"/>
          </p:cNvSpPr>
          <p:nvPr>
            <p:ph type="body" idx="6"/>
          </p:nvPr>
        </p:nvSpPr>
        <p:spPr>
          <a:xfrm>
            <a:off x="12808270" y="17756574"/>
            <a:ext cx="7980219" cy="3614570"/>
          </a:xfrm>
          <a:prstGeom prst="rect">
            <a:avLst/>
          </a:prstGeom>
          <a:noFill/>
          <a:ln>
            <a:noFill/>
          </a:ln>
        </p:spPr>
        <p:txBody>
          <a:bodyPr spcFirstLastPara="1" wrap="square" lIns="91425" tIns="45700" rIns="91425" bIns="45700" anchor="t" anchorCtr="0">
            <a:normAutofit/>
          </a:bodyPr>
          <a:lstStyle>
            <a:lvl1pPr marL="457200" lvl="0" indent="-228600" algn="ctr">
              <a:lnSpc>
                <a:spcPct val="127810"/>
              </a:lnSpc>
              <a:spcBef>
                <a:spcPts val="1778"/>
              </a:spcBef>
              <a:spcAft>
                <a:spcPts val="0"/>
              </a:spcAft>
              <a:buClr>
                <a:srgbClr val="3F3F3F"/>
              </a:buClr>
              <a:buSzPts val="2909"/>
              <a:buNone/>
              <a:defRPr sz="2909">
                <a:solidFill>
                  <a:srgbClr val="3F3F3F"/>
                </a:solidFill>
                <a:latin typeface="Arial"/>
                <a:ea typeface="Arial"/>
                <a:cs typeface="Arial"/>
                <a:sym typeface="Arial"/>
              </a:defRPr>
            </a:lvl1pPr>
            <a:lvl2pPr marL="914400" lvl="1" indent="-228600" algn="l">
              <a:lnSpc>
                <a:spcPct val="90000"/>
              </a:lnSpc>
              <a:spcBef>
                <a:spcPts val="889"/>
              </a:spcBef>
              <a:spcAft>
                <a:spcPts val="0"/>
              </a:spcAft>
              <a:buClr>
                <a:schemeClr val="dk1"/>
              </a:buClr>
              <a:buSzPts val="4266"/>
              <a:buNone/>
              <a:defRPr>
                <a:latin typeface="Schoolbell"/>
                <a:ea typeface="Schoolbell"/>
                <a:cs typeface="Schoolbell"/>
                <a:sym typeface="Schoolbell"/>
              </a:defRPr>
            </a:lvl2pPr>
            <a:lvl3pPr marL="1371600" lvl="2" indent="-228600" algn="l">
              <a:lnSpc>
                <a:spcPct val="90000"/>
              </a:lnSpc>
              <a:spcBef>
                <a:spcPts val="889"/>
              </a:spcBef>
              <a:spcAft>
                <a:spcPts val="0"/>
              </a:spcAft>
              <a:buClr>
                <a:schemeClr val="dk1"/>
              </a:buClr>
              <a:buSzPts val="3556"/>
              <a:buNone/>
              <a:defRPr>
                <a:latin typeface="Schoolbell"/>
                <a:ea typeface="Schoolbell"/>
                <a:cs typeface="Schoolbell"/>
                <a:sym typeface="Schoolbell"/>
              </a:defRPr>
            </a:lvl3pPr>
            <a:lvl4pPr marL="1828800" lvl="3" indent="-228600" algn="l">
              <a:lnSpc>
                <a:spcPct val="90000"/>
              </a:lnSpc>
              <a:spcBef>
                <a:spcPts val="889"/>
              </a:spcBef>
              <a:spcAft>
                <a:spcPts val="0"/>
              </a:spcAft>
              <a:buClr>
                <a:schemeClr val="dk1"/>
              </a:buClr>
              <a:buSzPts val="3200"/>
              <a:buNone/>
              <a:defRPr>
                <a:latin typeface="Schoolbell"/>
                <a:ea typeface="Schoolbell"/>
                <a:cs typeface="Schoolbell"/>
                <a:sym typeface="Schoolbell"/>
              </a:defRPr>
            </a:lvl4pPr>
            <a:lvl5pPr marL="2286000" lvl="4" indent="-228600" algn="l">
              <a:lnSpc>
                <a:spcPct val="90000"/>
              </a:lnSpc>
              <a:spcBef>
                <a:spcPts val="889"/>
              </a:spcBef>
              <a:spcAft>
                <a:spcPts val="0"/>
              </a:spcAft>
              <a:buClr>
                <a:schemeClr val="dk1"/>
              </a:buClr>
              <a:buSzPts val="3200"/>
              <a:buNone/>
              <a:defRPr>
                <a:latin typeface="Schoolbell"/>
                <a:ea typeface="Schoolbell"/>
                <a:cs typeface="Schoolbell"/>
                <a:sym typeface="Schoolbell"/>
              </a:defRPr>
            </a:lvl5pPr>
            <a:lvl6pPr marL="2743200" lvl="5" indent="-342900" algn="l">
              <a:lnSpc>
                <a:spcPct val="90000"/>
              </a:lnSpc>
              <a:spcBef>
                <a:spcPts val="889"/>
              </a:spcBef>
              <a:spcAft>
                <a:spcPts val="0"/>
              </a:spcAft>
              <a:buClr>
                <a:schemeClr val="dk1"/>
              </a:buClr>
              <a:buSzPts val="1800"/>
              <a:buChar char="•"/>
              <a:defRPr/>
            </a:lvl6pPr>
            <a:lvl7pPr marL="3200400" lvl="6" indent="-342900" algn="l">
              <a:lnSpc>
                <a:spcPct val="90000"/>
              </a:lnSpc>
              <a:spcBef>
                <a:spcPts val="889"/>
              </a:spcBef>
              <a:spcAft>
                <a:spcPts val="0"/>
              </a:spcAft>
              <a:buClr>
                <a:schemeClr val="dk1"/>
              </a:buClr>
              <a:buSzPts val="1800"/>
              <a:buChar char="•"/>
              <a:defRPr/>
            </a:lvl7pPr>
            <a:lvl8pPr marL="3657600" lvl="7" indent="-342900" algn="l">
              <a:lnSpc>
                <a:spcPct val="90000"/>
              </a:lnSpc>
              <a:spcBef>
                <a:spcPts val="889"/>
              </a:spcBef>
              <a:spcAft>
                <a:spcPts val="0"/>
              </a:spcAft>
              <a:buClr>
                <a:schemeClr val="dk1"/>
              </a:buClr>
              <a:buSzPts val="1800"/>
              <a:buChar char="•"/>
              <a:defRPr/>
            </a:lvl8pPr>
            <a:lvl9pPr marL="4114800" lvl="8" indent="-342900" algn="l">
              <a:lnSpc>
                <a:spcPct val="90000"/>
              </a:lnSpc>
              <a:spcBef>
                <a:spcPts val="889"/>
              </a:spcBef>
              <a:spcAft>
                <a:spcPts val="0"/>
              </a:spcAft>
              <a:buClr>
                <a:schemeClr val="dk1"/>
              </a:buClr>
              <a:buSzPts val="1800"/>
              <a:buChar char="•"/>
              <a:defRPr/>
            </a:lvl9pPr>
          </a:lstStyle>
          <a:p>
            <a:endParaRPr/>
          </a:p>
        </p:txBody>
      </p:sp>
      <p:sp>
        <p:nvSpPr>
          <p:cNvPr id="20" name="Google Shape;20;p16"/>
          <p:cNvSpPr txBox="1">
            <a:spLocks noGrp="1"/>
          </p:cNvSpPr>
          <p:nvPr>
            <p:ph type="body" idx="7"/>
          </p:nvPr>
        </p:nvSpPr>
        <p:spPr>
          <a:xfrm>
            <a:off x="23262353" y="17736730"/>
            <a:ext cx="7980219" cy="3614570"/>
          </a:xfrm>
          <a:prstGeom prst="rect">
            <a:avLst/>
          </a:prstGeom>
          <a:noFill/>
          <a:ln>
            <a:noFill/>
          </a:ln>
        </p:spPr>
        <p:txBody>
          <a:bodyPr spcFirstLastPara="1" wrap="square" lIns="91425" tIns="45700" rIns="91425" bIns="45700" anchor="t" anchorCtr="0">
            <a:normAutofit/>
          </a:bodyPr>
          <a:lstStyle>
            <a:lvl1pPr marL="457200" lvl="0" indent="-228600" algn="ctr">
              <a:lnSpc>
                <a:spcPct val="127810"/>
              </a:lnSpc>
              <a:spcBef>
                <a:spcPts val="1778"/>
              </a:spcBef>
              <a:spcAft>
                <a:spcPts val="0"/>
              </a:spcAft>
              <a:buClr>
                <a:srgbClr val="3F3F3F"/>
              </a:buClr>
              <a:buSzPts val="2909"/>
              <a:buNone/>
              <a:defRPr sz="2909">
                <a:solidFill>
                  <a:srgbClr val="3F3F3F"/>
                </a:solidFill>
                <a:latin typeface="Arial"/>
                <a:ea typeface="Arial"/>
                <a:cs typeface="Arial"/>
                <a:sym typeface="Arial"/>
              </a:defRPr>
            </a:lvl1pPr>
            <a:lvl2pPr marL="914400" lvl="1" indent="-228600" algn="l">
              <a:lnSpc>
                <a:spcPct val="90000"/>
              </a:lnSpc>
              <a:spcBef>
                <a:spcPts val="889"/>
              </a:spcBef>
              <a:spcAft>
                <a:spcPts val="0"/>
              </a:spcAft>
              <a:buClr>
                <a:schemeClr val="dk1"/>
              </a:buClr>
              <a:buSzPts val="4266"/>
              <a:buNone/>
              <a:defRPr>
                <a:latin typeface="Schoolbell"/>
                <a:ea typeface="Schoolbell"/>
                <a:cs typeface="Schoolbell"/>
                <a:sym typeface="Schoolbell"/>
              </a:defRPr>
            </a:lvl2pPr>
            <a:lvl3pPr marL="1371600" lvl="2" indent="-228600" algn="l">
              <a:lnSpc>
                <a:spcPct val="90000"/>
              </a:lnSpc>
              <a:spcBef>
                <a:spcPts val="889"/>
              </a:spcBef>
              <a:spcAft>
                <a:spcPts val="0"/>
              </a:spcAft>
              <a:buClr>
                <a:schemeClr val="dk1"/>
              </a:buClr>
              <a:buSzPts val="3556"/>
              <a:buNone/>
              <a:defRPr>
                <a:latin typeface="Schoolbell"/>
                <a:ea typeface="Schoolbell"/>
                <a:cs typeface="Schoolbell"/>
                <a:sym typeface="Schoolbell"/>
              </a:defRPr>
            </a:lvl3pPr>
            <a:lvl4pPr marL="1828800" lvl="3" indent="-228600" algn="l">
              <a:lnSpc>
                <a:spcPct val="90000"/>
              </a:lnSpc>
              <a:spcBef>
                <a:spcPts val="889"/>
              </a:spcBef>
              <a:spcAft>
                <a:spcPts val="0"/>
              </a:spcAft>
              <a:buClr>
                <a:schemeClr val="dk1"/>
              </a:buClr>
              <a:buSzPts val="3200"/>
              <a:buNone/>
              <a:defRPr>
                <a:latin typeface="Schoolbell"/>
                <a:ea typeface="Schoolbell"/>
                <a:cs typeface="Schoolbell"/>
                <a:sym typeface="Schoolbell"/>
              </a:defRPr>
            </a:lvl4pPr>
            <a:lvl5pPr marL="2286000" lvl="4" indent="-228600" algn="l">
              <a:lnSpc>
                <a:spcPct val="90000"/>
              </a:lnSpc>
              <a:spcBef>
                <a:spcPts val="889"/>
              </a:spcBef>
              <a:spcAft>
                <a:spcPts val="0"/>
              </a:spcAft>
              <a:buClr>
                <a:schemeClr val="dk1"/>
              </a:buClr>
              <a:buSzPts val="3200"/>
              <a:buNone/>
              <a:defRPr>
                <a:latin typeface="Schoolbell"/>
                <a:ea typeface="Schoolbell"/>
                <a:cs typeface="Schoolbell"/>
                <a:sym typeface="Schoolbell"/>
              </a:defRPr>
            </a:lvl5pPr>
            <a:lvl6pPr marL="2743200" lvl="5" indent="-342900" algn="l">
              <a:lnSpc>
                <a:spcPct val="90000"/>
              </a:lnSpc>
              <a:spcBef>
                <a:spcPts val="889"/>
              </a:spcBef>
              <a:spcAft>
                <a:spcPts val="0"/>
              </a:spcAft>
              <a:buClr>
                <a:schemeClr val="dk1"/>
              </a:buClr>
              <a:buSzPts val="1800"/>
              <a:buChar char="•"/>
              <a:defRPr/>
            </a:lvl6pPr>
            <a:lvl7pPr marL="3200400" lvl="6" indent="-342900" algn="l">
              <a:lnSpc>
                <a:spcPct val="90000"/>
              </a:lnSpc>
              <a:spcBef>
                <a:spcPts val="889"/>
              </a:spcBef>
              <a:spcAft>
                <a:spcPts val="0"/>
              </a:spcAft>
              <a:buClr>
                <a:schemeClr val="dk1"/>
              </a:buClr>
              <a:buSzPts val="1800"/>
              <a:buChar char="•"/>
              <a:defRPr/>
            </a:lvl7pPr>
            <a:lvl8pPr marL="3657600" lvl="7" indent="-342900" algn="l">
              <a:lnSpc>
                <a:spcPct val="90000"/>
              </a:lnSpc>
              <a:spcBef>
                <a:spcPts val="889"/>
              </a:spcBef>
              <a:spcAft>
                <a:spcPts val="0"/>
              </a:spcAft>
              <a:buClr>
                <a:schemeClr val="dk1"/>
              </a:buClr>
              <a:buSzPts val="1800"/>
              <a:buChar char="•"/>
              <a:defRPr/>
            </a:lvl8pPr>
            <a:lvl9pPr marL="4114800" lvl="8" indent="-342900" algn="l">
              <a:lnSpc>
                <a:spcPct val="90000"/>
              </a:lnSpc>
              <a:spcBef>
                <a:spcPts val="889"/>
              </a:spcBef>
              <a:spcAft>
                <a:spcPts val="0"/>
              </a:spcAft>
              <a:buClr>
                <a:schemeClr val="dk1"/>
              </a:buClr>
              <a:buSzPts val="1800"/>
              <a:buChar char="•"/>
              <a:defRPr/>
            </a:lvl9pPr>
          </a:lstStyle>
          <a:p>
            <a:endParaRPr/>
          </a:p>
        </p:txBody>
      </p:sp>
      <p:sp>
        <p:nvSpPr>
          <p:cNvPr id="21" name="Google Shape;21;p16"/>
          <p:cNvSpPr txBox="1">
            <a:spLocks noGrp="1"/>
          </p:cNvSpPr>
          <p:nvPr>
            <p:ph type="body" idx="8"/>
          </p:nvPr>
        </p:nvSpPr>
        <p:spPr>
          <a:xfrm>
            <a:off x="33596737" y="17736730"/>
            <a:ext cx="7980219" cy="3614570"/>
          </a:xfrm>
          <a:prstGeom prst="rect">
            <a:avLst/>
          </a:prstGeom>
          <a:noFill/>
          <a:ln>
            <a:noFill/>
          </a:ln>
        </p:spPr>
        <p:txBody>
          <a:bodyPr spcFirstLastPara="1" wrap="square" lIns="91425" tIns="45700" rIns="91425" bIns="45700" anchor="t" anchorCtr="0">
            <a:normAutofit/>
          </a:bodyPr>
          <a:lstStyle>
            <a:lvl1pPr marL="457200" lvl="0" indent="-228600" algn="ctr">
              <a:lnSpc>
                <a:spcPct val="127810"/>
              </a:lnSpc>
              <a:spcBef>
                <a:spcPts val="1778"/>
              </a:spcBef>
              <a:spcAft>
                <a:spcPts val="0"/>
              </a:spcAft>
              <a:buClr>
                <a:srgbClr val="3F3F3F"/>
              </a:buClr>
              <a:buSzPts val="2909"/>
              <a:buNone/>
              <a:defRPr sz="2909">
                <a:solidFill>
                  <a:srgbClr val="3F3F3F"/>
                </a:solidFill>
                <a:latin typeface="Arial"/>
                <a:ea typeface="Arial"/>
                <a:cs typeface="Arial"/>
                <a:sym typeface="Arial"/>
              </a:defRPr>
            </a:lvl1pPr>
            <a:lvl2pPr marL="914400" lvl="1" indent="-228600" algn="l">
              <a:lnSpc>
                <a:spcPct val="90000"/>
              </a:lnSpc>
              <a:spcBef>
                <a:spcPts val="889"/>
              </a:spcBef>
              <a:spcAft>
                <a:spcPts val="0"/>
              </a:spcAft>
              <a:buClr>
                <a:schemeClr val="dk1"/>
              </a:buClr>
              <a:buSzPts val="4266"/>
              <a:buNone/>
              <a:defRPr>
                <a:latin typeface="Schoolbell"/>
                <a:ea typeface="Schoolbell"/>
                <a:cs typeface="Schoolbell"/>
                <a:sym typeface="Schoolbell"/>
              </a:defRPr>
            </a:lvl2pPr>
            <a:lvl3pPr marL="1371600" lvl="2" indent="-228600" algn="l">
              <a:lnSpc>
                <a:spcPct val="90000"/>
              </a:lnSpc>
              <a:spcBef>
                <a:spcPts val="889"/>
              </a:spcBef>
              <a:spcAft>
                <a:spcPts val="0"/>
              </a:spcAft>
              <a:buClr>
                <a:schemeClr val="dk1"/>
              </a:buClr>
              <a:buSzPts val="3556"/>
              <a:buNone/>
              <a:defRPr>
                <a:latin typeface="Schoolbell"/>
                <a:ea typeface="Schoolbell"/>
                <a:cs typeface="Schoolbell"/>
                <a:sym typeface="Schoolbell"/>
              </a:defRPr>
            </a:lvl3pPr>
            <a:lvl4pPr marL="1828800" lvl="3" indent="-228600" algn="l">
              <a:lnSpc>
                <a:spcPct val="90000"/>
              </a:lnSpc>
              <a:spcBef>
                <a:spcPts val="889"/>
              </a:spcBef>
              <a:spcAft>
                <a:spcPts val="0"/>
              </a:spcAft>
              <a:buClr>
                <a:schemeClr val="dk1"/>
              </a:buClr>
              <a:buSzPts val="3200"/>
              <a:buNone/>
              <a:defRPr>
                <a:latin typeface="Schoolbell"/>
                <a:ea typeface="Schoolbell"/>
                <a:cs typeface="Schoolbell"/>
                <a:sym typeface="Schoolbell"/>
              </a:defRPr>
            </a:lvl4pPr>
            <a:lvl5pPr marL="2286000" lvl="4" indent="-228600" algn="l">
              <a:lnSpc>
                <a:spcPct val="90000"/>
              </a:lnSpc>
              <a:spcBef>
                <a:spcPts val="889"/>
              </a:spcBef>
              <a:spcAft>
                <a:spcPts val="0"/>
              </a:spcAft>
              <a:buClr>
                <a:schemeClr val="dk1"/>
              </a:buClr>
              <a:buSzPts val="3200"/>
              <a:buNone/>
              <a:defRPr>
                <a:latin typeface="Schoolbell"/>
                <a:ea typeface="Schoolbell"/>
                <a:cs typeface="Schoolbell"/>
                <a:sym typeface="Schoolbell"/>
              </a:defRPr>
            </a:lvl5pPr>
            <a:lvl6pPr marL="2743200" lvl="5" indent="-342900" algn="l">
              <a:lnSpc>
                <a:spcPct val="90000"/>
              </a:lnSpc>
              <a:spcBef>
                <a:spcPts val="889"/>
              </a:spcBef>
              <a:spcAft>
                <a:spcPts val="0"/>
              </a:spcAft>
              <a:buClr>
                <a:schemeClr val="dk1"/>
              </a:buClr>
              <a:buSzPts val="1800"/>
              <a:buChar char="•"/>
              <a:defRPr/>
            </a:lvl6pPr>
            <a:lvl7pPr marL="3200400" lvl="6" indent="-342900" algn="l">
              <a:lnSpc>
                <a:spcPct val="90000"/>
              </a:lnSpc>
              <a:spcBef>
                <a:spcPts val="889"/>
              </a:spcBef>
              <a:spcAft>
                <a:spcPts val="0"/>
              </a:spcAft>
              <a:buClr>
                <a:schemeClr val="dk1"/>
              </a:buClr>
              <a:buSzPts val="1800"/>
              <a:buChar char="•"/>
              <a:defRPr/>
            </a:lvl7pPr>
            <a:lvl8pPr marL="3657600" lvl="7" indent="-342900" algn="l">
              <a:lnSpc>
                <a:spcPct val="90000"/>
              </a:lnSpc>
              <a:spcBef>
                <a:spcPts val="889"/>
              </a:spcBef>
              <a:spcAft>
                <a:spcPts val="0"/>
              </a:spcAft>
              <a:buClr>
                <a:schemeClr val="dk1"/>
              </a:buClr>
              <a:buSzPts val="1800"/>
              <a:buChar char="•"/>
              <a:defRPr/>
            </a:lvl8pPr>
            <a:lvl9pPr marL="4114800" lvl="8" indent="-342900" algn="l">
              <a:lnSpc>
                <a:spcPct val="90000"/>
              </a:lnSpc>
              <a:spcBef>
                <a:spcPts val="889"/>
              </a:spcBef>
              <a:spcAft>
                <a:spcPts val="0"/>
              </a:spcAft>
              <a:buClr>
                <a:schemeClr val="dk1"/>
              </a:buClr>
              <a:buSzPts val="1800"/>
              <a:buChar char="•"/>
              <a:defRPr/>
            </a:lvl9pPr>
          </a:lstStyle>
          <a:p>
            <a:endParaRPr/>
          </a:p>
        </p:txBody>
      </p:sp>
      <p:sp>
        <p:nvSpPr>
          <p:cNvPr id="22" name="Google Shape;22;p16"/>
          <p:cNvSpPr>
            <a:spLocks noGrp="1"/>
          </p:cNvSpPr>
          <p:nvPr>
            <p:ph type="pic" idx="9"/>
          </p:nvPr>
        </p:nvSpPr>
        <p:spPr>
          <a:xfrm>
            <a:off x="2333864" y="23508260"/>
            <a:ext cx="7980219" cy="9036421"/>
          </a:xfrm>
          <a:prstGeom prst="rect">
            <a:avLst/>
          </a:prstGeom>
          <a:noFill/>
          <a:ln>
            <a:noFill/>
          </a:ln>
        </p:spPr>
      </p:sp>
      <p:sp>
        <p:nvSpPr>
          <p:cNvPr id="23" name="Google Shape;23;p16"/>
          <p:cNvSpPr>
            <a:spLocks noGrp="1"/>
          </p:cNvSpPr>
          <p:nvPr>
            <p:ph type="pic" idx="13"/>
          </p:nvPr>
        </p:nvSpPr>
        <p:spPr>
          <a:xfrm>
            <a:off x="12827848" y="23508260"/>
            <a:ext cx="7980219" cy="9036421"/>
          </a:xfrm>
          <a:prstGeom prst="rect">
            <a:avLst/>
          </a:prstGeom>
          <a:noFill/>
          <a:ln>
            <a:noFill/>
          </a:ln>
        </p:spPr>
      </p:sp>
      <p:sp>
        <p:nvSpPr>
          <p:cNvPr id="24" name="Google Shape;24;p16"/>
          <p:cNvSpPr>
            <a:spLocks noGrp="1"/>
          </p:cNvSpPr>
          <p:nvPr>
            <p:ph type="pic" idx="14"/>
          </p:nvPr>
        </p:nvSpPr>
        <p:spPr>
          <a:xfrm>
            <a:off x="23310628" y="23508260"/>
            <a:ext cx="7980219" cy="9036421"/>
          </a:xfrm>
          <a:prstGeom prst="rect">
            <a:avLst/>
          </a:prstGeom>
          <a:noFill/>
          <a:ln>
            <a:noFill/>
          </a:ln>
        </p:spPr>
      </p:sp>
      <p:sp>
        <p:nvSpPr>
          <p:cNvPr id="25" name="Google Shape;25;p16"/>
          <p:cNvSpPr>
            <a:spLocks noGrp="1"/>
          </p:cNvSpPr>
          <p:nvPr>
            <p:ph type="pic" idx="15"/>
          </p:nvPr>
        </p:nvSpPr>
        <p:spPr>
          <a:xfrm>
            <a:off x="33648680" y="23508260"/>
            <a:ext cx="7980219" cy="9036421"/>
          </a:xfrm>
          <a:prstGeom prst="rect">
            <a:avLst/>
          </a:prstGeom>
          <a:noFill/>
          <a:ln>
            <a:noFill/>
          </a:ln>
        </p:spPr>
      </p:sp>
      <p:sp>
        <p:nvSpPr>
          <p:cNvPr id="26" name="Google Shape;26;p16"/>
          <p:cNvSpPr txBox="1">
            <a:spLocks noGrp="1"/>
          </p:cNvSpPr>
          <p:nvPr>
            <p:ph type="body" idx="16"/>
          </p:nvPr>
        </p:nvSpPr>
        <p:spPr>
          <a:xfrm>
            <a:off x="997538" y="33312765"/>
            <a:ext cx="10493989" cy="3614570"/>
          </a:xfrm>
          <a:prstGeom prst="rect">
            <a:avLst/>
          </a:prstGeom>
          <a:noFill/>
          <a:ln>
            <a:noFill/>
          </a:ln>
        </p:spPr>
        <p:txBody>
          <a:bodyPr spcFirstLastPara="1" wrap="square" lIns="91425" tIns="45700" rIns="91425" bIns="45700" anchor="t" anchorCtr="0">
            <a:normAutofit/>
          </a:bodyPr>
          <a:lstStyle>
            <a:lvl1pPr marL="457200" lvl="0" indent="-228600" algn="ctr">
              <a:lnSpc>
                <a:spcPct val="127810"/>
              </a:lnSpc>
              <a:spcBef>
                <a:spcPts val="1778"/>
              </a:spcBef>
              <a:spcAft>
                <a:spcPts val="0"/>
              </a:spcAft>
              <a:buClr>
                <a:srgbClr val="3F3F3F"/>
              </a:buClr>
              <a:buSzPts val="2909"/>
              <a:buNone/>
              <a:defRPr sz="2909">
                <a:solidFill>
                  <a:srgbClr val="3F3F3F"/>
                </a:solidFill>
                <a:latin typeface="Arial"/>
                <a:ea typeface="Arial"/>
                <a:cs typeface="Arial"/>
                <a:sym typeface="Arial"/>
              </a:defRPr>
            </a:lvl1pPr>
            <a:lvl2pPr marL="914400" lvl="1" indent="-228600" algn="l">
              <a:lnSpc>
                <a:spcPct val="90000"/>
              </a:lnSpc>
              <a:spcBef>
                <a:spcPts val="889"/>
              </a:spcBef>
              <a:spcAft>
                <a:spcPts val="0"/>
              </a:spcAft>
              <a:buClr>
                <a:schemeClr val="dk1"/>
              </a:buClr>
              <a:buSzPts val="4266"/>
              <a:buNone/>
              <a:defRPr>
                <a:latin typeface="Schoolbell"/>
                <a:ea typeface="Schoolbell"/>
                <a:cs typeface="Schoolbell"/>
                <a:sym typeface="Schoolbell"/>
              </a:defRPr>
            </a:lvl2pPr>
            <a:lvl3pPr marL="1371600" lvl="2" indent="-228600" algn="l">
              <a:lnSpc>
                <a:spcPct val="90000"/>
              </a:lnSpc>
              <a:spcBef>
                <a:spcPts val="889"/>
              </a:spcBef>
              <a:spcAft>
                <a:spcPts val="0"/>
              </a:spcAft>
              <a:buClr>
                <a:schemeClr val="dk1"/>
              </a:buClr>
              <a:buSzPts val="3556"/>
              <a:buNone/>
              <a:defRPr>
                <a:latin typeface="Schoolbell"/>
                <a:ea typeface="Schoolbell"/>
                <a:cs typeface="Schoolbell"/>
                <a:sym typeface="Schoolbell"/>
              </a:defRPr>
            </a:lvl3pPr>
            <a:lvl4pPr marL="1828800" lvl="3" indent="-228600" algn="l">
              <a:lnSpc>
                <a:spcPct val="90000"/>
              </a:lnSpc>
              <a:spcBef>
                <a:spcPts val="889"/>
              </a:spcBef>
              <a:spcAft>
                <a:spcPts val="0"/>
              </a:spcAft>
              <a:buClr>
                <a:schemeClr val="dk1"/>
              </a:buClr>
              <a:buSzPts val="3200"/>
              <a:buNone/>
              <a:defRPr>
                <a:latin typeface="Schoolbell"/>
                <a:ea typeface="Schoolbell"/>
                <a:cs typeface="Schoolbell"/>
                <a:sym typeface="Schoolbell"/>
              </a:defRPr>
            </a:lvl4pPr>
            <a:lvl5pPr marL="2286000" lvl="4" indent="-228600" algn="l">
              <a:lnSpc>
                <a:spcPct val="90000"/>
              </a:lnSpc>
              <a:spcBef>
                <a:spcPts val="889"/>
              </a:spcBef>
              <a:spcAft>
                <a:spcPts val="0"/>
              </a:spcAft>
              <a:buClr>
                <a:schemeClr val="dk1"/>
              </a:buClr>
              <a:buSzPts val="3200"/>
              <a:buNone/>
              <a:defRPr>
                <a:latin typeface="Schoolbell"/>
                <a:ea typeface="Schoolbell"/>
                <a:cs typeface="Schoolbell"/>
                <a:sym typeface="Schoolbell"/>
              </a:defRPr>
            </a:lvl5pPr>
            <a:lvl6pPr marL="2743200" lvl="5" indent="-342900" algn="l">
              <a:lnSpc>
                <a:spcPct val="90000"/>
              </a:lnSpc>
              <a:spcBef>
                <a:spcPts val="889"/>
              </a:spcBef>
              <a:spcAft>
                <a:spcPts val="0"/>
              </a:spcAft>
              <a:buClr>
                <a:schemeClr val="dk1"/>
              </a:buClr>
              <a:buSzPts val="1800"/>
              <a:buChar char="•"/>
              <a:defRPr/>
            </a:lvl6pPr>
            <a:lvl7pPr marL="3200400" lvl="6" indent="-342900" algn="l">
              <a:lnSpc>
                <a:spcPct val="90000"/>
              </a:lnSpc>
              <a:spcBef>
                <a:spcPts val="889"/>
              </a:spcBef>
              <a:spcAft>
                <a:spcPts val="0"/>
              </a:spcAft>
              <a:buClr>
                <a:schemeClr val="dk1"/>
              </a:buClr>
              <a:buSzPts val="1800"/>
              <a:buChar char="•"/>
              <a:defRPr/>
            </a:lvl7pPr>
            <a:lvl8pPr marL="3657600" lvl="7" indent="-342900" algn="l">
              <a:lnSpc>
                <a:spcPct val="90000"/>
              </a:lnSpc>
              <a:spcBef>
                <a:spcPts val="889"/>
              </a:spcBef>
              <a:spcAft>
                <a:spcPts val="0"/>
              </a:spcAft>
              <a:buClr>
                <a:schemeClr val="dk1"/>
              </a:buClr>
              <a:buSzPts val="1800"/>
              <a:buChar char="•"/>
              <a:defRPr/>
            </a:lvl8pPr>
            <a:lvl9pPr marL="4114800" lvl="8" indent="-342900" algn="l">
              <a:lnSpc>
                <a:spcPct val="90000"/>
              </a:lnSpc>
              <a:spcBef>
                <a:spcPts val="889"/>
              </a:spcBef>
              <a:spcAft>
                <a:spcPts val="0"/>
              </a:spcAft>
              <a:buClr>
                <a:schemeClr val="dk1"/>
              </a:buClr>
              <a:buSzPts val="1800"/>
              <a:buChar char="•"/>
              <a:defRPr/>
            </a:lvl9pPr>
          </a:lstStyle>
          <a:p>
            <a:endParaRPr/>
          </a:p>
        </p:txBody>
      </p:sp>
      <p:sp>
        <p:nvSpPr>
          <p:cNvPr id="27" name="Google Shape;27;p16"/>
          <p:cNvSpPr txBox="1">
            <a:spLocks noGrp="1"/>
          </p:cNvSpPr>
          <p:nvPr>
            <p:ph type="body" idx="17"/>
          </p:nvPr>
        </p:nvSpPr>
        <p:spPr>
          <a:xfrm>
            <a:off x="12843247" y="33312765"/>
            <a:ext cx="7980219" cy="3614570"/>
          </a:xfrm>
          <a:prstGeom prst="rect">
            <a:avLst/>
          </a:prstGeom>
          <a:noFill/>
          <a:ln>
            <a:noFill/>
          </a:ln>
        </p:spPr>
        <p:txBody>
          <a:bodyPr spcFirstLastPara="1" wrap="square" lIns="91425" tIns="45700" rIns="91425" bIns="45700" anchor="t" anchorCtr="0">
            <a:normAutofit/>
          </a:bodyPr>
          <a:lstStyle>
            <a:lvl1pPr marL="457200" lvl="0" indent="-228600" algn="ctr">
              <a:lnSpc>
                <a:spcPct val="127810"/>
              </a:lnSpc>
              <a:spcBef>
                <a:spcPts val="1778"/>
              </a:spcBef>
              <a:spcAft>
                <a:spcPts val="0"/>
              </a:spcAft>
              <a:buClr>
                <a:srgbClr val="3F3F3F"/>
              </a:buClr>
              <a:buSzPts val="2909"/>
              <a:buNone/>
              <a:defRPr sz="2909">
                <a:solidFill>
                  <a:srgbClr val="3F3F3F"/>
                </a:solidFill>
                <a:latin typeface="Arial"/>
                <a:ea typeface="Arial"/>
                <a:cs typeface="Arial"/>
                <a:sym typeface="Arial"/>
              </a:defRPr>
            </a:lvl1pPr>
            <a:lvl2pPr marL="914400" lvl="1" indent="-228600" algn="l">
              <a:lnSpc>
                <a:spcPct val="90000"/>
              </a:lnSpc>
              <a:spcBef>
                <a:spcPts val="889"/>
              </a:spcBef>
              <a:spcAft>
                <a:spcPts val="0"/>
              </a:spcAft>
              <a:buClr>
                <a:schemeClr val="dk1"/>
              </a:buClr>
              <a:buSzPts val="4266"/>
              <a:buNone/>
              <a:defRPr>
                <a:latin typeface="Schoolbell"/>
                <a:ea typeface="Schoolbell"/>
                <a:cs typeface="Schoolbell"/>
                <a:sym typeface="Schoolbell"/>
              </a:defRPr>
            </a:lvl2pPr>
            <a:lvl3pPr marL="1371600" lvl="2" indent="-228600" algn="l">
              <a:lnSpc>
                <a:spcPct val="90000"/>
              </a:lnSpc>
              <a:spcBef>
                <a:spcPts val="889"/>
              </a:spcBef>
              <a:spcAft>
                <a:spcPts val="0"/>
              </a:spcAft>
              <a:buClr>
                <a:schemeClr val="dk1"/>
              </a:buClr>
              <a:buSzPts val="3556"/>
              <a:buNone/>
              <a:defRPr>
                <a:latin typeface="Schoolbell"/>
                <a:ea typeface="Schoolbell"/>
                <a:cs typeface="Schoolbell"/>
                <a:sym typeface="Schoolbell"/>
              </a:defRPr>
            </a:lvl3pPr>
            <a:lvl4pPr marL="1828800" lvl="3" indent="-228600" algn="l">
              <a:lnSpc>
                <a:spcPct val="90000"/>
              </a:lnSpc>
              <a:spcBef>
                <a:spcPts val="889"/>
              </a:spcBef>
              <a:spcAft>
                <a:spcPts val="0"/>
              </a:spcAft>
              <a:buClr>
                <a:schemeClr val="dk1"/>
              </a:buClr>
              <a:buSzPts val="3200"/>
              <a:buNone/>
              <a:defRPr>
                <a:latin typeface="Schoolbell"/>
                <a:ea typeface="Schoolbell"/>
                <a:cs typeface="Schoolbell"/>
                <a:sym typeface="Schoolbell"/>
              </a:defRPr>
            </a:lvl4pPr>
            <a:lvl5pPr marL="2286000" lvl="4" indent="-228600" algn="l">
              <a:lnSpc>
                <a:spcPct val="90000"/>
              </a:lnSpc>
              <a:spcBef>
                <a:spcPts val="889"/>
              </a:spcBef>
              <a:spcAft>
                <a:spcPts val="0"/>
              </a:spcAft>
              <a:buClr>
                <a:schemeClr val="dk1"/>
              </a:buClr>
              <a:buSzPts val="3200"/>
              <a:buNone/>
              <a:defRPr>
                <a:latin typeface="Schoolbell"/>
                <a:ea typeface="Schoolbell"/>
                <a:cs typeface="Schoolbell"/>
                <a:sym typeface="Schoolbell"/>
              </a:defRPr>
            </a:lvl5pPr>
            <a:lvl6pPr marL="2743200" lvl="5" indent="-342900" algn="l">
              <a:lnSpc>
                <a:spcPct val="90000"/>
              </a:lnSpc>
              <a:spcBef>
                <a:spcPts val="889"/>
              </a:spcBef>
              <a:spcAft>
                <a:spcPts val="0"/>
              </a:spcAft>
              <a:buClr>
                <a:schemeClr val="dk1"/>
              </a:buClr>
              <a:buSzPts val="1800"/>
              <a:buChar char="•"/>
              <a:defRPr/>
            </a:lvl6pPr>
            <a:lvl7pPr marL="3200400" lvl="6" indent="-342900" algn="l">
              <a:lnSpc>
                <a:spcPct val="90000"/>
              </a:lnSpc>
              <a:spcBef>
                <a:spcPts val="889"/>
              </a:spcBef>
              <a:spcAft>
                <a:spcPts val="0"/>
              </a:spcAft>
              <a:buClr>
                <a:schemeClr val="dk1"/>
              </a:buClr>
              <a:buSzPts val="1800"/>
              <a:buChar char="•"/>
              <a:defRPr/>
            </a:lvl7pPr>
            <a:lvl8pPr marL="3657600" lvl="7" indent="-342900" algn="l">
              <a:lnSpc>
                <a:spcPct val="90000"/>
              </a:lnSpc>
              <a:spcBef>
                <a:spcPts val="889"/>
              </a:spcBef>
              <a:spcAft>
                <a:spcPts val="0"/>
              </a:spcAft>
              <a:buClr>
                <a:schemeClr val="dk1"/>
              </a:buClr>
              <a:buSzPts val="1800"/>
              <a:buChar char="•"/>
              <a:defRPr/>
            </a:lvl8pPr>
            <a:lvl9pPr marL="4114800" lvl="8" indent="-342900" algn="l">
              <a:lnSpc>
                <a:spcPct val="90000"/>
              </a:lnSpc>
              <a:spcBef>
                <a:spcPts val="889"/>
              </a:spcBef>
              <a:spcAft>
                <a:spcPts val="0"/>
              </a:spcAft>
              <a:buClr>
                <a:schemeClr val="dk1"/>
              </a:buClr>
              <a:buSzPts val="1800"/>
              <a:buChar char="•"/>
              <a:defRPr/>
            </a:lvl9pPr>
          </a:lstStyle>
          <a:p>
            <a:endParaRPr/>
          </a:p>
        </p:txBody>
      </p:sp>
      <p:sp>
        <p:nvSpPr>
          <p:cNvPr id="28" name="Google Shape;28;p16"/>
          <p:cNvSpPr txBox="1">
            <a:spLocks noGrp="1"/>
          </p:cNvSpPr>
          <p:nvPr>
            <p:ph type="body" idx="18"/>
          </p:nvPr>
        </p:nvSpPr>
        <p:spPr>
          <a:xfrm>
            <a:off x="23297330" y="33292921"/>
            <a:ext cx="7980219" cy="3614570"/>
          </a:xfrm>
          <a:prstGeom prst="rect">
            <a:avLst/>
          </a:prstGeom>
          <a:noFill/>
          <a:ln>
            <a:noFill/>
          </a:ln>
        </p:spPr>
        <p:txBody>
          <a:bodyPr spcFirstLastPara="1" wrap="square" lIns="91425" tIns="45700" rIns="91425" bIns="45700" anchor="t" anchorCtr="0">
            <a:normAutofit/>
          </a:bodyPr>
          <a:lstStyle>
            <a:lvl1pPr marL="457200" lvl="0" indent="-228600" algn="ctr">
              <a:lnSpc>
                <a:spcPct val="127810"/>
              </a:lnSpc>
              <a:spcBef>
                <a:spcPts val="1778"/>
              </a:spcBef>
              <a:spcAft>
                <a:spcPts val="0"/>
              </a:spcAft>
              <a:buClr>
                <a:srgbClr val="3F3F3F"/>
              </a:buClr>
              <a:buSzPts val="2909"/>
              <a:buNone/>
              <a:defRPr sz="2909">
                <a:solidFill>
                  <a:srgbClr val="3F3F3F"/>
                </a:solidFill>
                <a:latin typeface="Arial"/>
                <a:ea typeface="Arial"/>
                <a:cs typeface="Arial"/>
                <a:sym typeface="Arial"/>
              </a:defRPr>
            </a:lvl1pPr>
            <a:lvl2pPr marL="914400" lvl="1" indent="-228600" algn="l">
              <a:lnSpc>
                <a:spcPct val="90000"/>
              </a:lnSpc>
              <a:spcBef>
                <a:spcPts val="889"/>
              </a:spcBef>
              <a:spcAft>
                <a:spcPts val="0"/>
              </a:spcAft>
              <a:buClr>
                <a:schemeClr val="dk1"/>
              </a:buClr>
              <a:buSzPts val="4266"/>
              <a:buNone/>
              <a:defRPr>
                <a:latin typeface="Schoolbell"/>
                <a:ea typeface="Schoolbell"/>
                <a:cs typeface="Schoolbell"/>
                <a:sym typeface="Schoolbell"/>
              </a:defRPr>
            </a:lvl2pPr>
            <a:lvl3pPr marL="1371600" lvl="2" indent="-228600" algn="l">
              <a:lnSpc>
                <a:spcPct val="90000"/>
              </a:lnSpc>
              <a:spcBef>
                <a:spcPts val="889"/>
              </a:spcBef>
              <a:spcAft>
                <a:spcPts val="0"/>
              </a:spcAft>
              <a:buClr>
                <a:schemeClr val="dk1"/>
              </a:buClr>
              <a:buSzPts val="3556"/>
              <a:buNone/>
              <a:defRPr>
                <a:latin typeface="Schoolbell"/>
                <a:ea typeface="Schoolbell"/>
                <a:cs typeface="Schoolbell"/>
                <a:sym typeface="Schoolbell"/>
              </a:defRPr>
            </a:lvl3pPr>
            <a:lvl4pPr marL="1828800" lvl="3" indent="-228600" algn="l">
              <a:lnSpc>
                <a:spcPct val="90000"/>
              </a:lnSpc>
              <a:spcBef>
                <a:spcPts val="889"/>
              </a:spcBef>
              <a:spcAft>
                <a:spcPts val="0"/>
              </a:spcAft>
              <a:buClr>
                <a:schemeClr val="dk1"/>
              </a:buClr>
              <a:buSzPts val="3200"/>
              <a:buNone/>
              <a:defRPr>
                <a:latin typeface="Schoolbell"/>
                <a:ea typeface="Schoolbell"/>
                <a:cs typeface="Schoolbell"/>
                <a:sym typeface="Schoolbell"/>
              </a:defRPr>
            </a:lvl4pPr>
            <a:lvl5pPr marL="2286000" lvl="4" indent="-228600" algn="l">
              <a:lnSpc>
                <a:spcPct val="90000"/>
              </a:lnSpc>
              <a:spcBef>
                <a:spcPts val="889"/>
              </a:spcBef>
              <a:spcAft>
                <a:spcPts val="0"/>
              </a:spcAft>
              <a:buClr>
                <a:schemeClr val="dk1"/>
              </a:buClr>
              <a:buSzPts val="3200"/>
              <a:buNone/>
              <a:defRPr>
                <a:latin typeface="Schoolbell"/>
                <a:ea typeface="Schoolbell"/>
                <a:cs typeface="Schoolbell"/>
                <a:sym typeface="Schoolbell"/>
              </a:defRPr>
            </a:lvl5pPr>
            <a:lvl6pPr marL="2743200" lvl="5" indent="-342900" algn="l">
              <a:lnSpc>
                <a:spcPct val="90000"/>
              </a:lnSpc>
              <a:spcBef>
                <a:spcPts val="889"/>
              </a:spcBef>
              <a:spcAft>
                <a:spcPts val="0"/>
              </a:spcAft>
              <a:buClr>
                <a:schemeClr val="dk1"/>
              </a:buClr>
              <a:buSzPts val="1800"/>
              <a:buChar char="•"/>
              <a:defRPr/>
            </a:lvl6pPr>
            <a:lvl7pPr marL="3200400" lvl="6" indent="-342900" algn="l">
              <a:lnSpc>
                <a:spcPct val="90000"/>
              </a:lnSpc>
              <a:spcBef>
                <a:spcPts val="889"/>
              </a:spcBef>
              <a:spcAft>
                <a:spcPts val="0"/>
              </a:spcAft>
              <a:buClr>
                <a:schemeClr val="dk1"/>
              </a:buClr>
              <a:buSzPts val="1800"/>
              <a:buChar char="•"/>
              <a:defRPr/>
            </a:lvl7pPr>
            <a:lvl8pPr marL="3657600" lvl="7" indent="-342900" algn="l">
              <a:lnSpc>
                <a:spcPct val="90000"/>
              </a:lnSpc>
              <a:spcBef>
                <a:spcPts val="889"/>
              </a:spcBef>
              <a:spcAft>
                <a:spcPts val="0"/>
              </a:spcAft>
              <a:buClr>
                <a:schemeClr val="dk1"/>
              </a:buClr>
              <a:buSzPts val="1800"/>
              <a:buChar char="•"/>
              <a:defRPr/>
            </a:lvl8pPr>
            <a:lvl9pPr marL="4114800" lvl="8" indent="-342900" algn="l">
              <a:lnSpc>
                <a:spcPct val="90000"/>
              </a:lnSpc>
              <a:spcBef>
                <a:spcPts val="889"/>
              </a:spcBef>
              <a:spcAft>
                <a:spcPts val="0"/>
              </a:spcAft>
              <a:buClr>
                <a:schemeClr val="dk1"/>
              </a:buClr>
              <a:buSzPts val="1800"/>
              <a:buChar char="•"/>
              <a:defRPr/>
            </a:lvl9pPr>
          </a:lstStyle>
          <a:p>
            <a:endParaRPr/>
          </a:p>
        </p:txBody>
      </p:sp>
      <p:sp>
        <p:nvSpPr>
          <p:cNvPr id="29" name="Google Shape;29;p16"/>
          <p:cNvSpPr txBox="1">
            <a:spLocks noGrp="1"/>
          </p:cNvSpPr>
          <p:nvPr>
            <p:ph type="body" idx="19"/>
          </p:nvPr>
        </p:nvSpPr>
        <p:spPr>
          <a:xfrm>
            <a:off x="33631715" y="33292921"/>
            <a:ext cx="7980219" cy="3614570"/>
          </a:xfrm>
          <a:prstGeom prst="rect">
            <a:avLst/>
          </a:prstGeom>
          <a:noFill/>
          <a:ln>
            <a:noFill/>
          </a:ln>
        </p:spPr>
        <p:txBody>
          <a:bodyPr spcFirstLastPara="1" wrap="square" lIns="91425" tIns="45700" rIns="91425" bIns="45700" anchor="t" anchorCtr="0">
            <a:normAutofit/>
          </a:bodyPr>
          <a:lstStyle>
            <a:lvl1pPr marL="457200" lvl="0" indent="-228600" algn="ctr">
              <a:lnSpc>
                <a:spcPct val="127810"/>
              </a:lnSpc>
              <a:spcBef>
                <a:spcPts val="1778"/>
              </a:spcBef>
              <a:spcAft>
                <a:spcPts val="0"/>
              </a:spcAft>
              <a:buClr>
                <a:srgbClr val="3F3F3F"/>
              </a:buClr>
              <a:buSzPts val="2909"/>
              <a:buNone/>
              <a:defRPr sz="2909">
                <a:solidFill>
                  <a:srgbClr val="3F3F3F"/>
                </a:solidFill>
                <a:latin typeface="Arial"/>
                <a:ea typeface="Arial"/>
                <a:cs typeface="Arial"/>
                <a:sym typeface="Arial"/>
              </a:defRPr>
            </a:lvl1pPr>
            <a:lvl2pPr marL="914400" lvl="1" indent="-228600" algn="l">
              <a:lnSpc>
                <a:spcPct val="90000"/>
              </a:lnSpc>
              <a:spcBef>
                <a:spcPts val="889"/>
              </a:spcBef>
              <a:spcAft>
                <a:spcPts val="0"/>
              </a:spcAft>
              <a:buClr>
                <a:schemeClr val="dk1"/>
              </a:buClr>
              <a:buSzPts val="4266"/>
              <a:buNone/>
              <a:defRPr>
                <a:latin typeface="Schoolbell"/>
                <a:ea typeface="Schoolbell"/>
                <a:cs typeface="Schoolbell"/>
                <a:sym typeface="Schoolbell"/>
              </a:defRPr>
            </a:lvl2pPr>
            <a:lvl3pPr marL="1371600" lvl="2" indent="-228600" algn="l">
              <a:lnSpc>
                <a:spcPct val="90000"/>
              </a:lnSpc>
              <a:spcBef>
                <a:spcPts val="889"/>
              </a:spcBef>
              <a:spcAft>
                <a:spcPts val="0"/>
              </a:spcAft>
              <a:buClr>
                <a:schemeClr val="dk1"/>
              </a:buClr>
              <a:buSzPts val="3556"/>
              <a:buNone/>
              <a:defRPr>
                <a:latin typeface="Schoolbell"/>
                <a:ea typeface="Schoolbell"/>
                <a:cs typeface="Schoolbell"/>
                <a:sym typeface="Schoolbell"/>
              </a:defRPr>
            </a:lvl3pPr>
            <a:lvl4pPr marL="1828800" lvl="3" indent="-228600" algn="l">
              <a:lnSpc>
                <a:spcPct val="90000"/>
              </a:lnSpc>
              <a:spcBef>
                <a:spcPts val="889"/>
              </a:spcBef>
              <a:spcAft>
                <a:spcPts val="0"/>
              </a:spcAft>
              <a:buClr>
                <a:schemeClr val="dk1"/>
              </a:buClr>
              <a:buSzPts val="3200"/>
              <a:buNone/>
              <a:defRPr>
                <a:latin typeface="Schoolbell"/>
                <a:ea typeface="Schoolbell"/>
                <a:cs typeface="Schoolbell"/>
                <a:sym typeface="Schoolbell"/>
              </a:defRPr>
            </a:lvl4pPr>
            <a:lvl5pPr marL="2286000" lvl="4" indent="-228600" algn="l">
              <a:lnSpc>
                <a:spcPct val="90000"/>
              </a:lnSpc>
              <a:spcBef>
                <a:spcPts val="889"/>
              </a:spcBef>
              <a:spcAft>
                <a:spcPts val="0"/>
              </a:spcAft>
              <a:buClr>
                <a:schemeClr val="dk1"/>
              </a:buClr>
              <a:buSzPts val="3200"/>
              <a:buNone/>
              <a:defRPr>
                <a:latin typeface="Schoolbell"/>
                <a:ea typeface="Schoolbell"/>
                <a:cs typeface="Schoolbell"/>
                <a:sym typeface="Schoolbell"/>
              </a:defRPr>
            </a:lvl5pPr>
            <a:lvl6pPr marL="2743200" lvl="5" indent="-342900" algn="l">
              <a:lnSpc>
                <a:spcPct val="90000"/>
              </a:lnSpc>
              <a:spcBef>
                <a:spcPts val="889"/>
              </a:spcBef>
              <a:spcAft>
                <a:spcPts val="0"/>
              </a:spcAft>
              <a:buClr>
                <a:schemeClr val="dk1"/>
              </a:buClr>
              <a:buSzPts val="1800"/>
              <a:buChar char="•"/>
              <a:defRPr/>
            </a:lvl6pPr>
            <a:lvl7pPr marL="3200400" lvl="6" indent="-342900" algn="l">
              <a:lnSpc>
                <a:spcPct val="90000"/>
              </a:lnSpc>
              <a:spcBef>
                <a:spcPts val="889"/>
              </a:spcBef>
              <a:spcAft>
                <a:spcPts val="0"/>
              </a:spcAft>
              <a:buClr>
                <a:schemeClr val="dk1"/>
              </a:buClr>
              <a:buSzPts val="1800"/>
              <a:buChar char="•"/>
              <a:defRPr/>
            </a:lvl7pPr>
            <a:lvl8pPr marL="3657600" lvl="7" indent="-342900" algn="l">
              <a:lnSpc>
                <a:spcPct val="90000"/>
              </a:lnSpc>
              <a:spcBef>
                <a:spcPts val="889"/>
              </a:spcBef>
              <a:spcAft>
                <a:spcPts val="0"/>
              </a:spcAft>
              <a:buClr>
                <a:schemeClr val="dk1"/>
              </a:buClr>
              <a:buSzPts val="1800"/>
              <a:buChar char="•"/>
              <a:defRPr/>
            </a:lvl8pPr>
            <a:lvl9pPr marL="4114800" lvl="8" indent="-342900" algn="l">
              <a:lnSpc>
                <a:spcPct val="90000"/>
              </a:lnSpc>
              <a:spcBef>
                <a:spcPts val="889"/>
              </a:spcBef>
              <a:spcAft>
                <a:spcPts val="0"/>
              </a:spcAft>
              <a:buClr>
                <a:schemeClr val="dk1"/>
              </a:buClr>
              <a:buSzPts val="1800"/>
              <a:buChar char="•"/>
              <a:defRPr/>
            </a:lvl9pPr>
          </a:lstStyle>
          <a:p>
            <a:endParaRPr/>
          </a:p>
        </p:txBody>
      </p:sp>
      <p:sp>
        <p:nvSpPr>
          <p:cNvPr id="30" name="Google Shape;30;p16"/>
          <p:cNvSpPr txBox="1">
            <a:spLocks noGrp="1"/>
          </p:cNvSpPr>
          <p:nvPr>
            <p:ph type="title"/>
          </p:nvPr>
        </p:nvSpPr>
        <p:spPr>
          <a:xfrm>
            <a:off x="1995065" y="2044738"/>
            <a:ext cx="39901093" cy="31627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5818"/>
              <a:buFont typeface="Schoolbell"/>
              <a:buNone/>
              <a:defRPr sz="581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13824">
          <p15:clr>
            <a:srgbClr val="FBAE40"/>
          </p15:clr>
        </p15:guide>
        <p15:guide id="2" pos="7227">
          <p15:clr>
            <a:srgbClr val="FBAE40"/>
          </p15:clr>
        </p15:guide>
        <p15:guide id="3" pos="2042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bg>
      <p:bgPr>
        <a:solidFill>
          <a:srgbClr val="D6EAEE"/>
        </a:solidFill>
        <a:effectLst/>
      </p:bgPr>
    </p:bg>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1995066" y="22591072"/>
            <a:ext cx="17356976" cy="13644998"/>
          </a:xfrm>
          <a:prstGeom prst="rect">
            <a:avLst/>
          </a:prstGeom>
          <a:noFill/>
          <a:ln>
            <a:noFill/>
          </a:ln>
        </p:spPr>
        <p:txBody>
          <a:bodyPr spcFirstLastPara="1" wrap="square" lIns="91425" tIns="45700" rIns="91425" bIns="45700" anchor="b" anchorCtr="0">
            <a:normAutofit/>
          </a:bodyPr>
          <a:lstStyle>
            <a:lvl1pPr lvl="0" algn="l">
              <a:lnSpc>
                <a:spcPct val="145797"/>
              </a:lnSpc>
              <a:spcBef>
                <a:spcPts val="0"/>
              </a:spcBef>
              <a:spcAft>
                <a:spcPts val="0"/>
              </a:spcAft>
              <a:buClr>
                <a:srgbClr val="3F3F3F"/>
              </a:buClr>
              <a:buSzPts val="7758"/>
              <a:buFont typeface="Schoolbell"/>
              <a:buNone/>
              <a:defRPr sz="7758">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7"/>
          <p:cNvSpPr>
            <a:spLocks noGrp="1"/>
          </p:cNvSpPr>
          <p:nvPr>
            <p:ph type="pic" idx="2"/>
          </p:nvPr>
        </p:nvSpPr>
        <p:spPr>
          <a:xfrm>
            <a:off x="19352041" y="3"/>
            <a:ext cx="24539173" cy="27787006"/>
          </a:xfrm>
          <a:prstGeom prst="rect">
            <a:avLst/>
          </a:prstGeom>
          <a:noFill/>
          <a:ln>
            <a:noFill/>
          </a:ln>
        </p:spPr>
      </p:sp>
    </p:spTree>
  </p:cSld>
  <p:clrMapOvr>
    <a:masterClrMapping/>
  </p:clrMapOvr>
  <p:extLst>
    <p:ext uri="{DCECCB84-F9BA-43D5-87BE-67443E8EF086}">
      <p15:sldGuideLst xmlns:p15="http://schemas.microsoft.com/office/powerpoint/2012/main">
        <p15:guide id="1" pos="13824">
          <p15:clr>
            <a:srgbClr val="FBAE40"/>
          </p15:clr>
        </p15:guide>
        <p15:guide id="2" orient="horz" pos="1209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solidFill>
          <a:schemeClr val="accent1"/>
        </a:solidFill>
        <a:effectLst/>
      </p:bgPr>
    </p:bg>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2114765" y="10979261"/>
            <a:ext cx="17356976" cy="17982482"/>
          </a:xfrm>
          <a:prstGeom prst="rect">
            <a:avLst/>
          </a:prstGeom>
          <a:noFill/>
          <a:ln>
            <a:noFill/>
          </a:ln>
        </p:spPr>
        <p:txBody>
          <a:bodyPr spcFirstLastPara="1" wrap="square" lIns="91425" tIns="45700" rIns="91425" bIns="45700" anchor="t" anchorCtr="0">
            <a:normAutofit/>
          </a:bodyPr>
          <a:lstStyle>
            <a:lvl1pPr lvl="0" algn="l">
              <a:lnSpc>
                <a:spcPct val="145797"/>
              </a:lnSpc>
              <a:spcBef>
                <a:spcPts val="0"/>
              </a:spcBef>
              <a:spcAft>
                <a:spcPts val="0"/>
              </a:spcAft>
              <a:buClr>
                <a:schemeClr val="lt1"/>
              </a:buClr>
              <a:buSzPts val="7758"/>
              <a:buFont typeface="Schoolbell"/>
              <a:buNone/>
              <a:defRPr sz="7758">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8"/>
          <p:cNvSpPr>
            <a:spLocks noGrp="1"/>
          </p:cNvSpPr>
          <p:nvPr>
            <p:ph type="pic" idx="2"/>
          </p:nvPr>
        </p:nvSpPr>
        <p:spPr>
          <a:xfrm>
            <a:off x="19352041" y="2259116"/>
            <a:ext cx="24539173" cy="33886589"/>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Custom Layout">
  <p:cSld name="2_Custom Layout">
    <p:bg>
      <p:bgPr>
        <a:solidFill>
          <a:srgbClr val="87C3CD"/>
        </a:solidFill>
        <a:effectLst/>
      </p:bgPr>
    </p:bg>
    <p:spTree>
      <p:nvGrpSpPr>
        <p:cNvPr id="1" name="Shape 37"/>
        <p:cNvGrpSpPr/>
        <p:nvPr/>
      </p:nvGrpSpPr>
      <p:grpSpPr>
        <a:xfrm>
          <a:off x="0" y="0"/>
          <a:ext cx="0" cy="0"/>
          <a:chOff x="0" y="0"/>
          <a:chExt cx="0" cy="0"/>
        </a:xfrm>
      </p:grpSpPr>
      <p:sp>
        <p:nvSpPr>
          <p:cNvPr id="38" name="Google Shape;38;p19"/>
          <p:cNvSpPr txBox="1">
            <a:spLocks noGrp="1"/>
          </p:cNvSpPr>
          <p:nvPr>
            <p:ph type="title"/>
          </p:nvPr>
        </p:nvSpPr>
        <p:spPr>
          <a:xfrm>
            <a:off x="1995066" y="15361934"/>
            <a:ext cx="17356976" cy="9126786"/>
          </a:xfrm>
          <a:prstGeom prst="rect">
            <a:avLst/>
          </a:prstGeom>
          <a:noFill/>
          <a:ln>
            <a:noFill/>
          </a:ln>
        </p:spPr>
        <p:txBody>
          <a:bodyPr spcFirstLastPara="1" wrap="square" lIns="91425" tIns="45700" rIns="91425" bIns="45700" anchor="ctr" anchorCtr="0">
            <a:normAutofit/>
          </a:bodyPr>
          <a:lstStyle>
            <a:lvl1pPr lvl="0" algn="l">
              <a:lnSpc>
                <a:spcPct val="145797"/>
              </a:lnSpc>
              <a:spcBef>
                <a:spcPts val="0"/>
              </a:spcBef>
              <a:spcAft>
                <a:spcPts val="0"/>
              </a:spcAft>
              <a:buClr>
                <a:srgbClr val="3F3F3F"/>
              </a:buClr>
              <a:buSzPts val="7758"/>
              <a:buFont typeface="Schoolbell"/>
              <a:buNone/>
              <a:defRPr sz="7758">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9"/>
          <p:cNvSpPr>
            <a:spLocks noGrp="1"/>
          </p:cNvSpPr>
          <p:nvPr>
            <p:ph type="pic" idx="2"/>
          </p:nvPr>
        </p:nvSpPr>
        <p:spPr>
          <a:xfrm>
            <a:off x="19352041" y="2259116"/>
            <a:ext cx="24539173" cy="33886589"/>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Custom Layout">
  <p:cSld name="3_Custom Layout">
    <p:bg>
      <p:bgPr>
        <a:solidFill>
          <a:srgbClr val="87C3CD"/>
        </a:solidFill>
        <a:effectLst/>
      </p:bgPr>
    </p:bg>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1995062" y="2259108"/>
            <a:ext cx="15042709" cy="13193179"/>
          </a:xfrm>
          <a:prstGeom prst="rect">
            <a:avLst/>
          </a:prstGeom>
          <a:noFill/>
          <a:ln>
            <a:noFill/>
          </a:ln>
        </p:spPr>
        <p:txBody>
          <a:bodyPr spcFirstLastPara="1" wrap="square" lIns="91425" tIns="45700" rIns="91425" bIns="45700" anchor="t" anchorCtr="0">
            <a:normAutofit/>
          </a:bodyPr>
          <a:lstStyle>
            <a:lvl1pPr lvl="0" algn="l">
              <a:lnSpc>
                <a:spcPct val="145797"/>
              </a:lnSpc>
              <a:spcBef>
                <a:spcPts val="0"/>
              </a:spcBef>
              <a:spcAft>
                <a:spcPts val="0"/>
              </a:spcAft>
              <a:buClr>
                <a:srgbClr val="3F3F3F"/>
              </a:buClr>
              <a:buSzPts val="7758"/>
              <a:buFont typeface="Schoolbell"/>
              <a:buNone/>
              <a:defRPr sz="7758">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0"/>
          <p:cNvSpPr>
            <a:spLocks noGrp="1"/>
          </p:cNvSpPr>
          <p:nvPr>
            <p:ph type="pic" idx="2"/>
          </p:nvPr>
        </p:nvSpPr>
        <p:spPr>
          <a:xfrm>
            <a:off x="19352041" y="10617803"/>
            <a:ext cx="24539173" cy="27787006"/>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3017522" y="2044719"/>
            <a:ext cx="37856160" cy="742315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7820"/>
              <a:buFont typeface="Schoolbell"/>
              <a:buNone/>
              <a:defRPr sz="7819" b="0" i="0" u="none" strike="noStrike" cap="none">
                <a:solidFill>
                  <a:schemeClr val="dk1"/>
                </a:solidFill>
                <a:latin typeface="Schoolbell"/>
                <a:ea typeface="Schoolbell"/>
                <a:cs typeface="Schoolbell"/>
                <a:sym typeface="Schoolbel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5"/>
          <p:cNvSpPr txBox="1">
            <a:spLocks noGrp="1"/>
          </p:cNvSpPr>
          <p:nvPr>
            <p:ph type="body" idx="1"/>
          </p:nvPr>
        </p:nvSpPr>
        <p:spPr>
          <a:xfrm>
            <a:off x="3017522" y="10223506"/>
            <a:ext cx="37856160" cy="24367489"/>
          </a:xfrm>
          <a:prstGeom prst="rect">
            <a:avLst/>
          </a:prstGeom>
          <a:noFill/>
          <a:ln>
            <a:noFill/>
          </a:ln>
        </p:spPr>
        <p:txBody>
          <a:bodyPr spcFirstLastPara="1" wrap="square" lIns="91425" tIns="45700" rIns="91425" bIns="45700" anchor="t" anchorCtr="0">
            <a:normAutofit/>
          </a:bodyPr>
          <a:lstStyle>
            <a:lvl1pPr marL="457200" marR="0" lvl="0" indent="-544703" algn="l" rtl="0">
              <a:lnSpc>
                <a:spcPct val="90000"/>
              </a:lnSpc>
              <a:spcBef>
                <a:spcPts val="1778"/>
              </a:spcBef>
              <a:spcAft>
                <a:spcPts val="0"/>
              </a:spcAft>
              <a:buClr>
                <a:schemeClr val="dk1"/>
              </a:buClr>
              <a:buSzPts val="4978"/>
              <a:buFont typeface="Arial"/>
              <a:buChar char="•"/>
              <a:defRPr sz="4978" b="0" i="0" u="none" strike="noStrike" cap="none">
                <a:solidFill>
                  <a:schemeClr val="dk1"/>
                </a:solidFill>
                <a:latin typeface="Arial"/>
                <a:ea typeface="Arial"/>
                <a:cs typeface="Arial"/>
                <a:sym typeface="Arial"/>
              </a:defRPr>
            </a:lvl1pPr>
            <a:lvl2pPr marL="914400" marR="0" lvl="1" indent="-499491" algn="l" rtl="0">
              <a:lnSpc>
                <a:spcPct val="90000"/>
              </a:lnSpc>
              <a:spcBef>
                <a:spcPts val="889"/>
              </a:spcBef>
              <a:spcAft>
                <a:spcPts val="0"/>
              </a:spcAft>
              <a:buClr>
                <a:schemeClr val="dk1"/>
              </a:buClr>
              <a:buSzPts val="4266"/>
              <a:buFont typeface="Arial"/>
              <a:buChar char="•"/>
              <a:defRPr sz="4266" b="0" i="0" u="none" strike="noStrike" cap="none">
                <a:solidFill>
                  <a:schemeClr val="dk1"/>
                </a:solidFill>
                <a:latin typeface="Arial"/>
                <a:ea typeface="Arial"/>
                <a:cs typeface="Arial"/>
                <a:sym typeface="Arial"/>
              </a:defRPr>
            </a:lvl2pPr>
            <a:lvl3pPr marL="1371600" marR="0" lvl="2" indent="-454406" algn="l" rtl="0">
              <a:lnSpc>
                <a:spcPct val="90000"/>
              </a:lnSpc>
              <a:spcBef>
                <a:spcPts val="889"/>
              </a:spcBef>
              <a:spcAft>
                <a:spcPts val="0"/>
              </a:spcAft>
              <a:buClr>
                <a:schemeClr val="dk1"/>
              </a:buClr>
              <a:buSzPts val="3556"/>
              <a:buFont typeface="Arial"/>
              <a:buChar char="•"/>
              <a:defRPr sz="3556" b="0" i="0" u="none" strike="noStrike" cap="none">
                <a:solidFill>
                  <a:schemeClr val="dk1"/>
                </a:solidFill>
                <a:latin typeface="Arial"/>
                <a:ea typeface="Arial"/>
                <a:cs typeface="Arial"/>
                <a:sym typeface="Arial"/>
              </a:defRPr>
            </a:lvl3pPr>
            <a:lvl4pPr marL="1828800" marR="0" lvl="3" indent="-431800" algn="l" rtl="0">
              <a:lnSpc>
                <a:spcPct val="90000"/>
              </a:lnSpc>
              <a:spcBef>
                <a:spcPts val="889"/>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4pPr>
            <a:lvl5pPr marL="2286000" marR="0" lvl="4" indent="-431800" algn="l" rtl="0">
              <a:lnSpc>
                <a:spcPct val="90000"/>
              </a:lnSpc>
              <a:spcBef>
                <a:spcPts val="889"/>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5pPr>
            <a:lvl6pPr marL="2743200" marR="0" lvl="5" indent="-431800" algn="l" rtl="0">
              <a:lnSpc>
                <a:spcPct val="90000"/>
              </a:lnSpc>
              <a:spcBef>
                <a:spcPts val="889"/>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6pPr>
            <a:lvl7pPr marL="3200400" marR="0" lvl="6" indent="-431800" algn="l" rtl="0">
              <a:lnSpc>
                <a:spcPct val="90000"/>
              </a:lnSpc>
              <a:spcBef>
                <a:spcPts val="889"/>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7pPr>
            <a:lvl8pPr marL="3657600" marR="0" lvl="7" indent="-431800" algn="l" rtl="0">
              <a:lnSpc>
                <a:spcPct val="90000"/>
              </a:lnSpc>
              <a:spcBef>
                <a:spcPts val="889"/>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8pPr>
            <a:lvl9pPr marL="4114800" marR="0" lvl="8" indent="-431800" algn="l" rtl="0">
              <a:lnSpc>
                <a:spcPct val="90000"/>
              </a:lnSpc>
              <a:spcBef>
                <a:spcPts val="889"/>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259">
          <p15:clr>
            <a:srgbClr val="F26B43"/>
          </p15:clr>
        </p15:guide>
        <p15:guide id="2" orient="horz" pos="1424">
          <p15:clr>
            <a:srgbClr val="F26B43"/>
          </p15:clr>
        </p15:guide>
        <p15:guide id="3" pos="26389">
          <p15:clr>
            <a:srgbClr val="F26B43"/>
          </p15:clr>
        </p15:guide>
        <p15:guide id="4" orient="horz" pos="2276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jpg"/><Relationship Id="rId2" Type="http://schemas.openxmlformats.org/officeDocument/2006/relationships/notesSlide" Target="../notesSlides/notesSlide1.xml"/><Relationship Id="rId16"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
        <p:cNvGrpSpPr/>
        <p:nvPr/>
      </p:nvGrpSpPr>
      <p:grpSpPr>
        <a:xfrm>
          <a:off x="0" y="0"/>
          <a:ext cx="0" cy="0"/>
          <a:chOff x="0" y="0"/>
          <a:chExt cx="0" cy="0"/>
        </a:xfrm>
      </p:grpSpPr>
      <p:sp>
        <p:nvSpPr>
          <p:cNvPr id="47" name="Google Shape;47;g21a6017e476_1_0"/>
          <p:cNvSpPr/>
          <p:nvPr/>
        </p:nvSpPr>
        <p:spPr>
          <a:xfrm rot="155644">
            <a:off x="-5612819" y="3353638"/>
            <a:ext cx="48303080" cy="11150762"/>
          </a:xfrm>
          <a:custGeom>
            <a:avLst/>
            <a:gdLst/>
            <a:ahLst/>
            <a:cxnLst/>
            <a:rect l="l" t="t" r="r" b="b"/>
            <a:pathLst>
              <a:path w="56589" h="32790" extrusionOk="0">
                <a:moveTo>
                  <a:pt x="16898" y="12260"/>
                </a:moveTo>
                <a:cubicBezTo>
                  <a:pt x="16170" y="9856"/>
                  <a:pt x="17596" y="7445"/>
                  <a:pt x="19412" y="6141"/>
                </a:cubicBezTo>
                <a:cubicBezTo>
                  <a:pt x="21228" y="4837"/>
                  <a:pt x="25053" y="2251"/>
                  <a:pt x="27794" y="4436"/>
                </a:cubicBezTo>
                <a:cubicBezTo>
                  <a:pt x="29467" y="143"/>
                  <a:pt x="36049" y="-1219"/>
                  <a:pt x="38591" y="2191"/>
                </a:cubicBezTo>
                <a:cubicBezTo>
                  <a:pt x="39232" y="442"/>
                  <a:pt x="40637" y="40"/>
                  <a:pt x="41780" y="40"/>
                </a:cubicBezTo>
                <a:cubicBezTo>
                  <a:pt x="42923" y="40"/>
                  <a:pt x="44490" y="480"/>
                  <a:pt x="45448" y="2191"/>
                </a:cubicBezTo>
                <a:cubicBezTo>
                  <a:pt x="46830" y="-23"/>
                  <a:pt x="48769" y="-1054"/>
                  <a:pt x="49875" y="1498"/>
                </a:cubicBezTo>
                <a:cubicBezTo>
                  <a:pt x="50918" y="41"/>
                  <a:pt x="53537" y="-335"/>
                  <a:pt x="53825" y="1841"/>
                </a:cubicBezTo>
                <a:cubicBezTo>
                  <a:pt x="54898" y="19"/>
                  <a:pt x="56826" y="4741"/>
                  <a:pt x="55469" y="7069"/>
                </a:cubicBezTo>
                <a:cubicBezTo>
                  <a:pt x="56730" y="9303"/>
                  <a:pt x="56947" y="13828"/>
                  <a:pt x="56017" y="15157"/>
                </a:cubicBezTo>
                <a:cubicBezTo>
                  <a:pt x="57160" y="16716"/>
                  <a:pt x="55417" y="26933"/>
                  <a:pt x="53995" y="26181"/>
                </a:cubicBezTo>
                <a:cubicBezTo>
                  <a:pt x="54761" y="29165"/>
                  <a:pt x="47621" y="32468"/>
                  <a:pt x="47036" y="29581"/>
                </a:cubicBezTo>
                <a:cubicBezTo>
                  <a:pt x="46248" y="31548"/>
                  <a:pt x="41087" y="32022"/>
                  <a:pt x="40041" y="28914"/>
                </a:cubicBezTo>
                <a:cubicBezTo>
                  <a:pt x="39280" y="31392"/>
                  <a:pt x="35347" y="31227"/>
                  <a:pt x="34676" y="29079"/>
                </a:cubicBezTo>
                <a:cubicBezTo>
                  <a:pt x="34468" y="33480"/>
                  <a:pt x="26844" y="33249"/>
                  <a:pt x="26269" y="29823"/>
                </a:cubicBezTo>
                <a:cubicBezTo>
                  <a:pt x="24647" y="32649"/>
                  <a:pt x="21536" y="33574"/>
                  <a:pt x="20601" y="30868"/>
                </a:cubicBezTo>
                <a:cubicBezTo>
                  <a:pt x="19740" y="33589"/>
                  <a:pt x="18110" y="32822"/>
                  <a:pt x="17423" y="32157"/>
                </a:cubicBezTo>
                <a:cubicBezTo>
                  <a:pt x="16736" y="31492"/>
                  <a:pt x="16211" y="28366"/>
                  <a:pt x="16194" y="26393"/>
                </a:cubicBezTo>
                <a:cubicBezTo>
                  <a:pt x="16177" y="24420"/>
                  <a:pt x="16270" y="21845"/>
                  <a:pt x="17323" y="20319"/>
                </a:cubicBezTo>
                <a:cubicBezTo>
                  <a:pt x="16259" y="17838"/>
                  <a:pt x="15655" y="13149"/>
                  <a:pt x="16898" y="12260"/>
                </a:cubicBezTo>
                <a:close/>
              </a:path>
              <a:path w="56589" h="32790" fill="none" extrusionOk="0">
                <a:moveTo>
                  <a:pt x="30" y="20313"/>
                </a:moveTo>
                <a:cubicBezTo>
                  <a:pt x="-325" y="20506"/>
                  <a:pt x="2619" y="18697"/>
                  <a:pt x="2239" y="18757"/>
                </a:cubicBezTo>
              </a:path>
            </a:pathLst>
          </a:custGeom>
          <a:noFill/>
          <a:ln w="76200" cap="flat" cmpd="sng">
            <a:solidFill>
              <a:srgbClr val="595959">
                <a:alpha val="37650"/>
              </a:srgbClr>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4269" b="0" i="0" u="none" strike="noStrike" cap="none">
              <a:solidFill>
                <a:schemeClr val="lt1"/>
              </a:solidFill>
              <a:latin typeface="Arial"/>
              <a:ea typeface="Arial"/>
              <a:cs typeface="Arial"/>
              <a:sym typeface="Arial"/>
            </a:endParaRPr>
          </a:p>
        </p:txBody>
      </p:sp>
      <p:sp>
        <p:nvSpPr>
          <p:cNvPr id="48" name="Google Shape;48;g21a6017e476_1_0"/>
          <p:cNvSpPr txBox="1">
            <a:spLocks noGrp="1"/>
          </p:cNvSpPr>
          <p:nvPr>
            <p:ph type="title"/>
          </p:nvPr>
        </p:nvSpPr>
        <p:spPr>
          <a:xfrm>
            <a:off x="2341718" y="893904"/>
            <a:ext cx="37099800" cy="1051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8800"/>
              <a:buFont typeface="Times New Roman"/>
              <a:buNone/>
            </a:pPr>
            <a:r>
              <a:rPr lang="en-US" sz="8800" b="1" dirty="0">
                <a:solidFill>
                  <a:srgbClr val="3F3F3F"/>
                </a:solidFill>
                <a:latin typeface="Times New Roman"/>
                <a:ea typeface="Times New Roman"/>
                <a:cs typeface="Times New Roman"/>
                <a:sym typeface="Times New Roman"/>
              </a:rPr>
              <a:t>How Data Science and Machine Learning is helping Local Businesses</a:t>
            </a:r>
            <a:endParaRPr sz="8800" b="1" dirty="0">
              <a:latin typeface="Times New Roman"/>
              <a:ea typeface="Times New Roman"/>
              <a:cs typeface="Times New Roman"/>
              <a:sym typeface="Times New Roman"/>
            </a:endParaRPr>
          </a:p>
        </p:txBody>
      </p:sp>
      <p:sp>
        <p:nvSpPr>
          <p:cNvPr id="49" name="Google Shape;49;g21a6017e476_1_0"/>
          <p:cNvSpPr txBox="1"/>
          <p:nvPr/>
        </p:nvSpPr>
        <p:spPr>
          <a:xfrm>
            <a:off x="739979" y="3793661"/>
            <a:ext cx="58968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chemeClr val="dk1"/>
                </a:solidFill>
                <a:latin typeface="Times New Roman"/>
                <a:ea typeface="Times New Roman"/>
                <a:cs typeface="Times New Roman"/>
                <a:sym typeface="Times New Roman"/>
              </a:rPr>
              <a:t>Introduction</a:t>
            </a:r>
            <a:endParaRPr sz="1400" b="0" i="0" u="none" strike="noStrike" cap="none" dirty="0">
              <a:solidFill>
                <a:srgbClr val="000000"/>
              </a:solidFill>
              <a:latin typeface="Arial"/>
              <a:ea typeface="Arial"/>
              <a:cs typeface="Arial"/>
              <a:sym typeface="Arial"/>
            </a:endParaRPr>
          </a:p>
        </p:txBody>
      </p:sp>
      <p:sp>
        <p:nvSpPr>
          <p:cNvPr id="50" name="Google Shape;50;g21a6017e476_1_0"/>
          <p:cNvSpPr txBox="1"/>
          <p:nvPr/>
        </p:nvSpPr>
        <p:spPr>
          <a:xfrm>
            <a:off x="752603" y="4796489"/>
            <a:ext cx="6318600" cy="8281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Times New Roman"/>
                <a:ea typeface="Times New Roman"/>
                <a:cs typeface="Times New Roman"/>
                <a:sym typeface="Times New Roman"/>
              </a:rPr>
              <a:t>In this study, we analyze why </a:t>
            </a:r>
            <a:r>
              <a:rPr lang="en-US" sz="2800" b="1" i="0" u="none" strike="noStrike" cap="none" dirty="0">
                <a:solidFill>
                  <a:srgbClr val="000000"/>
                </a:solidFill>
                <a:latin typeface="Times New Roman"/>
                <a:ea typeface="Times New Roman"/>
                <a:cs typeface="Times New Roman"/>
                <a:sym typeface="Times New Roman"/>
              </a:rPr>
              <a:t>MyGovernmentOnline (MGO)</a:t>
            </a:r>
            <a:r>
              <a:rPr lang="en-US" sz="2800" i="0" u="none" strike="noStrike" cap="none" dirty="0">
                <a:solidFill>
                  <a:srgbClr val="000000"/>
                </a:solidFill>
                <a:latin typeface="Times New Roman"/>
                <a:ea typeface="Times New Roman"/>
                <a:cs typeface="Times New Roman"/>
                <a:sym typeface="Times New Roman"/>
              </a:rPr>
              <a:t>,</a:t>
            </a:r>
            <a:r>
              <a:rPr lang="en-US" sz="2800" b="1" i="0" u="none" strike="noStrike" cap="none" dirty="0">
                <a:solidFill>
                  <a:srgbClr val="000000"/>
                </a:solidFill>
                <a:latin typeface="Times New Roman"/>
                <a:ea typeface="Times New Roman"/>
                <a:cs typeface="Times New Roman"/>
                <a:sym typeface="Times New Roman"/>
              </a:rPr>
              <a:t> </a:t>
            </a:r>
            <a:r>
              <a:rPr lang="en-US" sz="2800" b="0" i="0" u="none" strike="noStrike" cap="none" dirty="0">
                <a:solidFill>
                  <a:srgbClr val="000000"/>
                </a:solidFill>
                <a:latin typeface="Times New Roman"/>
                <a:ea typeface="Times New Roman"/>
                <a:cs typeface="Times New Roman"/>
                <a:sym typeface="Times New Roman"/>
              </a:rPr>
              <a:t>a local Houma, LA permitting software company is receiving a large number of customer tickets from their </a:t>
            </a:r>
            <a:r>
              <a:rPr lang="en-US" sz="2800" b="1" i="0" u="none" strike="noStrike" cap="none" dirty="0">
                <a:solidFill>
                  <a:srgbClr val="000000"/>
                </a:solidFill>
                <a:latin typeface="Times New Roman"/>
                <a:ea typeface="Times New Roman"/>
                <a:cs typeface="Times New Roman"/>
                <a:sym typeface="Times New Roman"/>
              </a:rPr>
              <a:t>80 jurisdictions</a:t>
            </a:r>
            <a:r>
              <a:rPr lang="en-US" sz="2800" b="0" i="0" u="none" strike="noStrike" cap="none" dirty="0">
                <a:solidFill>
                  <a:srgbClr val="000000"/>
                </a:solidFill>
                <a:latin typeface="Times New Roman"/>
                <a:ea typeface="Times New Roman"/>
                <a:cs typeface="Times New Roman"/>
                <a:sym typeface="Times New Roman"/>
              </a:rPr>
              <a:t> around the country. We extracted all their customer ticket data from </a:t>
            </a:r>
            <a:r>
              <a:rPr lang="en-US" sz="2800" b="1" i="0" u="none" strike="noStrike" cap="none" dirty="0">
                <a:solidFill>
                  <a:srgbClr val="000000"/>
                </a:solidFill>
                <a:latin typeface="Times New Roman"/>
                <a:ea typeface="Times New Roman"/>
                <a:cs typeface="Times New Roman"/>
                <a:sym typeface="Times New Roman"/>
              </a:rPr>
              <a:t>2014 to 2022</a:t>
            </a:r>
            <a:r>
              <a:rPr lang="en-US" sz="2800" b="0" i="0" u="none" strike="noStrike" cap="none" dirty="0">
                <a:solidFill>
                  <a:srgbClr val="000000"/>
                </a:solidFill>
                <a:latin typeface="Times New Roman"/>
                <a:ea typeface="Times New Roman"/>
                <a:cs typeface="Times New Roman"/>
                <a:sym typeface="Times New Roman"/>
              </a:rPr>
              <a:t>, which had information on the customer problem descriptions, when tickets were creation, and ticket completion date. Currently, there is a high level of </a:t>
            </a:r>
            <a:r>
              <a:rPr lang="en-US" sz="2800" dirty="0">
                <a:latin typeface="Times New Roman"/>
                <a:ea typeface="Times New Roman"/>
                <a:cs typeface="Times New Roman"/>
                <a:sym typeface="Times New Roman"/>
              </a:rPr>
              <a:t>staff turnover rate due to stress from handling frustrated customers.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0000"/>
                </a:solidFill>
                <a:latin typeface="Times New Roman"/>
                <a:ea typeface="Times New Roman"/>
                <a:cs typeface="Times New Roman"/>
                <a:sym typeface="Times New Roman"/>
              </a:rPr>
              <a:t>The main objective is:</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800"/>
              <a:buFont typeface="Arial" panose="020B0604020202020204" pitchFamily="34" charset="0"/>
              <a:buChar char="•"/>
            </a:pPr>
            <a:r>
              <a:rPr lang="en-US" sz="2800" b="1" i="0" u="none" strike="noStrike" cap="none" dirty="0">
                <a:solidFill>
                  <a:srgbClr val="000000"/>
                </a:solidFill>
                <a:latin typeface="Times New Roman"/>
                <a:ea typeface="Times New Roman"/>
                <a:cs typeface="Times New Roman"/>
                <a:sym typeface="Times New Roman"/>
              </a:rPr>
              <a:t>What are the main issues customers are facing?</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800"/>
              <a:buFont typeface="Arial" panose="020B0604020202020204" pitchFamily="34" charset="0"/>
              <a:buChar char="•"/>
            </a:pPr>
            <a:r>
              <a:rPr lang="en-US" sz="2800" b="1" i="0" u="none" strike="noStrike" cap="none" dirty="0">
                <a:solidFill>
                  <a:srgbClr val="000000"/>
                </a:solidFill>
                <a:latin typeface="Times New Roman"/>
                <a:ea typeface="Times New Roman"/>
                <a:cs typeface="Times New Roman"/>
                <a:sym typeface="Times New Roman"/>
              </a:rPr>
              <a:t>How can we improve the process of resolving customer tickets?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rgbClr val="000000"/>
              </a:solidFill>
              <a:latin typeface="Times New Roman"/>
              <a:ea typeface="Times New Roman"/>
              <a:cs typeface="Times New Roman"/>
              <a:sym typeface="Times New Roman"/>
            </a:endParaRPr>
          </a:p>
        </p:txBody>
      </p:sp>
      <p:sp>
        <p:nvSpPr>
          <p:cNvPr id="51" name="Google Shape;51;g21a6017e476_1_0"/>
          <p:cNvSpPr txBox="1"/>
          <p:nvPr/>
        </p:nvSpPr>
        <p:spPr>
          <a:xfrm>
            <a:off x="10403567" y="6082932"/>
            <a:ext cx="52467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chemeClr val="dk1"/>
                </a:solidFill>
                <a:latin typeface="Times New Roman"/>
                <a:ea typeface="Times New Roman"/>
                <a:cs typeface="Times New Roman"/>
                <a:sym typeface="Times New Roman"/>
              </a:rPr>
              <a:t>Data Collection</a:t>
            </a:r>
            <a:endParaRPr sz="1400" b="0" i="0" u="none" strike="noStrike" cap="none" dirty="0">
              <a:solidFill>
                <a:srgbClr val="000000"/>
              </a:solidFill>
              <a:latin typeface="Arial"/>
              <a:ea typeface="Arial"/>
              <a:cs typeface="Arial"/>
              <a:sym typeface="Arial"/>
            </a:endParaRPr>
          </a:p>
        </p:txBody>
      </p:sp>
      <p:sp>
        <p:nvSpPr>
          <p:cNvPr id="52" name="Google Shape;52;g21a6017e476_1_0"/>
          <p:cNvSpPr txBox="1"/>
          <p:nvPr/>
        </p:nvSpPr>
        <p:spPr>
          <a:xfrm>
            <a:off x="18709616" y="6108698"/>
            <a:ext cx="47763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chemeClr val="dk1"/>
                </a:solidFill>
                <a:latin typeface="Times New Roman"/>
                <a:ea typeface="Times New Roman"/>
                <a:cs typeface="Times New Roman"/>
                <a:sym typeface="Times New Roman"/>
              </a:rPr>
              <a:t>Data Cleaning</a:t>
            </a:r>
            <a:endParaRPr sz="1400" b="0" i="0" u="none" strike="noStrike" cap="none" dirty="0">
              <a:solidFill>
                <a:srgbClr val="000000"/>
              </a:solidFill>
              <a:latin typeface="Arial"/>
              <a:ea typeface="Arial"/>
              <a:cs typeface="Arial"/>
              <a:sym typeface="Arial"/>
            </a:endParaRPr>
          </a:p>
        </p:txBody>
      </p:sp>
      <p:sp>
        <p:nvSpPr>
          <p:cNvPr id="53" name="Google Shape;53;g21a6017e476_1_0"/>
          <p:cNvSpPr txBox="1"/>
          <p:nvPr/>
        </p:nvSpPr>
        <p:spPr>
          <a:xfrm>
            <a:off x="26274387" y="6082932"/>
            <a:ext cx="58968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chemeClr val="dk1"/>
                </a:solidFill>
                <a:latin typeface="Times New Roman"/>
                <a:ea typeface="Times New Roman"/>
                <a:cs typeface="Times New Roman"/>
                <a:sym typeface="Times New Roman"/>
              </a:rPr>
              <a:t>Data Preparation</a:t>
            </a:r>
            <a:endParaRPr sz="1400" b="0" i="0" u="none" strike="noStrike" cap="none" dirty="0">
              <a:solidFill>
                <a:srgbClr val="000000"/>
              </a:solidFill>
              <a:latin typeface="Arial"/>
              <a:ea typeface="Arial"/>
              <a:cs typeface="Arial"/>
              <a:sym typeface="Arial"/>
            </a:endParaRPr>
          </a:p>
        </p:txBody>
      </p:sp>
      <p:sp>
        <p:nvSpPr>
          <p:cNvPr id="54" name="Google Shape;54;g21a6017e476_1_0"/>
          <p:cNvSpPr txBox="1"/>
          <p:nvPr/>
        </p:nvSpPr>
        <p:spPr>
          <a:xfrm>
            <a:off x="35489586" y="6197410"/>
            <a:ext cx="48567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chemeClr val="dk1"/>
                </a:solidFill>
                <a:latin typeface="Times New Roman"/>
                <a:ea typeface="Times New Roman"/>
                <a:cs typeface="Times New Roman"/>
                <a:sym typeface="Times New Roman"/>
              </a:rPr>
              <a:t>Data Analysis</a:t>
            </a:r>
            <a:endParaRPr sz="1400" b="0" i="0" u="none" strike="noStrike" cap="none" dirty="0">
              <a:solidFill>
                <a:srgbClr val="000000"/>
              </a:solidFill>
              <a:latin typeface="Arial"/>
              <a:ea typeface="Arial"/>
              <a:cs typeface="Arial"/>
              <a:sym typeface="Arial"/>
            </a:endParaRPr>
          </a:p>
        </p:txBody>
      </p:sp>
      <p:sp>
        <p:nvSpPr>
          <p:cNvPr id="55" name="Google Shape;55;g21a6017e476_1_0"/>
          <p:cNvSpPr txBox="1"/>
          <p:nvPr/>
        </p:nvSpPr>
        <p:spPr>
          <a:xfrm>
            <a:off x="12073506" y="15197995"/>
            <a:ext cx="11878200" cy="92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Aharoni"/>
                <a:ea typeface="Aharoni"/>
                <a:cs typeface="Aharoni"/>
                <a:sym typeface="Aharoni"/>
              </a:rPr>
              <a:t>Where are our customers from?</a:t>
            </a:r>
            <a:endParaRPr sz="1400" b="0" i="0" u="none" strike="noStrike" cap="none">
              <a:solidFill>
                <a:srgbClr val="000000"/>
              </a:solidFill>
              <a:latin typeface="Arial"/>
              <a:ea typeface="Arial"/>
              <a:cs typeface="Arial"/>
              <a:sym typeface="Arial"/>
            </a:endParaRPr>
          </a:p>
        </p:txBody>
      </p:sp>
      <p:sp>
        <p:nvSpPr>
          <p:cNvPr id="56" name="Google Shape;56;g21a6017e476_1_0"/>
          <p:cNvSpPr txBox="1"/>
          <p:nvPr/>
        </p:nvSpPr>
        <p:spPr>
          <a:xfrm>
            <a:off x="9564398" y="7960045"/>
            <a:ext cx="7233600" cy="3108503"/>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8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93,967 customer tickets over 9 years through Jira API </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28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Downloaded 100 individual ‘.csv’ files due to bug in Jira API</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28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Used a programming language called python to speed up the process of collection which normally would take too long manually</a:t>
            </a:r>
            <a:endParaRPr sz="1400" b="0" i="0" u="none" strike="noStrike" cap="none" dirty="0">
              <a:solidFill>
                <a:srgbClr val="000000"/>
              </a:solidFill>
              <a:latin typeface="Arial"/>
              <a:ea typeface="Arial"/>
              <a:cs typeface="Arial"/>
              <a:sym typeface="Arial"/>
            </a:endParaRPr>
          </a:p>
        </p:txBody>
      </p:sp>
      <p:sp>
        <p:nvSpPr>
          <p:cNvPr id="57" name="Google Shape;57;g21a6017e476_1_0"/>
          <p:cNvSpPr txBox="1"/>
          <p:nvPr/>
        </p:nvSpPr>
        <p:spPr>
          <a:xfrm>
            <a:off x="34176942" y="7970901"/>
            <a:ext cx="7482000" cy="30630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8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Using Tableau, we visualized the following findings:</a:t>
            </a:r>
            <a:endParaRPr sz="2800" b="0" i="0" u="none" strike="noStrike" cap="none" dirty="0">
              <a:solidFill>
                <a:schemeClr val="dk1"/>
              </a:solidFill>
              <a:latin typeface="Times New Roman"/>
              <a:ea typeface="Times New Roman"/>
              <a:cs typeface="Times New Roman"/>
              <a:sym typeface="Times New Roman"/>
            </a:endParaRPr>
          </a:p>
          <a:p>
            <a:pPr marL="914400" marR="0" lvl="1" indent="-406400" algn="l" rtl="0">
              <a:lnSpc>
                <a:spcPct val="100000"/>
              </a:lnSpc>
              <a:spcBef>
                <a:spcPts val="0"/>
              </a:spcBef>
              <a:spcAft>
                <a:spcPts val="0"/>
              </a:spcAft>
              <a:buClr>
                <a:schemeClr val="dk1"/>
              </a:buClr>
              <a:buSzPts val="28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Discovered where our customers are from</a:t>
            </a:r>
            <a:endParaRPr sz="800" b="0" i="0" u="none" strike="noStrike" cap="none" dirty="0">
              <a:solidFill>
                <a:schemeClr val="dk1"/>
              </a:solidFill>
              <a:latin typeface="Times New Roman"/>
              <a:ea typeface="Times New Roman"/>
              <a:cs typeface="Times New Roman"/>
              <a:sym typeface="Times New Roman"/>
            </a:endParaRPr>
          </a:p>
          <a:p>
            <a:pPr marL="914400" marR="0" lvl="1" indent="-406400" algn="l" rtl="0">
              <a:lnSpc>
                <a:spcPct val="100000"/>
              </a:lnSpc>
              <a:spcBef>
                <a:spcPts val="1000"/>
              </a:spcBef>
              <a:spcAft>
                <a:spcPts val="0"/>
              </a:spcAft>
              <a:buClr>
                <a:schemeClr val="dk1"/>
              </a:buClr>
              <a:buSzPts val="28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What problems are our customers facing?</a:t>
            </a:r>
            <a:endParaRPr sz="2800" b="0" i="0" u="none" strike="noStrike" cap="none" dirty="0">
              <a:solidFill>
                <a:schemeClr val="dk1"/>
              </a:solidFill>
              <a:latin typeface="Times New Roman"/>
              <a:ea typeface="Times New Roman"/>
              <a:cs typeface="Times New Roman"/>
              <a:sym typeface="Times New Roman"/>
            </a:endParaRPr>
          </a:p>
          <a:p>
            <a:pPr marL="914400" marR="0" lvl="1" indent="-406400" algn="l" rtl="0">
              <a:lnSpc>
                <a:spcPct val="100000"/>
              </a:lnSpc>
              <a:spcBef>
                <a:spcPts val="1000"/>
              </a:spcBef>
              <a:spcAft>
                <a:spcPts val="0"/>
              </a:spcAft>
              <a:buClr>
                <a:schemeClr val="dk1"/>
              </a:buClr>
              <a:buSzPts val="28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What’s our busiest day of the week?</a:t>
            </a:r>
            <a:endParaRPr sz="2800" b="0" i="0" u="none" strike="noStrike" cap="none" dirty="0">
              <a:solidFill>
                <a:schemeClr val="dk1"/>
              </a:solidFill>
              <a:latin typeface="Times New Roman"/>
              <a:ea typeface="Times New Roman"/>
              <a:cs typeface="Times New Roman"/>
              <a:sym typeface="Times New Roman"/>
            </a:endParaRPr>
          </a:p>
          <a:p>
            <a:pPr marL="914400" marR="0" lvl="1" indent="-406400" algn="l" rtl="0">
              <a:lnSpc>
                <a:spcPct val="100000"/>
              </a:lnSpc>
              <a:spcBef>
                <a:spcPts val="1000"/>
              </a:spcBef>
              <a:spcAft>
                <a:spcPts val="0"/>
              </a:spcAft>
              <a:buClr>
                <a:schemeClr val="dk1"/>
              </a:buClr>
              <a:buSzPts val="28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How have support tickets grown?</a:t>
            </a:r>
            <a:endParaRPr sz="2800" b="0" i="0" u="none" strike="noStrike" cap="none" dirty="0">
              <a:solidFill>
                <a:schemeClr val="dk1"/>
              </a:solidFill>
              <a:latin typeface="Times New Roman"/>
              <a:ea typeface="Times New Roman"/>
              <a:cs typeface="Times New Roman"/>
              <a:sym typeface="Times New Roman"/>
            </a:endParaRPr>
          </a:p>
        </p:txBody>
      </p:sp>
      <p:sp>
        <p:nvSpPr>
          <p:cNvPr id="58" name="Google Shape;58;g21a6017e476_1_0"/>
          <p:cNvSpPr txBox="1"/>
          <p:nvPr/>
        </p:nvSpPr>
        <p:spPr>
          <a:xfrm>
            <a:off x="25614936" y="7960045"/>
            <a:ext cx="7482000" cy="35403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8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Out of </a:t>
            </a:r>
            <a:r>
              <a:rPr lang="en-US" sz="2800" b="1" i="0" u="none" strike="noStrike" cap="none" dirty="0">
                <a:solidFill>
                  <a:schemeClr val="dk1"/>
                </a:solidFill>
                <a:latin typeface="Times New Roman"/>
                <a:ea typeface="Times New Roman"/>
                <a:cs typeface="Times New Roman"/>
                <a:sym typeface="Times New Roman"/>
              </a:rPr>
              <a:t>93,967</a:t>
            </a:r>
            <a:r>
              <a:rPr lang="en-US" sz="2800" b="0" i="0" u="none" strike="noStrike" cap="none" dirty="0">
                <a:solidFill>
                  <a:schemeClr val="dk1"/>
                </a:solidFill>
                <a:latin typeface="Times New Roman"/>
                <a:ea typeface="Times New Roman"/>
                <a:cs typeface="Times New Roman"/>
                <a:sym typeface="Times New Roman"/>
              </a:rPr>
              <a:t> rows of data only </a:t>
            </a:r>
            <a:r>
              <a:rPr lang="en-US" sz="2800" b="1" i="0" u="none" strike="noStrike" cap="none" dirty="0">
                <a:solidFill>
                  <a:schemeClr val="dk1"/>
                </a:solidFill>
                <a:latin typeface="Times New Roman"/>
                <a:ea typeface="Times New Roman"/>
                <a:cs typeface="Times New Roman"/>
                <a:sym typeface="Times New Roman"/>
              </a:rPr>
              <a:t>41,751</a:t>
            </a:r>
            <a:r>
              <a:rPr lang="en-US" sz="2800" b="0" i="0" u="none" strike="noStrike" cap="none" dirty="0">
                <a:solidFill>
                  <a:schemeClr val="dk1"/>
                </a:solidFill>
                <a:latin typeface="Times New Roman"/>
                <a:ea typeface="Times New Roman"/>
                <a:cs typeface="Times New Roman"/>
                <a:sym typeface="Times New Roman"/>
              </a:rPr>
              <a:t> were customer tickets. </a:t>
            </a:r>
            <a:r>
              <a:rPr lang="en-US" sz="2800" b="1" i="0" u="none" strike="noStrike" cap="none" dirty="0">
                <a:solidFill>
                  <a:schemeClr val="dk1"/>
                </a:solidFill>
                <a:latin typeface="Times New Roman"/>
                <a:ea typeface="Times New Roman"/>
                <a:cs typeface="Times New Roman"/>
                <a:sym typeface="Times New Roman"/>
              </a:rPr>
              <a:t>52,216</a:t>
            </a:r>
            <a:r>
              <a:rPr lang="en-US" sz="2800" b="0" i="0" u="none" strike="noStrike" cap="none" dirty="0">
                <a:solidFill>
                  <a:schemeClr val="dk1"/>
                </a:solidFill>
                <a:latin typeface="Times New Roman"/>
                <a:ea typeface="Times New Roman"/>
                <a:cs typeface="Times New Roman"/>
                <a:sym typeface="Times New Roman"/>
              </a:rPr>
              <a:t> were tickets for communication with other jurisdictions </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28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Converted date and time columns to proper date-time format. </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28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Due to jurisdiction not being recorded in most tickets, used phone number to map the tickets to where they were calling from.  </a:t>
            </a:r>
            <a:endParaRPr sz="1400" b="0" i="0" u="none" strike="noStrike" cap="none" dirty="0">
              <a:solidFill>
                <a:srgbClr val="000000"/>
              </a:solidFill>
              <a:latin typeface="Arial"/>
              <a:ea typeface="Arial"/>
              <a:cs typeface="Arial"/>
              <a:sym typeface="Arial"/>
            </a:endParaRPr>
          </a:p>
        </p:txBody>
      </p:sp>
      <p:sp>
        <p:nvSpPr>
          <p:cNvPr id="59" name="Google Shape;59;g21a6017e476_1_0"/>
          <p:cNvSpPr txBox="1"/>
          <p:nvPr/>
        </p:nvSpPr>
        <p:spPr>
          <a:xfrm>
            <a:off x="17540501" y="7958811"/>
            <a:ext cx="7482000" cy="31092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8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Lots of variables with irrelevant data</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28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Identified and removed inaccurate data from records (E.g. Tickets that took over 900 days to complete)</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28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Cleaned description column which had many special characters </a:t>
            </a:r>
            <a:r>
              <a:rPr lang="en-US" sz="2800" b="1" i="0" u="none" strike="noStrike" cap="none" dirty="0">
                <a:solidFill>
                  <a:schemeClr val="dk1"/>
                </a:solidFill>
                <a:latin typeface="Times New Roman"/>
                <a:ea typeface="Times New Roman"/>
                <a:cs typeface="Times New Roman"/>
                <a:sym typeface="Times New Roman"/>
              </a:rPr>
              <a:t>(@,$,%,*,!,?)</a:t>
            </a:r>
            <a:r>
              <a:rPr lang="en-US" sz="2800" b="0" i="0" u="none" strike="noStrike" cap="none" dirty="0">
                <a:solidFill>
                  <a:schemeClr val="dk1"/>
                </a:solidFill>
                <a:latin typeface="Times New Roman"/>
                <a:ea typeface="Times New Roman"/>
                <a:cs typeface="Times New Roman"/>
                <a:sym typeface="Times New Roman"/>
              </a:rPr>
              <a:t>, hyperlinks, names, and phone numbers.</a:t>
            </a:r>
            <a:endParaRPr sz="1400" b="0" i="0" u="none" strike="noStrike" cap="none" dirty="0">
              <a:solidFill>
                <a:srgbClr val="000000"/>
              </a:solidFill>
              <a:latin typeface="Arial"/>
              <a:ea typeface="Arial"/>
              <a:cs typeface="Arial"/>
              <a:sym typeface="Arial"/>
            </a:endParaRPr>
          </a:p>
        </p:txBody>
      </p:sp>
      <p:pic>
        <p:nvPicPr>
          <p:cNvPr id="60" name="Google Shape;60;g21a6017e476_1_0"/>
          <p:cNvPicPr preferRelativeResize="0"/>
          <p:nvPr/>
        </p:nvPicPr>
        <p:blipFill rotWithShape="1">
          <a:blip r:embed="rId3">
            <a:alphaModFix/>
          </a:blip>
          <a:srcRect l="8825" t="8349"/>
          <a:stretch/>
        </p:blipFill>
        <p:spPr>
          <a:xfrm>
            <a:off x="8123449" y="24696715"/>
            <a:ext cx="9922136" cy="6334135"/>
          </a:xfrm>
          <a:prstGeom prst="rect">
            <a:avLst/>
          </a:prstGeom>
          <a:noFill/>
          <a:ln>
            <a:noFill/>
          </a:ln>
        </p:spPr>
      </p:pic>
      <p:pic>
        <p:nvPicPr>
          <p:cNvPr id="61" name="Google Shape;61;g21a6017e476_1_0"/>
          <p:cNvPicPr preferRelativeResize="0"/>
          <p:nvPr/>
        </p:nvPicPr>
        <p:blipFill rotWithShape="1">
          <a:blip r:embed="rId4">
            <a:alphaModFix/>
          </a:blip>
          <a:srcRect l="2835" t="8170" r="294" b="5418"/>
          <a:stretch/>
        </p:blipFill>
        <p:spPr>
          <a:xfrm>
            <a:off x="27454547" y="25305858"/>
            <a:ext cx="10964768" cy="5503766"/>
          </a:xfrm>
          <a:prstGeom prst="rect">
            <a:avLst/>
          </a:prstGeom>
          <a:noFill/>
          <a:ln>
            <a:noFill/>
          </a:ln>
        </p:spPr>
      </p:pic>
      <p:cxnSp>
        <p:nvCxnSpPr>
          <p:cNvPr id="62" name="Google Shape;62;g21a6017e476_1_0"/>
          <p:cNvCxnSpPr>
            <a:cxnSpLocks/>
          </p:cNvCxnSpPr>
          <p:nvPr/>
        </p:nvCxnSpPr>
        <p:spPr>
          <a:xfrm>
            <a:off x="16280450" y="6679481"/>
            <a:ext cx="989304" cy="0"/>
          </a:xfrm>
          <a:prstGeom prst="straightConnector1">
            <a:avLst/>
          </a:prstGeom>
          <a:noFill/>
          <a:ln w="85725" cap="flat" cmpd="sng">
            <a:solidFill>
              <a:schemeClr val="dk1"/>
            </a:solidFill>
            <a:prstDash val="solid"/>
            <a:miter lim="800000"/>
            <a:headEnd type="none" w="sm" len="sm"/>
            <a:tailEnd type="triangle" w="med" len="med"/>
          </a:ln>
        </p:spPr>
      </p:cxnSp>
      <p:cxnSp>
        <p:nvCxnSpPr>
          <p:cNvPr id="64" name="Google Shape;64;g21a6017e476_1_0"/>
          <p:cNvCxnSpPr>
            <a:cxnSpLocks/>
          </p:cNvCxnSpPr>
          <p:nvPr/>
        </p:nvCxnSpPr>
        <p:spPr>
          <a:xfrm>
            <a:off x="24508272" y="6679322"/>
            <a:ext cx="939353" cy="159"/>
          </a:xfrm>
          <a:prstGeom prst="straightConnector1">
            <a:avLst/>
          </a:prstGeom>
          <a:noFill/>
          <a:ln w="85725" cap="flat" cmpd="sng">
            <a:solidFill>
              <a:schemeClr val="dk1"/>
            </a:solidFill>
            <a:prstDash val="solid"/>
            <a:miter lim="800000"/>
            <a:headEnd type="none" w="sm" len="sm"/>
            <a:tailEnd type="triangle" w="med" len="med"/>
          </a:ln>
        </p:spPr>
      </p:cxnSp>
      <p:cxnSp>
        <p:nvCxnSpPr>
          <p:cNvPr id="65" name="Google Shape;65;g21a6017e476_1_0"/>
          <p:cNvCxnSpPr/>
          <p:nvPr/>
        </p:nvCxnSpPr>
        <p:spPr>
          <a:xfrm>
            <a:off x="32581666" y="6708834"/>
            <a:ext cx="1555200" cy="31200"/>
          </a:xfrm>
          <a:prstGeom prst="straightConnector1">
            <a:avLst/>
          </a:prstGeom>
          <a:noFill/>
          <a:ln w="85725" cap="flat" cmpd="sng">
            <a:solidFill>
              <a:schemeClr val="dk1"/>
            </a:solidFill>
            <a:prstDash val="solid"/>
            <a:miter lim="800000"/>
            <a:headEnd type="none" w="sm" len="sm"/>
            <a:tailEnd type="triangle" w="med" len="med"/>
          </a:ln>
        </p:spPr>
      </p:cxnSp>
      <p:sp>
        <p:nvSpPr>
          <p:cNvPr id="66" name="Google Shape;66;g21a6017e476_1_0"/>
          <p:cNvSpPr txBox="1"/>
          <p:nvPr/>
        </p:nvSpPr>
        <p:spPr>
          <a:xfrm>
            <a:off x="19739360" y="3784791"/>
            <a:ext cx="7493100" cy="144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800"/>
              <a:buFont typeface="Arial"/>
              <a:buNone/>
            </a:pPr>
            <a:r>
              <a:rPr lang="en-US" sz="8800" b="1" i="0" u="none" strike="noStrike" cap="none" dirty="0">
                <a:solidFill>
                  <a:schemeClr val="dk1"/>
                </a:solidFill>
                <a:latin typeface="Times New Roman"/>
                <a:ea typeface="Times New Roman"/>
                <a:cs typeface="Times New Roman"/>
                <a:sym typeface="Times New Roman"/>
              </a:rPr>
              <a:t>Methodology</a:t>
            </a:r>
            <a:endParaRPr sz="1400" b="0" i="0" u="none" strike="noStrike" cap="none" dirty="0">
              <a:solidFill>
                <a:srgbClr val="000000"/>
              </a:solidFill>
              <a:latin typeface="Arial"/>
              <a:ea typeface="Arial"/>
              <a:cs typeface="Arial"/>
              <a:sym typeface="Arial"/>
            </a:endParaRPr>
          </a:p>
        </p:txBody>
      </p:sp>
      <p:sp>
        <p:nvSpPr>
          <p:cNvPr id="67" name="Google Shape;67;g21a6017e476_1_0"/>
          <p:cNvSpPr/>
          <p:nvPr/>
        </p:nvSpPr>
        <p:spPr>
          <a:xfrm>
            <a:off x="9107837" y="5385616"/>
            <a:ext cx="7155515" cy="2636251"/>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428 w 43256"/>
              <a:gd name="connsiteY8" fmla="*/ 24241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428 w 43256"/>
              <a:gd name="connsiteY8" fmla="*/ 24241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7236 w 43256"/>
              <a:gd name="connsiteY8" fmla="*/ 28286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6415 w 43256"/>
              <a:gd name="connsiteY8" fmla="*/ 27818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6660 w 43256"/>
              <a:gd name="connsiteY8" fmla="*/ 26100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6660 w 43256"/>
              <a:gd name="connsiteY8" fmla="*/ 26100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6660 w 43256"/>
              <a:gd name="connsiteY8" fmla="*/ 26100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6660 w 43256"/>
              <a:gd name="connsiteY8" fmla="*/ 26100 h 43219"/>
              <a:gd name="connsiteX9" fmla="*/ 35688 w 43256"/>
              <a:gd name="connsiteY9" fmla="*/ 29955 h 43219"/>
              <a:gd name="connsiteX10" fmla="*/ 37416 w 43256"/>
              <a:gd name="connsiteY10" fmla="*/ 29949 h 43219"/>
              <a:gd name="connsiteX11" fmla="*/ 41834 w 43256"/>
              <a:gd name="connsiteY11" fmla="*/ 15213 h 43219"/>
              <a:gd name="connsiteX12" fmla="*/ 40386 w 43256"/>
              <a:gd name="connsiteY12" fmla="*/ 17889 h 43219"/>
              <a:gd name="connsiteX13" fmla="*/ 38360 w 43256"/>
              <a:gd name="connsiteY13" fmla="*/ 5285 h 43219"/>
              <a:gd name="connsiteX14" fmla="*/ 38436 w 43256"/>
              <a:gd name="connsiteY14" fmla="*/ 6549 h 43219"/>
              <a:gd name="connsiteX15" fmla="*/ 29114 w 43256"/>
              <a:gd name="connsiteY15" fmla="*/ 3811 h 43219"/>
              <a:gd name="connsiteX16" fmla="*/ 29856 w 43256"/>
              <a:gd name="connsiteY16" fmla="*/ 2199 h 43219"/>
              <a:gd name="connsiteX17" fmla="*/ 22177 w 43256"/>
              <a:gd name="connsiteY17" fmla="*/ 4579 h 43219"/>
              <a:gd name="connsiteX18" fmla="*/ 22536 w 43256"/>
              <a:gd name="connsiteY18" fmla="*/ 3189 h 43219"/>
              <a:gd name="connsiteX19" fmla="*/ 14036 w 43256"/>
              <a:gd name="connsiteY19" fmla="*/ 5051 h 43219"/>
              <a:gd name="connsiteX20" fmla="*/ 15336 w 43256"/>
              <a:gd name="connsiteY20" fmla="*/ 6399 h 43219"/>
              <a:gd name="connsiteX21" fmla="*/ 4163 w 43256"/>
              <a:gd name="connsiteY21" fmla="*/ 15648 h 43219"/>
              <a:gd name="connsiteX22" fmla="*/ 3936 w 43256"/>
              <a:gd name="connsiteY22"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6660 w 43256"/>
              <a:gd name="connsiteY8" fmla="*/ 26100 h 43219"/>
              <a:gd name="connsiteX9" fmla="*/ 35688 w 43256"/>
              <a:gd name="connsiteY9" fmla="*/ 29955 h 43219"/>
              <a:gd name="connsiteX10" fmla="*/ 36682 w 43256"/>
              <a:gd name="connsiteY10" fmla="*/ 29402 h 43219"/>
              <a:gd name="connsiteX11" fmla="*/ 41834 w 43256"/>
              <a:gd name="connsiteY11" fmla="*/ 15213 h 43219"/>
              <a:gd name="connsiteX12" fmla="*/ 40386 w 43256"/>
              <a:gd name="connsiteY12" fmla="*/ 17889 h 43219"/>
              <a:gd name="connsiteX13" fmla="*/ 38360 w 43256"/>
              <a:gd name="connsiteY13" fmla="*/ 5285 h 43219"/>
              <a:gd name="connsiteX14" fmla="*/ 38436 w 43256"/>
              <a:gd name="connsiteY14" fmla="*/ 6549 h 43219"/>
              <a:gd name="connsiteX15" fmla="*/ 29114 w 43256"/>
              <a:gd name="connsiteY15" fmla="*/ 3811 h 43219"/>
              <a:gd name="connsiteX16" fmla="*/ 29856 w 43256"/>
              <a:gd name="connsiteY16" fmla="*/ 2199 h 43219"/>
              <a:gd name="connsiteX17" fmla="*/ 22177 w 43256"/>
              <a:gd name="connsiteY17" fmla="*/ 4579 h 43219"/>
              <a:gd name="connsiteX18" fmla="*/ 22536 w 43256"/>
              <a:gd name="connsiteY18" fmla="*/ 3189 h 43219"/>
              <a:gd name="connsiteX19" fmla="*/ 14036 w 43256"/>
              <a:gd name="connsiteY19" fmla="*/ 5051 h 43219"/>
              <a:gd name="connsiteX20" fmla="*/ 15336 w 43256"/>
              <a:gd name="connsiteY20" fmla="*/ 6399 h 43219"/>
              <a:gd name="connsiteX21" fmla="*/ 4163 w 43256"/>
              <a:gd name="connsiteY21" fmla="*/ 15648 h 43219"/>
              <a:gd name="connsiteX22" fmla="*/ 3936 w 43256"/>
              <a:gd name="connsiteY22"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6660 w 43256"/>
              <a:gd name="connsiteY8" fmla="*/ 26100 h 43219"/>
              <a:gd name="connsiteX9" fmla="*/ 35688 w 43256"/>
              <a:gd name="connsiteY9" fmla="*/ 29955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41834 w 43256"/>
              <a:gd name="connsiteY8" fmla="*/ 15213 h 43219"/>
              <a:gd name="connsiteX9" fmla="*/ 40386 w 43256"/>
              <a:gd name="connsiteY9" fmla="*/ 17889 h 43219"/>
              <a:gd name="connsiteX10" fmla="*/ 38360 w 43256"/>
              <a:gd name="connsiteY10" fmla="*/ 5285 h 43219"/>
              <a:gd name="connsiteX11" fmla="*/ 38436 w 43256"/>
              <a:gd name="connsiteY11" fmla="*/ 6549 h 43219"/>
              <a:gd name="connsiteX12" fmla="*/ 29114 w 43256"/>
              <a:gd name="connsiteY12" fmla="*/ 3811 h 43219"/>
              <a:gd name="connsiteX13" fmla="*/ 29856 w 43256"/>
              <a:gd name="connsiteY13" fmla="*/ 2199 h 43219"/>
              <a:gd name="connsiteX14" fmla="*/ 22177 w 43256"/>
              <a:gd name="connsiteY14" fmla="*/ 4579 h 43219"/>
              <a:gd name="connsiteX15" fmla="*/ 22536 w 43256"/>
              <a:gd name="connsiteY15" fmla="*/ 3189 h 43219"/>
              <a:gd name="connsiteX16" fmla="*/ 14036 w 43256"/>
              <a:gd name="connsiteY16" fmla="*/ 5051 h 43219"/>
              <a:gd name="connsiteX17" fmla="*/ 15336 w 43256"/>
              <a:gd name="connsiteY17" fmla="*/ 6399 h 43219"/>
              <a:gd name="connsiteX18" fmla="*/ 4163 w 43256"/>
              <a:gd name="connsiteY18" fmla="*/ 15648 h 43219"/>
              <a:gd name="connsiteX19" fmla="*/ 3936 w 43256"/>
              <a:gd name="connsiteY19"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41834 w 43256"/>
              <a:gd name="connsiteY8" fmla="*/ 15213 h 43219"/>
              <a:gd name="connsiteX9" fmla="*/ 41725 w 43256"/>
              <a:gd name="connsiteY9" fmla="*/ 15586 h 43219"/>
              <a:gd name="connsiteX10" fmla="*/ 38360 w 43256"/>
              <a:gd name="connsiteY10" fmla="*/ 5285 h 43219"/>
              <a:gd name="connsiteX11" fmla="*/ 38436 w 43256"/>
              <a:gd name="connsiteY11" fmla="*/ 6549 h 43219"/>
              <a:gd name="connsiteX12" fmla="*/ 29114 w 43256"/>
              <a:gd name="connsiteY12" fmla="*/ 3811 h 43219"/>
              <a:gd name="connsiteX13" fmla="*/ 29856 w 43256"/>
              <a:gd name="connsiteY13" fmla="*/ 2199 h 43219"/>
              <a:gd name="connsiteX14" fmla="*/ 22177 w 43256"/>
              <a:gd name="connsiteY14" fmla="*/ 4579 h 43219"/>
              <a:gd name="connsiteX15" fmla="*/ 22536 w 43256"/>
              <a:gd name="connsiteY15" fmla="*/ 3189 h 43219"/>
              <a:gd name="connsiteX16" fmla="*/ 14036 w 43256"/>
              <a:gd name="connsiteY16" fmla="*/ 5051 h 43219"/>
              <a:gd name="connsiteX17" fmla="*/ 15336 w 43256"/>
              <a:gd name="connsiteY17" fmla="*/ 6399 h 43219"/>
              <a:gd name="connsiteX18" fmla="*/ 4163 w 43256"/>
              <a:gd name="connsiteY18" fmla="*/ 15648 h 43219"/>
              <a:gd name="connsiteX19" fmla="*/ 3936 w 43256"/>
              <a:gd name="connsiteY19"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41834 w 43256"/>
              <a:gd name="connsiteY8" fmla="*/ 15213 h 43219"/>
              <a:gd name="connsiteX9" fmla="*/ 41725 w 43256"/>
              <a:gd name="connsiteY9" fmla="*/ 15586 h 43219"/>
              <a:gd name="connsiteX10" fmla="*/ 38360 w 43256"/>
              <a:gd name="connsiteY10" fmla="*/ 5285 h 43219"/>
              <a:gd name="connsiteX11" fmla="*/ 38436 w 43256"/>
              <a:gd name="connsiteY11" fmla="*/ 6549 h 43219"/>
              <a:gd name="connsiteX12" fmla="*/ 29114 w 43256"/>
              <a:gd name="connsiteY12" fmla="*/ 3811 h 43219"/>
              <a:gd name="connsiteX13" fmla="*/ 29856 w 43256"/>
              <a:gd name="connsiteY13" fmla="*/ 2199 h 43219"/>
              <a:gd name="connsiteX14" fmla="*/ 22177 w 43256"/>
              <a:gd name="connsiteY14" fmla="*/ 4579 h 43219"/>
              <a:gd name="connsiteX15" fmla="*/ 22536 w 43256"/>
              <a:gd name="connsiteY15" fmla="*/ 3189 h 43219"/>
              <a:gd name="connsiteX16" fmla="*/ 14036 w 43256"/>
              <a:gd name="connsiteY16" fmla="*/ 5051 h 43219"/>
              <a:gd name="connsiteX17" fmla="*/ 15336 w 43256"/>
              <a:gd name="connsiteY17" fmla="*/ 6399 h 43219"/>
              <a:gd name="connsiteX18" fmla="*/ 4163 w 43256"/>
              <a:gd name="connsiteY18" fmla="*/ 15648 h 43219"/>
              <a:gd name="connsiteX19" fmla="*/ 3936 w 43256"/>
              <a:gd name="connsiteY19"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40841 w 43256"/>
              <a:gd name="connsiteY8" fmla="*/ 15291 h 43219"/>
              <a:gd name="connsiteX9" fmla="*/ 41725 w 43256"/>
              <a:gd name="connsiteY9" fmla="*/ 15586 h 43219"/>
              <a:gd name="connsiteX10" fmla="*/ 38360 w 43256"/>
              <a:gd name="connsiteY10" fmla="*/ 5285 h 43219"/>
              <a:gd name="connsiteX11" fmla="*/ 38436 w 43256"/>
              <a:gd name="connsiteY11" fmla="*/ 6549 h 43219"/>
              <a:gd name="connsiteX12" fmla="*/ 29114 w 43256"/>
              <a:gd name="connsiteY12" fmla="*/ 3811 h 43219"/>
              <a:gd name="connsiteX13" fmla="*/ 29856 w 43256"/>
              <a:gd name="connsiteY13" fmla="*/ 2199 h 43219"/>
              <a:gd name="connsiteX14" fmla="*/ 22177 w 43256"/>
              <a:gd name="connsiteY14" fmla="*/ 4579 h 43219"/>
              <a:gd name="connsiteX15" fmla="*/ 22536 w 43256"/>
              <a:gd name="connsiteY15" fmla="*/ 3189 h 43219"/>
              <a:gd name="connsiteX16" fmla="*/ 14036 w 43256"/>
              <a:gd name="connsiteY16" fmla="*/ 5051 h 43219"/>
              <a:gd name="connsiteX17" fmla="*/ 15336 w 43256"/>
              <a:gd name="connsiteY17" fmla="*/ 6399 h 43219"/>
              <a:gd name="connsiteX18" fmla="*/ 4163 w 43256"/>
              <a:gd name="connsiteY18" fmla="*/ 15648 h 43219"/>
              <a:gd name="connsiteX19" fmla="*/ 3936 w 43256"/>
              <a:gd name="connsiteY19"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40841 w 43256"/>
              <a:gd name="connsiteY8" fmla="*/ 15291 h 43219"/>
              <a:gd name="connsiteX9" fmla="*/ 41106 w 43256"/>
              <a:gd name="connsiteY9" fmla="*/ 16640 h 43219"/>
              <a:gd name="connsiteX10" fmla="*/ 38360 w 43256"/>
              <a:gd name="connsiteY10" fmla="*/ 5285 h 43219"/>
              <a:gd name="connsiteX11" fmla="*/ 38436 w 43256"/>
              <a:gd name="connsiteY11" fmla="*/ 6549 h 43219"/>
              <a:gd name="connsiteX12" fmla="*/ 29114 w 43256"/>
              <a:gd name="connsiteY12" fmla="*/ 3811 h 43219"/>
              <a:gd name="connsiteX13" fmla="*/ 29856 w 43256"/>
              <a:gd name="connsiteY13" fmla="*/ 2199 h 43219"/>
              <a:gd name="connsiteX14" fmla="*/ 22177 w 43256"/>
              <a:gd name="connsiteY14" fmla="*/ 4579 h 43219"/>
              <a:gd name="connsiteX15" fmla="*/ 22536 w 43256"/>
              <a:gd name="connsiteY15" fmla="*/ 3189 h 43219"/>
              <a:gd name="connsiteX16" fmla="*/ 14036 w 43256"/>
              <a:gd name="connsiteY16" fmla="*/ 5051 h 43219"/>
              <a:gd name="connsiteX17" fmla="*/ 15336 w 43256"/>
              <a:gd name="connsiteY17" fmla="*/ 6399 h 43219"/>
              <a:gd name="connsiteX18" fmla="*/ 4163 w 43256"/>
              <a:gd name="connsiteY18" fmla="*/ 15648 h 43219"/>
              <a:gd name="connsiteX19" fmla="*/ 3936 w 43256"/>
              <a:gd name="connsiteY19"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8360 w 43256"/>
              <a:gd name="connsiteY8" fmla="*/ 5285 h 43219"/>
              <a:gd name="connsiteX9" fmla="*/ 38436 w 43256"/>
              <a:gd name="connsiteY9" fmla="*/ 6549 h 43219"/>
              <a:gd name="connsiteX10" fmla="*/ 29114 w 43256"/>
              <a:gd name="connsiteY10" fmla="*/ 3811 h 43219"/>
              <a:gd name="connsiteX11" fmla="*/ 29856 w 43256"/>
              <a:gd name="connsiteY11" fmla="*/ 2199 h 43219"/>
              <a:gd name="connsiteX12" fmla="*/ 22177 w 43256"/>
              <a:gd name="connsiteY12" fmla="*/ 4579 h 43219"/>
              <a:gd name="connsiteX13" fmla="*/ 22536 w 43256"/>
              <a:gd name="connsiteY13" fmla="*/ 3189 h 43219"/>
              <a:gd name="connsiteX14" fmla="*/ 14036 w 43256"/>
              <a:gd name="connsiteY14" fmla="*/ 5051 h 43219"/>
              <a:gd name="connsiteX15" fmla="*/ 15336 w 43256"/>
              <a:gd name="connsiteY15" fmla="*/ 6399 h 43219"/>
              <a:gd name="connsiteX16" fmla="*/ 4163 w 43256"/>
              <a:gd name="connsiteY16" fmla="*/ 15648 h 43219"/>
              <a:gd name="connsiteX17" fmla="*/ 3936 w 43256"/>
              <a:gd name="connsiteY17" fmla="*/ 14229 h 4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5079"/>
                  <a:pt x="5856" y="35139"/>
                </a:cubicBezTo>
                <a:moveTo>
                  <a:pt x="16514" y="38949"/>
                </a:moveTo>
                <a:cubicBezTo>
                  <a:pt x="16247" y="38403"/>
                  <a:pt x="16023" y="37820"/>
                  <a:pt x="15846" y="37209"/>
                </a:cubicBezTo>
                <a:moveTo>
                  <a:pt x="28863" y="34610"/>
                </a:moveTo>
                <a:cubicBezTo>
                  <a:pt x="28824" y="35257"/>
                  <a:pt x="28734" y="35897"/>
                  <a:pt x="28596" y="3651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noFill/>
          <a:ln w="76200" cap="flat" cmpd="sng">
            <a:solidFill>
              <a:schemeClr val="dk1">
                <a:alpha val="37647"/>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9"/>
              <a:buFont typeface="Arial"/>
              <a:buNone/>
            </a:pPr>
            <a:endParaRPr sz="4269" b="0" i="0" u="none" strike="noStrike" cap="none">
              <a:solidFill>
                <a:schemeClr val="lt1"/>
              </a:solidFill>
              <a:latin typeface="Arial"/>
              <a:ea typeface="Arial"/>
              <a:cs typeface="Arial"/>
              <a:sym typeface="Arial"/>
            </a:endParaRPr>
          </a:p>
        </p:txBody>
      </p:sp>
      <p:sp>
        <p:nvSpPr>
          <p:cNvPr id="63" name="Google Shape;63;g21a6017e476_1_0"/>
          <p:cNvSpPr/>
          <p:nvPr/>
        </p:nvSpPr>
        <p:spPr>
          <a:xfrm>
            <a:off x="17312527" y="5363636"/>
            <a:ext cx="7155515" cy="2636251"/>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071 w 43256"/>
              <a:gd name="connsiteY9" fmla="*/ 27412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071 w 43256"/>
              <a:gd name="connsiteY9" fmla="*/ 27412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41834 w 43256"/>
              <a:gd name="connsiteY8" fmla="*/ 15213 h 43219"/>
              <a:gd name="connsiteX9" fmla="*/ 40386 w 43256"/>
              <a:gd name="connsiteY9" fmla="*/ 17889 h 43219"/>
              <a:gd name="connsiteX10" fmla="*/ 38360 w 43256"/>
              <a:gd name="connsiteY10" fmla="*/ 5285 h 43219"/>
              <a:gd name="connsiteX11" fmla="*/ 38436 w 43256"/>
              <a:gd name="connsiteY11" fmla="*/ 6549 h 43219"/>
              <a:gd name="connsiteX12" fmla="*/ 29114 w 43256"/>
              <a:gd name="connsiteY12" fmla="*/ 3811 h 43219"/>
              <a:gd name="connsiteX13" fmla="*/ 29856 w 43256"/>
              <a:gd name="connsiteY13" fmla="*/ 2199 h 43219"/>
              <a:gd name="connsiteX14" fmla="*/ 22177 w 43256"/>
              <a:gd name="connsiteY14" fmla="*/ 4579 h 43219"/>
              <a:gd name="connsiteX15" fmla="*/ 22536 w 43256"/>
              <a:gd name="connsiteY15" fmla="*/ 3189 h 43219"/>
              <a:gd name="connsiteX16" fmla="*/ 14036 w 43256"/>
              <a:gd name="connsiteY16" fmla="*/ 5051 h 43219"/>
              <a:gd name="connsiteX17" fmla="*/ 15336 w 43256"/>
              <a:gd name="connsiteY17" fmla="*/ 6399 h 43219"/>
              <a:gd name="connsiteX18" fmla="*/ 4163 w 43256"/>
              <a:gd name="connsiteY18" fmla="*/ 15648 h 43219"/>
              <a:gd name="connsiteX19" fmla="*/ 3936 w 43256"/>
              <a:gd name="connsiteY19"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40884 w 43256"/>
              <a:gd name="connsiteY8" fmla="*/ 15486 h 43219"/>
              <a:gd name="connsiteX9" fmla="*/ 40386 w 43256"/>
              <a:gd name="connsiteY9" fmla="*/ 17889 h 43219"/>
              <a:gd name="connsiteX10" fmla="*/ 38360 w 43256"/>
              <a:gd name="connsiteY10" fmla="*/ 5285 h 43219"/>
              <a:gd name="connsiteX11" fmla="*/ 38436 w 43256"/>
              <a:gd name="connsiteY11" fmla="*/ 6549 h 43219"/>
              <a:gd name="connsiteX12" fmla="*/ 29114 w 43256"/>
              <a:gd name="connsiteY12" fmla="*/ 3811 h 43219"/>
              <a:gd name="connsiteX13" fmla="*/ 29856 w 43256"/>
              <a:gd name="connsiteY13" fmla="*/ 2199 h 43219"/>
              <a:gd name="connsiteX14" fmla="*/ 22177 w 43256"/>
              <a:gd name="connsiteY14" fmla="*/ 4579 h 43219"/>
              <a:gd name="connsiteX15" fmla="*/ 22536 w 43256"/>
              <a:gd name="connsiteY15" fmla="*/ 3189 h 43219"/>
              <a:gd name="connsiteX16" fmla="*/ 14036 w 43256"/>
              <a:gd name="connsiteY16" fmla="*/ 5051 h 43219"/>
              <a:gd name="connsiteX17" fmla="*/ 15336 w 43256"/>
              <a:gd name="connsiteY17" fmla="*/ 6399 h 43219"/>
              <a:gd name="connsiteX18" fmla="*/ 4163 w 43256"/>
              <a:gd name="connsiteY18" fmla="*/ 15648 h 43219"/>
              <a:gd name="connsiteX19" fmla="*/ 3936 w 43256"/>
              <a:gd name="connsiteY19"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8360 w 43256"/>
              <a:gd name="connsiteY8" fmla="*/ 5285 h 43219"/>
              <a:gd name="connsiteX9" fmla="*/ 38436 w 43256"/>
              <a:gd name="connsiteY9" fmla="*/ 6549 h 43219"/>
              <a:gd name="connsiteX10" fmla="*/ 29114 w 43256"/>
              <a:gd name="connsiteY10" fmla="*/ 3811 h 43219"/>
              <a:gd name="connsiteX11" fmla="*/ 29856 w 43256"/>
              <a:gd name="connsiteY11" fmla="*/ 2199 h 43219"/>
              <a:gd name="connsiteX12" fmla="*/ 22177 w 43256"/>
              <a:gd name="connsiteY12" fmla="*/ 4579 h 43219"/>
              <a:gd name="connsiteX13" fmla="*/ 22536 w 43256"/>
              <a:gd name="connsiteY13" fmla="*/ 3189 h 43219"/>
              <a:gd name="connsiteX14" fmla="*/ 14036 w 43256"/>
              <a:gd name="connsiteY14" fmla="*/ 5051 h 43219"/>
              <a:gd name="connsiteX15" fmla="*/ 15336 w 43256"/>
              <a:gd name="connsiteY15" fmla="*/ 6399 h 43219"/>
              <a:gd name="connsiteX16" fmla="*/ 4163 w 43256"/>
              <a:gd name="connsiteY16" fmla="*/ 15648 h 43219"/>
              <a:gd name="connsiteX17" fmla="*/ 3936 w 43256"/>
              <a:gd name="connsiteY17" fmla="*/ 14229 h 4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5079"/>
                  <a:pt x="5856" y="35139"/>
                </a:cubicBezTo>
                <a:moveTo>
                  <a:pt x="16514" y="38949"/>
                </a:moveTo>
                <a:cubicBezTo>
                  <a:pt x="16247" y="38403"/>
                  <a:pt x="16023" y="37820"/>
                  <a:pt x="15846" y="37209"/>
                </a:cubicBezTo>
                <a:moveTo>
                  <a:pt x="28863" y="34610"/>
                </a:moveTo>
                <a:cubicBezTo>
                  <a:pt x="28824" y="35257"/>
                  <a:pt x="28734" y="35897"/>
                  <a:pt x="28596" y="3651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noFill/>
          <a:ln w="76200" cap="flat" cmpd="sng">
            <a:solidFill>
              <a:schemeClr val="dk1">
                <a:alpha val="37647"/>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9"/>
              <a:buFont typeface="Arial"/>
              <a:buNone/>
            </a:pPr>
            <a:endParaRPr sz="4269" b="0" i="0" u="none" strike="noStrike" cap="none">
              <a:solidFill>
                <a:schemeClr val="lt1"/>
              </a:solidFill>
              <a:latin typeface="Arial"/>
              <a:ea typeface="Arial"/>
              <a:cs typeface="Arial"/>
              <a:sym typeface="Arial"/>
            </a:endParaRPr>
          </a:p>
        </p:txBody>
      </p:sp>
      <p:sp>
        <p:nvSpPr>
          <p:cNvPr id="68" name="Google Shape;68;g21a6017e476_1_0"/>
          <p:cNvSpPr/>
          <p:nvPr/>
        </p:nvSpPr>
        <p:spPr>
          <a:xfrm>
            <a:off x="25484443" y="5332323"/>
            <a:ext cx="7100264" cy="2636251"/>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258 w 43256"/>
              <a:gd name="connsiteY9" fmla="*/ 2752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41834 w 43256"/>
              <a:gd name="connsiteY8" fmla="*/ 15213 h 43219"/>
              <a:gd name="connsiteX9" fmla="*/ 40386 w 43256"/>
              <a:gd name="connsiteY9" fmla="*/ 17889 h 43219"/>
              <a:gd name="connsiteX10" fmla="*/ 38360 w 43256"/>
              <a:gd name="connsiteY10" fmla="*/ 5285 h 43219"/>
              <a:gd name="connsiteX11" fmla="*/ 38436 w 43256"/>
              <a:gd name="connsiteY11" fmla="*/ 6549 h 43219"/>
              <a:gd name="connsiteX12" fmla="*/ 29114 w 43256"/>
              <a:gd name="connsiteY12" fmla="*/ 3811 h 43219"/>
              <a:gd name="connsiteX13" fmla="*/ 29856 w 43256"/>
              <a:gd name="connsiteY13" fmla="*/ 2199 h 43219"/>
              <a:gd name="connsiteX14" fmla="*/ 22177 w 43256"/>
              <a:gd name="connsiteY14" fmla="*/ 4579 h 43219"/>
              <a:gd name="connsiteX15" fmla="*/ 22536 w 43256"/>
              <a:gd name="connsiteY15" fmla="*/ 3189 h 43219"/>
              <a:gd name="connsiteX16" fmla="*/ 14036 w 43256"/>
              <a:gd name="connsiteY16" fmla="*/ 5051 h 43219"/>
              <a:gd name="connsiteX17" fmla="*/ 15336 w 43256"/>
              <a:gd name="connsiteY17" fmla="*/ 6399 h 43219"/>
              <a:gd name="connsiteX18" fmla="*/ 4163 w 43256"/>
              <a:gd name="connsiteY18" fmla="*/ 15648 h 43219"/>
              <a:gd name="connsiteX19" fmla="*/ 3936 w 43256"/>
              <a:gd name="connsiteY19"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41373 w 43256"/>
              <a:gd name="connsiteY8" fmla="*/ 15369 h 43219"/>
              <a:gd name="connsiteX9" fmla="*/ 40386 w 43256"/>
              <a:gd name="connsiteY9" fmla="*/ 17889 h 43219"/>
              <a:gd name="connsiteX10" fmla="*/ 38360 w 43256"/>
              <a:gd name="connsiteY10" fmla="*/ 5285 h 43219"/>
              <a:gd name="connsiteX11" fmla="*/ 38436 w 43256"/>
              <a:gd name="connsiteY11" fmla="*/ 6549 h 43219"/>
              <a:gd name="connsiteX12" fmla="*/ 29114 w 43256"/>
              <a:gd name="connsiteY12" fmla="*/ 3811 h 43219"/>
              <a:gd name="connsiteX13" fmla="*/ 29856 w 43256"/>
              <a:gd name="connsiteY13" fmla="*/ 2199 h 43219"/>
              <a:gd name="connsiteX14" fmla="*/ 22177 w 43256"/>
              <a:gd name="connsiteY14" fmla="*/ 4579 h 43219"/>
              <a:gd name="connsiteX15" fmla="*/ 22536 w 43256"/>
              <a:gd name="connsiteY15" fmla="*/ 3189 h 43219"/>
              <a:gd name="connsiteX16" fmla="*/ 14036 w 43256"/>
              <a:gd name="connsiteY16" fmla="*/ 5051 h 43219"/>
              <a:gd name="connsiteX17" fmla="*/ 15336 w 43256"/>
              <a:gd name="connsiteY17" fmla="*/ 6399 h 43219"/>
              <a:gd name="connsiteX18" fmla="*/ 4163 w 43256"/>
              <a:gd name="connsiteY18" fmla="*/ 15648 h 43219"/>
              <a:gd name="connsiteX19" fmla="*/ 3936 w 43256"/>
              <a:gd name="connsiteY19"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8360 w 43256"/>
              <a:gd name="connsiteY8" fmla="*/ 5285 h 43219"/>
              <a:gd name="connsiteX9" fmla="*/ 38436 w 43256"/>
              <a:gd name="connsiteY9" fmla="*/ 6549 h 43219"/>
              <a:gd name="connsiteX10" fmla="*/ 29114 w 43256"/>
              <a:gd name="connsiteY10" fmla="*/ 3811 h 43219"/>
              <a:gd name="connsiteX11" fmla="*/ 29856 w 43256"/>
              <a:gd name="connsiteY11" fmla="*/ 2199 h 43219"/>
              <a:gd name="connsiteX12" fmla="*/ 22177 w 43256"/>
              <a:gd name="connsiteY12" fmla="*/ 4579 h 43219"/>
              <a:gd name="connsiteX13" fmla="*/ 22536 w 43256"/>
              <a:gd name="connsiteY13" fmla="*/ 3189 h 43219"/>
              <a:gd name="connsiteX14" fmla="*/ 14036 w 43256"/>
              <a:gd name="connsiteY14" fmla="*/ 5051 h 43219"/>
              <a:gd name="connsiteX15" fmla="*/ 15336 w 43256"/>
              <a:gd name="connsiteY15" fmla="*/ 6399 h 43219"/>
              <a:gd name="connsiteX16" fmla="*/ 4163 w 43256"/>
              <a:gd name="connsiteY16" fmla="*/ 15648 h 43219"/>
              <a:gd name="connsiteX17" fmla="*/ 3936 w 43256"/>
              <a:gd name="connsiteY17" fmla="*/ 14229 h 43219"/>
              <a:gd name="connsiteX0" fmla="*/ 3936 w 43501"/>
              <a:gd name="connsiteY0" fmla="*/ 14229 h 43219"/>
              <a:gd name="connsiteX1" fmla="*/ 5659 w 43501"/>
              <a:gd name="connsiteY1" fmla="*/ 6766 h 43219"/>
              <a:gd name="connsiteX2" fmla="*/ 14041 w 43501"/>
              <a:gd name="connsiteY2" fmla="*/ 5061 h 43219"/>
              <a:gd name="connsiteX3" fmla="*/ 22492 w 43501"/>
              <a:gd name="connsiteY3" fmla="*/ 3291 h 43219"/>
              <a:gd name="connsiteX4" fmla="*/ 25785 w 43501"/>
              <a:gd name="connsiteY4" fmla="*/ 59 h 43219"/>
              <a:gd name="connsiteX5" fmla="*/ 29869 w 43501"/>
              <a:gd name="connsiteY5" fmla="*/ 2340 h 43219"/>
              <a:gd name="connsiteX6" fmla="*/ 35499 w 43501"/>
              <a:gd name="connsiteY6" fmla="*/ 549 h 43219"/>
              <a:gd name="connsiteX7" fmla="*/ 38354 w 43501"/>
              <a:gd name="connsiteY7" fmla="*/ 5435 h 43219"/>
              <a:gd name="connsiteX8" fmla="*/ 42018 w 43501"/>
              <a:gd name="connsiteY8" fmla="*/ 10177 h 43219"/>
              <a:gd name="connsiteX9" fmla="*/ 41854 w 43501"/>
              <a:gd name="connsiteY9" fmla="*/ 15319 h 43219"/>
              <a:gd name="connsiteX10" fmla="*/ 43340 w 43501"/>
              <a:gd name="connsiteY10" fmla="*/ 23181 h 43219"/>
              <a:gd name="connsiteX11" fmla="*/ 37440 w 43501"/>
              <a:gd name="connsiteY11" fmla="*/ 30063 h 43219"/>
              <a:gd name="connsiteX12" fmla="*/ 35431 w 43501"/>
              <a:gd name="connsiteY12" fmla="*/ 35960 h 43219"/>
              <a:gd name="connsiteX13" fmla="*/ 28591 w 43501"/>
              <a:gd name="connsiteY13" fmla="*/ 36674 h 43219"/>
              <a:gd name="connsiteX14" fmla="*/ 23703 w 43501"/>
              <a:gd name="connsiteY14" fmla="*/ 42965 h 43219"/>
              <a:gd name="connsiteX15" fmla="*/ 16516 w 43501"/>
              <a:gd name="connsiteY15" fmla="*/ 39125 h 43219"/>
              <a:gd name="connsiteX16" fmla="*/ 5840 w 43501"/>
              <a:gd name="connsiteY16" fmla="*/ 35331 h 43219"/>
              <a:gd name="connsiteX17" fmla="*/ 1146 w 43501"/>
              <a:gd name="connsiteY17" fmla="*/ 31109 h 43219"/>
              <a:gd name="connsiteX18" fmla="*/ 2149 w 43501"/>
              <a:gd name="connsiteY18" fmla="*/ 25410 h 43219"/>
              <a:gd name="connsiteX19" fmla="*/ 31 w 43501"/>
              <a:gd name="connsiteY19" fmla="*/ 19563 h 43219"/>
              <a:gd name="connsiteX20" fmla="*/ 3899 w 43501"/>
              <a:gd name="connsiteY20" fmla="*/ 14366 h 43219"/>
              <a:gd name="connsiteX21" fmla="*/ 3936 w 43501"/>
              <a:gd name="connsiteY21" fmla="*/ 14229 h 43219"/>
              <a:gd name="connsiteX0" fmla="*/ 4729 w 43501"/>
              <a:gd name="connsiteY0" fmla="*/ 26036 h 43219"/>
              <a:gd name="connsiteX1" fmla="*/ 2196 w 43501"/>
              <a:gd name="connsiteY1" fmla="*/ 25239 h 43219"/>
              <a:gd name="connsiteX2" fmla="*/ 6964 w 43501"/>
              <a:gd name="connsiteY2" fmla="*/ 34758 h 43219"/>
              <a:gd name="connsiteX3" fmla="*/ 5856 w 43501"/>
              <a:gd name="connsiteY3" fmla="*/ 35139 h 43219"/>
              <a:gd name="connsiteX4" fmla="*/ 16514 w 43501"/>
              <a:gd name="connsiteY4" fmla="*/ 38949 h 43219"/>
              <a:gd name="connsiteX5" fmla="*/ 15846 w 43501"/>
              <a:gd name="connsiteY5" fmla="*/ 37209 h 43219"/>
              <a:gd name="connsiteX6" fmla="*/ 28863 w 43501"/>
              <a:gd name="connsiteY6" fmla="*/ 34610 h 43219"/>
              <a:gd name="connsiteX7" fmla="*/ 28596 w 43501"/>
              <a:gd name="connsiteY7" fmla="*/ 36519 h 43219"/>
              <a:gd name="connsiteX8" fmla="*/ 38360 w 43501"/>
              <a:gd name="connsiteY8" fmla="*/ 5285 h 43219"/>
              <a:gd name="connsiteX9" fmla="*/ 38436 w 43501"/>
              <a:gd name="connsiteY9" fmla="*/ 6549 h 43219"/>
              <a:gd name="connsiteX10" fmla="*/ 29114 w 43501"/>
              <a:gd name="connsiteY10" fmla="*/ 3811 h 43219"/>
              <a:gd name="connsiteX11" fmla="*/ 29856 w 43501"/>
              <a:gd name="connsiteY11" fmla="*/ 2199 h 43219"/>
              <a:gd name="connsiteX12" fmla="*/ 22177 w 43501"/>
              <a:gd name="connsiteY12" fmla="*/ 4579 h 43219"/>
              <a:gd name="connsiteX13" fmla="*/ 22536 w 43501"/>
              <a:gd name="connsiteY13" fmla="*/ 3189 h 43219"/>
              <a:gd name="connsiteX14" fmla="*/ 14036 w 43501"/>
              <a:gd name="connsiteY14" fmla="*/ 5051 h 43219"/>
              <a:gd name="connsiteX15" fmla="*/ 15336 w 43501"/>
              <a:gd name="connsiteY15" fmla="*/ 6399 h 43219"/>
              <a:gd name="connsiteX16" fmla="*/ 4163 w 43501"/>
              <a:gd name="connsiteY16" fmla="*/ 15648 h 43219"/>
              <a:gd name="connsiteX17" fmla="*/ 3936 w 43501"/>
              <a:gd name="connsiteY17" fmla="*/ 14229 h 43219"/>
              <a:gd name="connsiteX0" fmla="*/ 3936 w 42922"/>
              <a:gd name="connsiteY0" fmla="*/ 14229 h 43219"/>
              <a:gd name="connsiteX1" fmla="*/ 5659 w 42922"/>
              <a:gd name="connsiteY1" fmla="*/ 6766 h 43219"/>
              <a:gd name="connsiteX2" fmla="*/ 14041 w 42922"/>
              <a:gd name="connsiteY2" fmla="*/ 5061 h 43219"/>
              <a:gd name="connsiteX3" fmla="*/ 22492 w 42922"/>
              <a:gd name="connsiteY3" fmla="*/ 3291 h 43219"/>
              <a:gd name="connsiteX4" fmla="*/ 25785 w 42922"/>
              <a:gd name="connsiteY4" fmla="*/ 59 h 43219"/>
              <a:gd name="connsiteX5" fmla="*/ 29869 w 42922"/>
              <a:gd name="connsiteY5" fmla="*/ 2340 h 43219"/>
              <a:gd name="connsiteX6" fmla="*/ 35499 w 42922"/>
              <a:gd name="connsiteY6" fmla="*/ 549 h 43219"/>
              <a:gd name="connsiteX7" fmla="*/ 38354 w 42922"/>
              <a:gd name="connsiteY7" fmla="*/ 5435 h 43219"/>
              <a:gd name="connsiteX8" fmla="*/ 42018 w 42922"/>
              <a:gd name="connsiteY8" fmla="*/ 10177 h 43219"/>
              <a:gd name="connsiteX9" fmla="*/ 41854 w 42922"/>
              <a:gd name="connsiteY9" fmla="*/ 15319 h 43219"/>
              <a:gd name="connsiteX10" fmla="*/ 42606 w 42922"/>
              <a:gd name="connsiteY10" fmla="*/ 23181 h 43219"/>
              <a:gd name="connsiteX11" fmla="*/ 37440 w 42922"/>
              <a:gd name="connsiteY11" fmla="*/ 30063 h 43219"/>
              <a:gd name="connsiteX12" fmla="*/ 35431 w 42922"/>
              <a:gd name="connsiteY12" fmla="*/ 35960 h 43219"/>
              <a:gd name="connsiteX13" fmla="*/ 28591 w 42922"/>
              <a:gd name="connsiteY13" fmla="*/ 36674 h 43219"/>
              <a:gd name="connsiteX14" fmla="*/ 23703 w 42922"/>
              <a:gd name="connsiteY14" fmla="*/ 42965 h 43219"/>
              <a:gd name="connsiteX15" fmla="*/ 16516 w 42922"/>
              <a:gd name="connsiteY15" fmla="*/ 39125 h 43219"/>
              <a:gd name="connsiteX16" fmla="*/ 5840 w 42922"/>
              <a:gd name="connsiteY16" fmla="*/ 35331 h 43219"/>
              <a:gd name="connsiteX17" fmla="*/ 1146 w 42922"/>
              <a:gd name="connsiteY17" fmla="*/ 31109 h 43219"/>
              <a:gd name="connsiteX18" fmla="*/ 2149 w 42922"/>
              <a:gd name="connsiteY18" fmla="*/ 25410 h 43219"/>
              <a:gd name="connsiteX19" fmla="*/ 31 w 42922"/>
              <a:gd name="connsiteY19" fmla="*/ 19563 h 43219"/>
              <a:gd name="connsiteX20" fmla="*/ 3899 w 42922"/>
              <a:gd name="connsiteY20" fmla="*/ 14366 h 43219"/>
              <a:gd name="connsiteX21" fmla="*/ 3936 w 42922"/>
              <a:gd name="connsiteY21" fmla="*/ 14229 h 43219"/>
              <a:gd name="connsiteX0" fmla="*/ 4729 w 42922"/>
              <a:gd name="connsiteY0" fmla="*/ 26036 h 43219"/>
              <a:gd name="connsiteX1" fmla="*/ 2196 w 42922"/>
              <a:gd name="connsiteY1" fmla="*/ 25239 h 43219"/>
              <a:gd name="connsiteX2" fmla="*/ 6964 w 42922"/>
              <a:gd name="connsiteY2" fmla="*/ 34758 h 43219"/>
              <a:gd name="connsiteX3" fmla="*/ 5856 w 42922"/>
              <a:gd name="connsiteY3" fmla="*/ 35139 h 43219"/>
              <a:gd name="connsiteX4" fmla="*/ 16514 w 42922"/>
              <a:gd name="connsiteY4" fmla="*/ 38949 h 43219"/>
              <a:gd name="connsiteX5" fmla="*/ 15846 w 42922"/>
              <a:gd name="connsiteY5" fmla="*/ 37209 h 43219"/>
              <a:gd name="connsiteX6" fmla="*/ 28863 w 42922"/>
              <a:gd name="connsiteY6" fmla="*/ 34610 h 43219"/>
              <a:gd name="connsiteX7" fmla="*/ 28596 w 42922"/>
              <a:gd name="connsiteY7" fmla="*/ 36519 h 43219"/>
              <a:gd name="connsiteX8" fmla="*/ 38360 w 42922"/>
              <a:gd name="connsiteY8" fmla="*/ 5285 h 43219"/>
              <a:gd name="connsiteX9" fmla="*/ 38436 w 42922"/>
              <a:gd name="connsiteY9" fmla="*/ 6549 h 43219"/>
              <a:gd name="connsiteX10" fmla="*/ 29114 w 42922"/>
              <a:gd name="connsiteY10" fmla="*/ 3811 h 43219"/>
              <a:gd name="connsiteX11" fmla="*/ 29856 w 42922"/>
              <a:gd name="connsiteY11" fmla="*/ 2199 h 43219"/>
              <a:gd name="connsiteX12" fmla="*/ 22177 w 42922"/>
              <a:gd name="connsiteY12" fmla="*/ 4579 h 43219"/>
              <a:gd name="connsiteX13" fmla="*/ 22536 w 42922"/>
              <a:gd name="connsiteY13" fmla="*/ 3189 h 43219"/>
              <a:gd name="connsiteX14" fmla="*/ 14036 w 42922"/>
              <a:gd name="connsiteY14" fmla="*/ 5051 h 43219"/>
              <a:gd name="connsiteX15" fmla="*/ 15336 w 42922"/>
              <a:gd name="connsiteY15" fmla="*/ 6399 h 43219"/>
              <a:gd name="connsiteX16" fmla="*/ 4163 w 42922"/>
              <a:gd name="connsiteY16" fmla="*/ 15648 h 43219"/>
              <a:gd name="connsiteX17" fmla="*/ 3936 w 42922"/>
              <a:gd name="connsiteY17" fmla="*/ 14229 h 4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922"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110" y="20449"/>
                  <a:pt x="42606" y="23181"/>
                </a:cubicBezTo>
                <a:cubicBezTo>
                  <a:pt x="41936"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2922" h="43219" fill="none" extrusionOk="0">
                <a:moveTo>
                  <a:pt x="4729" y="26036"/>
                </a:moveTo>
                <a:cubicBezTo>
                  <a:pt x="3845" y="26130"/>
                  <a:pt x="2961" y="25852"/>
                  <a:pt x="2196" y="25239"/>
                </a:cubicBezTo>
                <a:moveTo>
                  <a:pt x="6964" y="34758"/>
                </a:moveTo>
                <a:cubicBezTo>
                  <a:pt x="6609" y="34951"/>
                  <a:pt x="6236" y="35079"/>
                  <a:pt x="5856" y="35139"/>
                </a:cubicBezTo>
                <a:moveTo>
                  <a:pt x="16514" y="38949"/>
                </a:moveTo>
                <a:cubicBezTo>
                  <a:pt x="16247" y="38403"/>
                  <a:pt x="16023" y="37820"/>
                  <a:pt x="15846" y="37209"/>
                </a:cubicBezTo>
                <a:moveTo>
                  <a:pt x="28863" y="34610"/>
                </a:moveTo>
                <a:cubicBezTo>
                  <a:pt x="28824" y="35257"/>
                  <a:pt x="28734" y="35897"/>
                  <a:pt x="28596" y="3651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noFill/>
          <a:ln w="76200" cap="flat" cmpd="sng">
            <a:solidFill>
              <a:schemeClr val="dk1">
                <a:alpha val="37647"/>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9"/>
              <a:buFont typeface="Arial"/>
              <a:buNone/>
            </a:pPr>
            <a:endParaRPr sz="4269" b="0" i="0" u="none" strike="noStrike" cap="none">
              <a:solidFill>
                <a:schemeClr val="lt1"/>
              </a:solidFill>
              <a:latin typeface="Arial"/>
              <a:ea typeface="Arial"/>
              <a:cs typeface="Arial"/>
              <a:sym typeface="Arial"/>
            </a:endParaRPr>
          </a:p>
        </p:txBody>
      </p:sp>
      <p:sp>
        <p:nvSpPr>
          <p:cNvPr id="69" name="Google Shape;69;g21a6017e476_1_0"/>
          <p:cNvSpPr/>
          <p:nvPr/>
        </p:nvSpPr>
        <p:spPr>
          <a:xfrm>
            <a:off x="34136839" y="5311680"/>
            <a:ext cx="7146252" cy="2635092"/>
          </a:xfrm>
          <a:prstGeom prst="cloud">
            <a:avLst/>
          </a:prstGeom>
          <a:noFill/>
          <a:ln w="76200" cap="flat" cmpd="sng">
            <a:solidFill>
              <a:schemeClr val="dk1">
                <a:alpha val="37647"/>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9"/>
              <a:buFont typeface="Arial"/>
              <a:buNone/>
            </a:pPr>
            <a:endParaRPr sz="4269" b="0" i="0" u="none" strike="noStrike" cap="none">
              <a:solidFill>
                <a:schemeClr val="lt1"/>
              </a:solidFill>
              <a:latin typeface="Arial"/>
              <a:ea typeface="Arial"/>
              <a:cs typeface="Arial"/>
              <a:sym typeface="Arial"/>
            </a:endParaRPr>
          </a:p>
        </p:txBody>
      </p:sp>
      <p:sp>
        <p:nvSpPr>
          <p:cNvPr id="70" name="Google Shape;70;g21a6017e476_1_0"/>
          <p:cNvSpPr txBox="1"/>
          <p:nvPr/>
        </p:nvSpPr>
        <p:spPr>
          <a:xfrm>
            <a:off x="733553" y="12825114"/>
            <a:ext cx="58968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chemeClr val="dk1"/>
                </a:solidFill>
                <a:latin typeface="Times New Roman"/>
                <a:ea typeface="Times New Roman"/>
                <a:cs typeface="Times New Roman"/>
                <a:sym typeface="Times New Roman"/>
              </a:rPr>
              <a:t>Machine Learning</a:t>
            </a:r>
            <a:endParaRPr sz="1400" b="0" i="0" u="none" strike="noStrike" cap="none" dirty="0">
              <a:solidFill>
                <a:srgbClr val="000000"/>
              </a:solidFill>
              <a:latin typeface="Arial"/>
              <a:ea typeface="Arial"/>
              <a:cs typeface="Arial"/>
              <a:sym typeface="Arial"/>
            </a:endParaRPr>
          </a:p>
        </p:txBody>
      </p:sp>
      <p:sp>
        <p:nvSpPr>
          <p:cNvPr id="71" name="Google Shape;71;g21a6017e476_1_0"/>
          <p:cNvSpPr txBox="1"/>
          <p:nvPr/>
        </p:nvSpPr>
        <p:spPr>
          <a:xfrm>
            <a:off x="722878" y="13798142"/>
            <a:ext cx="6371100" cy="8281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Times New Roman"/>
                <a:ea typeface="Times New Roman"/>
                <a:cs typeface="Times New Roman"/>
                <a:sym typeface="Times New Roman"/>
              </a:rPr>
              <a:t>Machine Learning is the science of getting computers to learn without being explicitly programmed. In this study, we use a subset of machine learning called deep learning. Deep learning are machine learning algorithms based on the structure of neurons in the brain which has the capacity to learn complex patterns from data.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Times New Roman"/>
                <a:ea typeface="Times New Roman"/>
                <a:cs typeface="Times New Roman"/>
                <a:sym typeface="Times New Roman"/>
              </a:rPr>
              <a:t>In analyzing the descriptions of customer problems, we use a deep learning algorithm known as BERTopic, which performs a function called </a:t>
            </a:r>
            <a:r>
              <a:rPr lang="en-US" sz="2800" b="1" i="0" u="none" strike="noStrike" cap="none" dirty="0">
                <a:solidFill>
                  <a:srgbClr val="000000"/>
                </a:solidFill>
                <a:latin typeface="Times New Roman"/>
                <a:ea typeface="Times New Roman"/>
                <a:cs typeface="Times New Roman"/>
                <a:sym typeface="Times New Roman"/>
              </a:rPr>
              <a:t>Topic modelling</a:t>
            </a:r>
            <a:r>
              <a:rPr lang="en-US" sz="2800" b="0" i="0" u="none" strike="noStrike" cap="none" dirty="0">
                <a:solidFill>
                  <a:srgbClr val="000000"/>
                </a:solidFill>
                <a:latin typeface="Times New Roman"/>
                <a:ea typeface="Times New Roman"/>
                <a:cs typeface="Times New Roman"/>
                <a:sym typeface="Times New Roman"/>
              </a:rPr>
              <a:t> to categorize customer problems into specific categories.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Times New Roman"/>
                <a:ea typeface="Times New Roman"/>
                <a:cs typeface="Times New Roman"/>
                <a:sym typeface="Times New Roman"/>
              </a:rPr>
              <a:t>It does this by separating each individual word from each customer ticket, and finding various relationships different tickets may have with each other.</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rgbClr val="000000"/>
              </a:solidFill>
              <a:latin typeface="Times New Roman"/>
              <a:ea typeface="Times New Roman"/>
              <a:cs typeface="Times New Roman"/>
              <a:sym typeface="Times New Roman"/>
            </a:endParaRPr>
          </a:p>
        </p:txBody>
      </p:sp>
      <p:sp>
        <p:nvSpPr>
          <p:cNvPr id="72" name="Google Shape;72;g21a6017e476_1_0"/>
          <p:cNvSpPr txBox="1"/>
          <p:nvPr/>
        </p:nvSpPr>
        <p:spPr>
          <a:xfrm>
            <a:off x="682828" y="21796420"/>
            <a:ext cx="58968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chemeClr val="dk1"/>
                </a:solidFill>
                <a:latin typeface="Times New Roman"/>
                <a:ea typeface="Times New Roman"/>
                <a:cs typeface="Times New Roman"/>
                <a:sym typeface="Times New Roman"/>
              </a:rPr>
              <a:t>Tools</a:t>
            </a:r>
            <a:endParaRPr sz="1400" b="0" i="0" u="none" strike="noStrike" cap="none" dirty="0">
              <a:solidFill>
                <a:srgbClr val="000000"/>
              </a:solidFill>
              <a:latin typeface="Arial"/>
              <a:ea typeface="Arial"/>
              <a:cs typeface="Arial"/>
              <a:sym typeface="Arial"/>
            </a:endParaRPr>
          </a:p>
        </p:txBody>
      </p:sp>
      <p:sp>
        <p:nvSpPr>
          <p:cNvPr id="73" name="Google Shape;73;g21a6017e476_1_0"/>
          <p:cNvSpPr txBox="1"/>
          <p:nvPr/>
        </p:nvSpPr>
        <p:spPr>
          <a:xfrm>
            <a:off x="729739" y="22673504"/>
            <a:ext cx="6369300" cy="3540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Times New Roman"/>
                <a:ea typeface="Times New Roman"/>
                <a:cs typeface="Times New Roman"/>
                <a:sym typeface="Times New Roman"/>
              </a:rPr>
              <a:t>The primary tools used for this project include Python, R, Tableau, Excel, AWS </a:t>
            </a:r>
            <a:r>
              <a:rPr lang="en-US" sz="2800" b="0" i="0" u="none" strike="noStrike" cap="none" dirty="0" err="1">
                <a:solidFill>
                  <a:srgbClr val="000000"/>
                </a:solidFill>
                <a:latin typeface="Times New Roman"/>
                <a:ea typeface="Times New Roman"/>
                <a:cs typeface="Times New Roman"/>
                <a:sym typeface="Times New Roman"/>
              </a:rPr>
              <a:t>Sagemaker</a:t>
            </a:r>
            <a:r>
              <a:rPr lang="en-US" sz="2800" b="0" i="0" u="none" strike="noStrike" cap="none" dirty="0">
                <a:solidFill>
                  <a:srgbClr val="000000"/>
                </a:solidFill>
                <a:latin typeface="Times New Roman"/>
                <a:ea typeface="Times New Roman"/>
                <a:cs typeface="Times New Roman"/>
                <a:sym typeface="Times New Roman"/>
              </a:rPr>
              <a:t> studio, and IBM Quantum Lab.</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Times New Roman"/>
                <a:ea typeface="Times New Roman"/>
                <a:cs typeface="Times New Roman"/>
                <a:sym typeface="Times New Roman"/>
              </a:rPr>
              <a:t>This also includes several machine learning libraries such as</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800"/>
              <a:buFont typeface="Arial" panose="020B0604020202020204" pitchFamily="34" charset="0"/>
              <a:buChar char="•"/>
            </a:pPr>
            <a:r>
              <a:rPr lang="en-US" sz="2800" b="1" i="0" u="none" strike="noStrike" cap="none" dirty="0">
                <a:solidFill>
                  <a:srgbClr val="000000"/>
                </a:solidFill>
                <a:latin typeface="Times New Roman"/>
                <a:ea typeface="Times New Roman"/>
                <a:cs typeface="Times New Roman"/>
                <a:sym typeface="Times New Roman"/>
              </a:rPr>
              <a:t>Scikit-learn</a:t>
            </a:r>
            <a:endParaRPr sz="2800" b="1" i="0" u="none" strike="noStrike" cap="none" dirty="0">
              <a:solidFill>
                <a:srgbClr val="000000"/>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rgbClr val="000000"/>
              </a:buClr>
              <a:buSzPts val="2800"/>
              <a:buFont typeface="Arial" panose="020B0604020202020204" pitchFamily="34" charset="0"/>
              <a:buChar char="•"/>
            </a:pPr>
            <a:r>
              <a:rPr lang="en-US" sz="2800" b="1" i="0" u="none" strike="noStrike" cap="none" dirty="0">
                <a:solidFill>
                  <a:srgbClr val="000000"/>
                </a:solidFill>
                <a:latin typeface="Times New Roman"/>
                <a:ea typeface="Times New Roman"/>
                <a:cs typeface="Times New Roman"/>
                <a:sym typeface="Times New Roman"/>
              </a:rPr>
              <a:t>BERTopic</a:t>
            </a: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rgbClr val="000000"/>
              </a:solidFill>
              <a:latin typeface="Times New Roman"/>
              <a:ea typeface="Times New Roman"/>
              <a:cs typeface="Times New Roman"/>
              <a:sym typeface="Times New Roman"/>
            </a:endParaRPr>
          </a:p>
        </p:txBody>
      </p:sp>
      <p:sp>
        <p:nvSpPr>
          <p:cNvPr id="74" name="Google Shape;74;g21a6017e476_1_0"/>
          <p:cNvSpPr txBox="1"/>
          <p:nvPr/>
        </p:nvSpPr>
        <p:spPr>
          <a:xfrm>
            <a:off x="729739" y="26139675"/>
            <a:ext cx="56964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chemeClr val="dk1"/>
                </a:solidFill>
                <a:latin typeface="Times New Roman"/>
                <a:ea typeface="Times New Roman"/>
                <a:cs typeface="Times New Roman"/>
                <a:sym typeface="Times New Roman"/>
              </a:rPr>
              <a:t>Service Learning</a:t>
            </a:r>
            <a:endParaRPr sz="1400" b="0" i="0" u="none" strike="noStrike" cap="none" dirty="0">
              <a:solidFill>
                <a:srgbClr val="000000"/>
              </a:solidFill>
              <a:latin typeface="Arial"/>
              <a:ea typeface="Arial"/>
              <a:cs typeface="Arial"/>
              <a:sym typeface="Arial"/>
            </a:endParaRPr>
          </a:p>
        </p:txBody>
      </p:sp>
      <p:sp>
        <p:nvSpPr>
          <p:cNvPr id="75" name="Google Shape;75;g21a6017e476_1_0"/>
          <p:cNvSpPr txBox="1"/>
          <p:nvPr/>
        </p:nvSpPr>
        <p:spPr>
          <a:xfrm>
            <a:off x="739979" y="27085554"/>
            <a:ext cx="6103800" cy="1103374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Times New Roman"/>
                <a:ea typeface="Times New Roman"/>
                <a:cs typeface="Times New Roman"/>
                <a:sym typeface="Times New Roman"/>
              </a:rPr>
              <a:t>This project combined my academic coursework with </a:t>
            </a:r>
            <a:r>
              <a:rPr lang="en-US" sz="2800" b="1" i="0" u="none" strike="noStrike" cap="none" dirty="0">
                <a:solidFill>
                  <a:srgbClr val="000000"/>
                </a:solidFill>
                <a:latin typeface="Times New Roman"/>
                <a:ea typeface="Times New Roman"/>
                <a:cs typeface="Times New Roman"/>
                <a:sym typeface="Times New Roman"/>
              </a:rPr>
              <a:t>community service</a:t>
            </a:r>
            <a:r>
              <a:rPr lang="en-US" sz="2800" b="0" i="0" u="none" strike="noStrike" cap="none" dirty="0">
                <a:solidFill>
                  <a:srgbClr val="000000"/>
                </a:solidFill>
                <a:latin typeface="Times New Roman"/>
                <a:ea typeface="Times New Roman"/>
                <a:cs typeface="Times New Roman"/>
                <a:sym typeface="Times New Roman"/>
              </a:rPr>
              <a:t> to address community needs. It encouraged and challe</a:t>
            </a:r>
            <a:r>
              <a:rPr lang="en-US" sz="2800" dirty="0">
                <a:latin typeface="Times New Roman"/>
                <a:ea typeface="Times New Roman"/>
                <a:cs typeface="Times New Roman"/>
                <a:sym typeface="Times New Roman"/>
              </a:rPr>
              <a:t>nged</a:t>
            </a:r>
            <a:r>
              <a:rPr lang="en-US" sz="2800" b="0" i="0" u="none" strike="noStrike" cap="none" dirty="0">
                <a:solidFill>
                  <a:srgbClr val="000000"/>
                </a:solidFill>
                <a:latin typeface="Times New Roman"/>
                <a:ea typeface="Times New Roman"/>
                <a:cs typeface="Times New Roman"/>
                <a:sym typeface="Times New Roman"/>
              </a:rPr>
              <a:t> me to engage with and learn from </a:t>
            </a:r>
            <a:r>
              <a:rPr lang="en-US" sz="2800" b="1" i="0" u="none" strike="noStrike" cap="none" dirty="0">
                <a:solidFill>
                  <a:srgbClr val="000000"/>
                </a:solidFill>
                <a:latin typeface="Times New Roman"/>
                <a:ea typeface="Times New Roman"/>
                <a:cs typeface="Times New Roman"/>
                <a:sym typeface="Times New Roman"/>
              </a:rPr>
              <a:t>real-world problems</a:t>
            </a:r>
            <a:r>
              <a:rPr lang="en-US" sz="2800" b="0" i="0" u="none" strike="noStrike" cap="none" dirty="0">
                <a:solidFill>
                  <a:srgbClr val="000000"/>
                </a:solidFill>
                <a:latin typeface="Times New Roman"/>
                <a:ea typeface="Times New Roman"/>
                <a:cs typeface="Times New Roman"/>
                <a:sym typeface="Times New Roman"/>
              </a:rPr>
              <a:t>, while providing valuable services to my community.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1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Times New Roman"/>
                <a:ea typeface="Times New Roman"/>
                <a:cs typeface="Times New Roman"/>
                <a:sym typeface="Times New Roman"/>
              </a:rPr>
              <a:t>From my project with MyGovernmentOnline I learned a lot about the field of data science and analytics and probably more than what I would’ve learned from any class, textbook, or online course. During the process of learning and implementing what I learned, Dr. Mao provided me with: </a:t>
            </a:r>
          </a:p>
          <a:p>
            <a:pPr marL="457200" marR="0" lvl="0" indent="-457200" algn="l" rtl="0">
              <a:lnSpc>
                <a:spcPct val="100000"/>
              </a:lnSpc>
              <a:spcBef>
                <a:spcPts val="0"/>
              </a:spcBef>
              <a:spcAft>
                <a:spcPts val="0"/>
              </a:spcAft>
              <a:buClr>
                <a:srgbClr val="000000"/>
              </a:buClr>
              <a:buSzPts val="2800"/>
              <a:buFont typeface="Arial" panose="020B0604020202020204" pitchFamily="34" charset="0"/>
              <a:buChar char="•"/>
            </a:pPr>
            <a:r>
              <a:rPr lang="en-US" sz="2800" dirty="0">
                <a:latin typeface="Times New Roman"/>
                <a:ea typeface="Times New Roman"/>
                <a:cs typeface="Times New Roman"/>
                <a:sym typeface="Times New Roman"/>
              </a:rPr>
              <a:t>D</a:t>
            </a:r>
            <a:r>
              <a:rPr lang="en-US" sz="2800" b="0" i="0" u="none" strike="noStrike" cap="none" dirty="0">
                <a:solidFill>
                  <a:srgbClr val="000000"/>
                </a:solidFill>
                <a:latin typeface="Times New Roman"/>
                <a:ea typeface="Times New Roman"/>
                <a:cs typeface="Times New Roman"/>
                <a:sym typeface="Times New Roman"/>
              </a:rPr>
              <a:t>ifferent perspectives</a:t>
            </a:r>
          </a:p>
          <a:p>
            <a:pPr marL="457200" marR="0" lvl="0" indent="-457200" algn="l" rtl="0">
              <a:lnSpc>
                <a:spcPct val="100000"/>
              </a:lnSpc>
              <a:spcBef>
                <a:spcPts val="0"/>
              </a:spcBef>
              <a:spcAft>
                <a:spcPts val="0"/>
              </a:spcAft>
              <a:buClr>
                <a:srgbClr val="000000"/>
              </a:buClr>
              <a:buSzPts val="2800"/>
              <a:buFont typeface="Arial" panose="020B0604020202020204" pitchFamily="34" charset="0"/>
              <a:buChar char="•"/>
            </a:pPr>
            <a:r>
              <a:rPr lang="en-US" sz="2800" dirty="0">
                <a:latin typeface="Times New Roman"/>
                <a:ea typeface="Times New Roman"/>
                <a:cs typeface="Times New Roman"/>
                <a:sym typeface="Times New Roman"/>
              </a:rPr>
              <a:t>T</a:t>
            </a:r>
            <a:r>
              <a:rPr lang="en-US" sz="2800" b="0" i="0" u="none" strike="noStrike" cap="none" dirty="0">
                <a:solidFill>
                  <a:srgbClr val="000000"/>
                </a:solidFill>
                <a:latin typeface="Times New Roman"/>
                <a:ea typeface="Times New Roman"/>
                <a:cs typeface="Times New Roman"/>
                <a:sym typeface="Times New Roman"/>
              </a:rPr>
              <a:t>hinking processes </a:t>
            </a:r>
          </a:p>
          <a:p>
            <a:pPr marL="457200" marR="0" lvl="0" indent="-457200" algn="l" rtl="0">
              <a:lnSpc>
                <a:spcPct val="100000"/>
              </a:lnSpc>
              <a:spcBef>
                <a:spcPts val="0"/>
              </a:spcBef>
              <a:spcAft>
                <a:spcPts val="0"/>
              </a:spcAft>
              <a:buClr>
                <a:srgbClr val="000000"/>
              </a:buClr>
              <a:buSzPts val="2800"/>
              <a:buFont typeface="Arial" panose="020B0604020202020204" pitchFamily="34" charset="0"/>
              <a:buChar char="•"/>
            </a:pPr>
            <a:r>
              <a:rPr lang="en-US" sz="2800" b="0" i="0" u="none" strike="noStrike" cap="none" dirty="0">
                <a:solidFill>
                  <a:srgbClr val="000000"/>
                </a:solidFill>
                <a:latin typeface="Times New Roman"/>
                <a:ea typeface="Times New Roman"/>
                <a:cs typeface="Times New Roman"/>
                <a:sym typeface="Times New Roman"/>
              </a:rPr>
              <a:t>Approaches</a:t>
            </a:r>
          </a:p>
          <a:p>
            <a:pPr marR="0" lvl="0" algn="l" rtl="0">
              <a:lnSpc>
                <a:spcPct val="100000"/>
              </a:lnSpc>
              <a:spcBef>
                <a:spcPts val="0"/>
              </a:spcBef>
              <a:spcAft>
                <a:spcPts val="0"/>
              </a:spcAft>
              <a:buClr>
                <a:srgbClr val="000000"/>
              </a:buClr>
              <a:buSzPts val="2800"/>
            </a:pPr>
            <a:r>
              <a:rPr lang="en-US" sz="2800" dirty="0">
                <a:latin typeface="Times New Roman"/>
                <a:ea typeface="Times New Roman"/>
                <a:cs typeface="Times New Roman"/>
                <a:sym typeface="Times New Roman"/>
              </a:rPr>
              <a:t>Which</a:t>
            </a:r>
            <a:r>
              <a:rPr lang="en-US" sz="2800" b="0" i="0" u="none" strike="noStrike" cap="none" dirty="0">
                <a:solidFill>
                  <a:srgbClr val="000000"/>
                </a:solidFill>
                <a:latin typeface="Times New Roman"/>
                <a:ea typeface="Times New Roman"/>
                <a:cs typeface="Times New Roman"/>
                <a:sym typeface="Times New Roman"/>
              </a:rPr>
              <a:t> I would’ve never thought of alone. </a:t>
            </a:r>
            <a:r>
              <a:rPr lang="en-US" sz="2800" dirty="0">
                <a:latin typeface="Times New Roman"/>
                <a:ea typeface="Times New Roman"/>
                <a:cs typeface="Times New Roman"/>
                <a:sym typeface="Times New Roman"/>
              </a:rPr>
              <a:t>This project gave me a deeper appreciation for the importance of communicating with stakeholders and working in a team setting. </a:t>
            </a:r>
            <a:r>
              <a:rPr lang="en-US" sz="2800" b="0" i="0" u="none" strike="noStrike" cap="none" dirty="0">
                <a:solidFill>
                  <a:srgbClr val="000000"/>
                </a:solidFill>
                <a:latin typeface="Times New Roman"/>
                <a:ea typeface="Times New Roman"/>
                <a:cs typeface="Times New Roman"/>
                <a:sym typeface="Times New Roman"/>
              </a:rPr>
              <a:t>All together this was an invaluable experience. </a:t>
            </a:r>
            <a:endParaRPr sz="1400" b="0" i="0" u="none" strike="noStrike" cap="none" dirty="0">
              <a:solidFill>
                <a:srgbClr val="000000"/>
              </a:solidFill>
              <a:latin typeface="Arial"/>
              <a:ea typeface="Arial"/>
              <a:cs typeface="Arial"/>
              <a:sym typeface="Arial"/>
            </a:endParaRPr>
          </a:p>
        </p:txBody>
      </p:sp>
      <p:sp>
        <p:nvSpPr>
          <p:cNvPr id="76" name="Google Shape;76;g21a6017e476_1_0"/>
          <p:cNvSpPr txBox="1"/>
          <p:nvPr/>
        </p:nvSpPr>
        <p:spPr>
          <a:xfrm>
            <a:off x="17450301" y="24880475"/>
            <a:ext cx="6764700" cy="3540300"/>
          </a:xfrm>
          <a:prstGeom prst="rect">
            <a:avLst/>
          </a:prstGeom>
          <a:noFill/>
          <a:ln>
            <a:noFill/>
          </a:ln>
        </p:spPr>
        <p:txBody>
          <a:bodyPr spcFirstLastPara="1" wrap="square" lIns="91425" tIns="45700" rIns="91425" bIns="45700" anchor="t" anchorCtr="0">
            <a:spAutoFit/>
          </a:bodyPr>
          <a:lstStyle/>
          <a:p>
            <a:pPr marL="457200" marR="0" lvl="0" indent="-406400" algn="l" rtl="0">
              <a:lnSpc>
                <a:spcPct val="100000"/>
              </a:lnSpc>
              <a:spcBef>
                <a:spcPts val="0"/>
              </a:spcBef>
              <a:spcAft>
                <a:spcPts val="0"/>
              </a:spcAft>
              <a:buClr>
                <a:srgbClr val="000000"/>
              </a:buClr>
              <a:buSzPts val="2800"/>
              <a:buFont typeface="Times New Roman"/>
              <a:buChar char="●"/>
            </a:pPr>
            <a:r>
              <a:rPr lang="en-US" sz="2800" b="1" i="0" u="none" strike="noStrike" cap="none" dirty="0">
                <a:solidFill>
                  <a:srgbClr val="000000"/>
                </a:solidFill>
                <a:latin typeface="Times New Roman"/>
                <a:ea typeface="Times New Roman"/>
                <a:cs typeface="Times New Roman"/>
                <a:sym typeface="Times New Roman"/>
              </a:rPr>
              <a:t>Tuesday</a:t>
            </a:r>
            <a:r>
              <a:rPr lang="en-US" sz="2800" b="0" i="0" u="none" strike="noStrike" cap="none" dirty="0">
                <a:solidFill>
                  <a:srgbClr val="000000"/>
                </a:solidFill>
                <a:latin typeface="Times New Roman"/>
                <a:ea typeface="Times New Roman"/>
                <a:cs typeface="Times New Roman"/>
                <a:sym typeface="Times New Roman"/>
              </a:rPr>
              <a:t> is our busiest weekday.</a:t>
            </a:r>
            <a:endParaRPr sz="2800" b="0" i="0" u="none" strike="noStrike" cap="none" dirty="0">
              <a:solidFill>
                <a:srgbClr val="000000"/>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000000"/>
              </a:buClr>
              <a:buSzPts val="2800"/>
              <a:buFont typeface="Times New Roman"/>
              <a:buChar char="●"/>
            </a:pPr>
            <a:r>
              <a:rPr lang="en-US" sz="2800" b="0" i="0" u="none" strike="noStrike" cap="none" dirty="0">
                <a:solidFill>
                  <a:srgbClr val="000000"/>
                </a:solidFill>
                <a:latin typeface="Times New Roman"/>
                <a:ea typeface="Times New Roman"/>
                <a:cs typeface="Times New Roman"/>
                <a:sym typeface="Times New Roman"/>
              </a:rPr>
              <a:t>Monday – Thursday MGO received more than 8,000 tickets. </a:t>
            </a:r>
            <a:endParaRPr sz="2800" b="0" i="0" u="none" strike="noStrike" cap="none" dirty="0">
              <a:solidFill>
                <a:srgbClr val="000000"/>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000000"/>
              </a:buClr>
              <a:buSzPts val="2800"/>
              <a:buFont typeface="Times New Roman"/>
              <a:buChar char="●"/>
            </a:pPr>
            <a:r>
              <a:rPr lang="en-US" sz="2800" b="1" i="0" u="none" strike="noStrike" cap="none" dirty="0">
                <a:solidFill>
                  <a:srgbClr val="000000"/>
                </a:solidFill>
                <a:latin typeface="Times New Roman"/>
                <a:ea typeface="Times New Roman"/>
                <a:cs typeface="Times New Roman"/>
                <a:sym typeface="Times New Roman"/>
              </a:rPr>
              <a:t>Friday</a:t>
            </a:r>
            <a:r>
              <a:rPr lang="en-US" sz="2800" b="0" i="0" u="none" strike="noStrike" cap="none" dirty="0">
                <a:solidFill>
                  <a:srgbClr val="000000"/>
                </a:solidFill>
                <a:latin typeface="Times New Roman"/>
                <a:ea typeface="Times New Roman"/>
                <a:cs typeface="Times New Roman"/>
                <a:sym typeface="Times New Roman"/>
              </a:rPr>
              <a:t> has the lowest tickets. </a:t>
            </a:r>
            <a:endParaRPr sz="2800" b="0" i="0" u="none" strike="noStrike" cap="none" dirty="0">
              <a:solidFill>
                <a:srgbClr val="000000"/>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000000"/>
              </a:buClr>
              <a:buSzPts val="2800"/>
              <a:buFont typeface="Times New Roman"/>
              <a:buChar char="●"/>
            </a:pPr>
            <a:r>
              <a:rPr lang="en-US" sz="2800" b="0" i="0" u="none" strike="noStrike" cap="none" dirty="0">
                <a:solidFill>
                  <a:srgbClr val="000000"/>
                </a:solidFill>
                <a:latin typeface="Times New Roman"/>
                <a:ea typeface="Times New Roman"/>
                <a:cs typeface="Times New Roman"/>
                <a:sym typeface="Times New Roman"/>
              </a:rPr>
              <a:t>This data can be used to determine the number of staff that they need during the week.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rgbClr val="000000"/>
              </a:solidFill>
              <a:latin typeface="Times New Roman"/>
              <a:ea typeface="Times New Roman"/>
              <a:cs typeface="Times New Roman"/>
              <a:sym typeface="Times New Roman"/>
            </a:endParaRPr>
          </a:p>
        </p:txBody>
      </p:sp>
      <p:pic>
        <p:nvPicPr>
          <p:cNvPr id="77" name="Google Shape;77;g21a6017e476_1_0" descr="Map&#10;&#10;Description automatically generated"/>
          <p:cNvPicPr preferRelativeResize="0"/>
          <p:nvPr/>
        </p:nvPicPr>
        <p:blipFill rotWithShape="1">
          <a:blip r:embed="rId5">
            <a:alphaModFix/>
          </a:blip>
          <a:srcRect t="3993"/>
          <a:stretch/>
        </p:blipFill>
        <p:spPr>
          <a:xfrm>
            <a:off x="8058175" y="16349200"/>
            <a:ext cx="9058125" cy="5464625"/>
          </a:xfrm>
          <a:prstGeom prst="rect">
            <a:avLst/>
          </a:prstGeom>
          <a:noFill/>
          <a:ln>
            <a:noFill/>
          </a:ln>
        </p:spPr>
      </p:pic>
      <p:sp>
        <p:nvSpPr>
          <p:cNvPr id="78" name="Google Shape;78;g21a6017e476_1_0"/>
          <p:cNvSpPr/>
          <p:nvPr/>
        </p:nvSpPr>
        <p:spPr>
          <a:xfrm>
            <a:off x="9113793" y="2095448"/>
            <a:ext cx="3101790" cy="2263299"/>
          </a:xfrm>
          <a:custGeom>
            <a:avLst/>
            <a:gdLst/>
            <a:ahLst/>
            <a:cxnLst/>
            <a:rect l="l" t="t" r="r" b="b"/>
            <a:pathLst>
              <a:path w="3018774" h="2297765" extrusionOk="0">
                <a:moveTo>
                  <a:pt x="0" y="1182834"/>
                </a:moveTo>
                <a:cubicBezTo>
                  <a:pt x="0" y="831419"/>
                  <a:pt x="675776" y="0"/>
                  <a:pt x="1509387" y="0"/>
                </a:cubicBezTo>
                <a:cubicBezTo>
                  <a:pt x="2342998" y="0"/>
                  <a:pt x="3018774" y="529573"/>
                  <a:pt x="3018774" y="1182834"/>
                </a:cubicBezTo>
                <a:cubicBezTo>
                  <a:pt x="3018774" y="1836095"/>
                  <a:pt x="2000098" y="2679993"/>
                  <a:pt x="1509387" y="2108493"/>
                </a:cubicBezTo>
                <a:cubicBezTo>
                  <a:pt x="1018676" y="1536993"/>
                  <a:pt x="0" y="1534249"/>
                  <a:pt x="0" y="1182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9"/>
              <a:buFont typeface="Arial"/>
              <a:buNone/>
            </a:pPr>
            <a:endParaRPr sz="4269" b="0" i="0" u="none" strike="noStrike" cap="none">
              <a:solidFill>
                <a:schemeClr val="lt1"/>
              </a:solidFill>
              <a:latin typeface="Arial"/>
              <a:ea typeface="Arial"/>
              <a:cs typeface="Arial"/>
              <a:sym typeface="Arial"/>
            </a:endParaRPr>
          </a:p>
        </p:txBody>
      </p:sp>
      <p:sp>
        <p:nvSpPr>
          <p:cNvPr id="79" name="Google Shape;79;g21a6017e476_1_0"/>
          <p:cNvSpPr txBox="1"/>
          <p:nvPr/>
        </p:nvSpPr>
        <p:spPr>
          <a:xfrm>
            <a:off x="11121265" y="23575103"/>
            <a:ext cx="12758400" cy="92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dk1"/>
                </a:solidFill>
                <a:latin typeface="Aharoni"/>
                <a:ea typeface="Aharoni"/>
                <a:cs typeface="Aharoni"/>
                <a:sym typeface="Aharoni"/>
              </a:rPr>
              <a:t>What is our busiest day of the week?</a:t>
            </a:r>
            <a:endParaRPr sz="1400" b="0" i="0" u="none" strike="noStrike" cap="none" dirty="0">
              <a:solidFill>
                <a:srgbClr val="000000"/>
              </a:solidFill>
              <a:sym typeface="Arial"/>
            </a:endParaRPr>
          </a:p>
        </p:txBody>
      </p:sp>
      <p:pic>
        <p:nvPicPr>
          <p:cNvPr id="80" name="Google Shape;80;g21a6017e476_1_0" descr="Logo, icon&#10;&#10;Description automatically generated"/>
          <p:cNvPicPr preferRelativeResize="0"/>
          <p:nvPr/>
        </p:nvPicPr>
        <p:blipFill rotWithShape="1">
          <a:blip r:embed="rId6">
            <a:alphaModFix/>
          </a:blip>
          <a:srcRect l="2404" t="5009" r="3309" b="4729"/>
          <a:stretch/>
        </p:blipFill>
        <p:spPr>
          <a:xfrm>
            <a:off x="8915988" y="11400414"/>
            <a:ext cx="2394900" cy="2334000"/>
          </a:xfrm>
          <a:prstGeom prst="ellipse">
            <a:avLst/>
          </a:prstGeom>
          <a:noFill/>
          <a:ln>
            <a:noFill/>
          </a:ln>
        </p:spPr>
      </p:pic>
      <p:sp>
        <p:nvSpPr>
          <p:cNvPr id="81" name="Google Shape;81;g21a6017e476_1_0"/>
          <p:cNvSpPr txBox="1"/>
          <p:nvPr/>
        </p:nvSpPr>
        <p:spPr>
          <a:xfrm>
            <a:off x="29862719" y="15222693"/>
            <a:ext cx="13787400" cy="92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Aharoni"/>
                <a:ea typeface="Aharoni"/>
                <a:cs typeface="Aharoni"/>
                <a:sym typeface="Aharoni"/>
              </a:rPr>
              <a:t>What problems are our customers facing?</a:t>
            </a:r>
            <a:endParaRPr sz="1400" b="0" i="0" u="none" strike="noStrike" cap="none">
              <a:solidFill>
                <a:srgbClr val="000000"/>
              </a:solidFill>
              <a:latin typeface="Arial"/>
              <a:ea typeface="Arial"/>
              <a:cs typeface="Arial"/>
              <a:sym typeface="Arial"/>
            </a:endParaRPr>
          </a:p>
        </p:txBody>
      </p:sp>
      <p:sp>
        <p:nvSpPr>
          <p:cNvPr id="82" name="Google Shape;82;g21a6017e476_1_0"/>
          <p:cNvSpPr txBox="1"/>
          <p:nvPr/>
        </p:nvSpPr>
        <p:spPr>
          <a:xfrm>
            <a:off x="7082127" y="22150324"/>
            <a:ext cx="1096622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Times New Roman"/>
                <a:ea typeface="Times New Roman"/>
                <a:cs typeface="Times New Roman"/>
                <a:sym typeface="Times New Roman"/>
              </a:rPr>
              <a:t>We can see our</a:t>
            </a:r>
            <a:r>
              <a:rPr lang="en-US" sz="2800" b="1" i="0" u="none" strike="noStrike" cap="none" dirty="0">
                <a:solidFill>
                  <a:srgbClr val="000000"/>
                </a:solidFill>
                <a:latin typeface="Times New Roman"/>
                <a:ea typeface="Times New Roman"/>
                <a:cs typeface="Times New Roman"/>
                <a:sym typeface="Times New Roman"/>
              </a:rPr>
              <a:t> top 3</a:t>
            </a:r>
            <a:r>
              <a:rPr lang="en-US" sz="2800" b="0" i="0" u="none" strike="noStrike" cap="none" dirty="0">
                <a:solidFill>
                  <a:srgbClr val="000000"/>
                </a:solidFill>
                <a:latin typeface="Times New Roman"/>
                <a:ea typeface="Times New Roman"/>
                <a:cs typeface="Times New Roman"/>
                <a:sym typeface="Times New Roman"/>
              </a:rPr>
              <a:t> states by customer tickets shown on the map. </a:t>
            </a:r>
            <a:endParaRPr sz="2800" b="0" i="0" u="none" strike="noStrike" cap="none" dirty="0">
              <a:solidFill>
                <a:srgbClr val="000000"/>
              </a:solidFill>
              <a:latin typeface="Times New Roman"/>
              <a:ea typeface="Times New Roman"/>
              <a:cs typeface="Times New Roman"/>
              <a:sym typeface="Times New Roman"/>
            </a:endParaRPr>
          </a:p>
        </p:txBody>
      </p:sp>
      <p:sp>
        <p:nvSpPr>
          <p:cNvPr id="83" name="Google Shape;83;g21a6017e476_1_0"/>
          <p:cNvSpPr txBox="1"/>
          <p:nvPr/>
        </p:nvSpPr>
        <p:spPr>
          <a:xfrm>
            <a:off x="36411166" y="26091675"/>
            <a:ext cx="45441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imes New Roman"/>
                <a:ea typeface="Times New Roman"/>
                <a:cs typeface="Times New Roman"/>
                <a:sym typeface="Times New Roman"/>
              </a:rPr>
              <a:t>See here a sudden spike in tickets in </a:t>
            </a:r>
            <a:r>
              <a:rPr lang="en-US" sz="2800" b="1" i="0" u="none" strike="noStrike" cap="none">
                <a:solidFill>
                  <a:srgbClr val="000000"/>
                </a:solidFill>
                <a:latin typeface="Times New Roman"/>
                <a:ea typeface="Times New Roman"/>
                <a:cs typeface="Times New Roman"/>
                <a:sym typeface="Times New Roman"/>
              </a:rPr>
              <a:t>2020</a:t>
            </a:r>
            <a:r>
              <a:rPr lang="en-US" sz="2800" b="0" i="0" u="none" strike="noStrike" cap="none">
                <a:solidFill>
                  <a:srgbClr val="000000"/>
                </a:solidFill>
                <a:latin typeface="Times New Roman"/>
                <a:ea typeface="Times New Roman"/>
                <a:cs typeface="Times New Roman"/>
                <a:sym typeface="Times New Roman"/>
              </a:rPr>
              <a:t>, which goes from </a:t>
            </a:r>
            <a:r>
              <a:rPr lang="en-US" sz="2800" b="1" i="0" u="none" strike="noStrike" cap="none">
                <a:solidFill>
                  <a:srgbClr val="000000"/>
                </a:solidFill>
                <a:latin typeface="Times New Roman"/>
                <a:ea typeface="Times New Roman"/>
                <a:cs typeface="Times New Roman"/>
                <a:sym typeface="Times New Roman"/>
              </a:rPr>
              <a:t>4054</a:t>
            </a:r>
            <a:r>
              <a:rPr lang="en-US" sz="2800" b="0" i="0" u="none" strike="noStrike" cap="none">
                <a:solidFill>
                  <a:srgbClr val="000000"/>
                </a:solidFill>
                <a:latin typeface="Times New Roman"/>
                <a:ea typeface="Times New Roman"/>
                <a:cs typeface="Times New Roman"/>
                <a:sym typeface="Times New Roman"/>
              </a:rPr>
              <a:t> to </a:t>
            </a:r>
            <a:r>
              <a:rPr lang="en-US" sz="2800" b="1" i="0" u="none" strike="noStrike" cap="none">
                <a:solidFill>
                  <a:srgbClr val="000000"/>
                </a:solidFill>
                <a:latin typeface="Times New Roman"/>
                <a:ea typeface="Times New Roman"/>
                <a:cs typeface="Times New Roman"/>
                <a:sym typeface="Times New Roman"/>
              </a:rPr>
              <a:t>8505</a:t>
            </a:r>
            <a:r>
              <a:rPr lang="en-US" sz="2800" b="0" i="0" u="none" strike="noStrike" cap="none">
                <a:solidFill>
                  <a:srgbClr val="000000"/>
                </a:solidFill>
                <a:latin typeface="Times New Roman"/>
                <a:ea typeface="Times New Roman"/>
                <a:cs typeface="Times New Roman"/>
                <a:sym typeface="Times New Roman"/>
              </a:rPr>
              <a:t>, more than </a:t>
            </a:r>
            <a:r>
              <a:rPr lang="en-US" sz="2800" b="1" i="0" u="none" strike="noStrike" cap="none">
                <a:solidFill>
                  <a:srgbClr val="000000"/>
                </a:solidFill>
                <a:latin typeface="Times New Roman"/>
                <a:ea typeface="Times New Roman"/>
                <a:cs typeface="Times New Roman"/>
                <a:sym typeface="Times New Roman"/>
              </a:rPr>
              <a:t>doubled</a:t>
            </a:r>
            <a:r>
              <a:rPr lang="en-US" sz="2800" b="0" i="0" u="none" strike="noStrike" cap="none">
                <a:solidFill>
                  <a:srgbClr val="000000"/>
                </a:solidFill>
                <a:latin typeface="Times New Roman"/>
                <a:ea typeface="Times New Roman"/>
                <a:cs typeface="Times New Roman"/>
                <a:sym typeface="Times New Roman"/>
              </a:rPr>
              <a:t> in a year.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Times New Roman"/>
              <a:ea typeface="Times New Roman"/>
              <a:cs typeface="Times New Roman"/>
              <a:sym typeface="Times New Roman"/>
            </a:endParaRPr>
          </a:p>
        </p:txBody>
      </p:sp>
      <p:pic>
        <p:nvPicPr>
          <p:cNvPr id="84" name="Google Shape;84;g21a6017e476_1_0" descr="Chart, bar chart&#10;&#10;Description automatically generated"/>
          <p:cNvPicPr preferRelativeResize="0"/>
          <p:nvPr/>
        </p:nvPicPr>
        <p:blipFill rotWithShape="1">
          <a:blip r:embed="rId7">
            <a:alphaModFix/>
          </a:blip>
          <a:srcRect l="8833" t="229"/>
          <a:stretch/>
        </p:blipFill>
        <p:spPr>
          <a:xfrm>
            <a:off x="30909063" y="16668165"/>
            <a:ext cx="9058125" cy="6384792"/>
          </a:xfrm>
          <a:prstGeom prst="rect">
            <a:avLst/>
          </a:prstGeom>
          <a:noFill/>
          <a:ln>
            <a:noFill/>
          </a:ln>
        </p:spPr>
      </p:pic>
      <p:sp>
        <p:nvSpPr>
          <p:cNvPr id="85" name="Google Shape;85;g21a6017e476_1_0"/>
          <p:cNvSpPr txBox="1"/>
          <p:nvPr/>
        </p:nvSpPr>
        <p:spPr>
          <a:xfrm>
            <a:off x="32805275" y="16342325"/>
            <a:ext cx="9999900" cy="1816200"/>
          </a:xfrm>
          <a:prstGeom prst="rect">
            <a:avLst/>
          </a:prstGeom>
          <a:noFill/>
          <a:ln>
            <a:noFill/>
          </a:ln>
        </p:spPr>
        <p:txBody>
          <a:bodyPr spcFirstLastPara="1" wrap="square" lIns="91425" tIns="45700" rIns="91425" bIns="45700" anchor="t" anchorCtr="0">
            <a:spAutoFit/>
          </a:bodyPr>
          <a:lstStyle/>
          <a:p>
            <a:pPr marL="457200" marR="0" lvl="0" indent="-406400" algn="l" rtl="0">
              <a:lnSpc>
                <a:spcPct val="100000"/>
              </a:lnSpc>
              <a:spcBef>
                <a:spcPts val="0"/>
              </a:spcBef>
              <a:spcAft>
                <a:spcPts val="0"/>
              </a:spcAft>
              <a:buClr>
                <a:srgbClr val="000000"/>
              </a:buClr>
              <a:buSzPts val="2800"/>
              <a:buFont typeface="Times New Roman"/>
              <a:buChar char="●"/>
            </a:pPr>
            <a:r>
              <a:rPr lang="en-US" sz="2800" b="0" i="0" u="none" strike="noStrike" cap="none">
                <a:solidFill>
                  <a:srgbClr val="000000"/>
                </a:solidFill>
                <a:latin typeface="Times New Roman"/>
                <a:ea typeface="Times New Roman"/>
                <a:cs typeface="Times New Roman"/>
                <a:sym typeface="Times New Roman"/>
              </a:rPr>
              <a:t>15% of all tickets can be grouped into the following 5 categories. </a:t>
            </a:r>
            <a:endParaRPr sz="2800" b="0" i="0" u="none" strike="noStrike" cap="none">
              <a:solidFill>
                <a:srgbClr val="000000"/>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000000"/>
              </a:buClr>
              <a:buSzPts val="2800"/>
              <a:buFont typeface="Times New Roman"/>
              <a:buChar char="●"/>
            </a:pPr>
            <a:r>
              <a:rPr lang="en-US" sz="2800" b="0" i="0" u="none" strike="noStrike" cap="none">
                <a:solidFill>
                  <a:srgbClr val="000000"/>
                </a:solidFill>
                <a:latin typeface="Times New Roman"/>
                <a:ea typeface="Times New Roman"/>
                <a:cs typeface="Times New Roman"/>
                <a:sym typeface="Times New Roman"/>
              </a:rPr>
              <a:t>The largest “</a:t>
            </a:r>
            <a:r>
              <a:rPr lang="en-US" sz="2800" b="1" i="0" u="none" strike="noStrike" cap="none">
                <a:solidFill>
                  <a:srgbClr val="1C4587"/>
                </a:solidFill>
                <a:latin typeface="Times New Roman"/>
                <a:ea typeface="Times New Roman"/>
                <a:cs typeface="Times New Roman"/>
                <a:sym typeface="Times New Roman"/>
              </a:rPr>
              <a:t>Non-MGO Duties</a:t>
            </a:r>
            <a:r>
              <a:rPr lang="en-US" sz="2800" b="0" i="0" u="none" strike="noStrike" cap="none">
                <a:solidFill>
                  <a:srgbClr val="000000"/>
                </a:solidFill>
                <a:latin typeface="Times New Roman"/>
                <a:ea typeface="Times New Roman"/>
                <a:cs typeface="Times New Roman"/>
                <a:sym typeface="Times New Roman"/>
              </a:rPr>
              <a:t>” refer to tickets that fall out of the business scope of MGO.  That’s a lot of wasted hours!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Times New Roman"/>
              <a:ea typeface="Times New Roman"/>
              <a:cs typeface="Times New Roman"/>
              <a:sym typeface="Times New Roman"/>
            </a:endParaRPr>
          </a:p>
        </p:txBody>
      </p:sp>
      <p:pic>
        <p:nvPicPr>
          <p:cNvPr id="86" name="Google Shape;86;g21a6017e476_1_0" descr="Logo&#10;&#10;Description automatically generated"/>
          <p:cNvPicPr preferRelativeResize="0"/>
          <p:nvPr/>
        </p:nvPicPr>
        <p:blipFill rotWithShape="1">
          <a:blip r:embed="rId8">
            <a:alphaModFix/>
          </a:blip>
          <a:srcRect/>
          <a:stretch/>
        </p:blipFill>
        <p:spPr>
          <a:xfrm>
            <a:off x="38115238" y="27981"/>
            <a:ext cx="5277451" cy="3518298"/>
          </a:xfrm>
          <a:prstGeom prst="rect">
            <a:avLst/>
          </a:prstGeom>
          <a:noFill/>
          <a:ln>
            <a:noFill/>
          </a:ln>
        </p:spPr>
      </p:pic>
      <p:sp>
        <p:nvSpPr>
          <p:cNvPr id="87" name="Google Shape;87;g21a6017e476_1_0"/>
          <p:cNvSpPr txBox="1"/>
          <p:nvPr/>
        </p:nvSpPr>
        <p:spPr>
          <a:xfrm>
            <a:off x="2509751" y="2494378"/>
            <a:ext cx="37099800" cy="10518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3F3F3F"/>
              </a:buClr>
              <a:buSzPts val="6000"/>
              <a:buFont typeface="Times New Roman"/>
              <a:buNone/>
            </a:pPr>
            <a:r>
              <a:rPr lang="en-US" sz="6000" b="1" i="0" u="none" strike="noStrike" cap="none">
                <a:solidFill>
                  <a:srgbClr val="3F3F3F"/>
                </a:solidFill>
                <a:latin typeface="Times New Roman"/>
                <a:ea typeface="Times New Roman"/>
                <a:cs typeface="Times New Roman"/>
                <a:sym typeface="Times New Roman"/>
              </a:rPr>
              <a:t>Saisiddharth Nandhakumar, Dr. En Mao, </a:t>
            </a:r>
            <a:r>
              <a:rPr lang="en-US" sz="6000" b="0" i="0" u="none" strike="noStrike" cap="none">
                <a:solidFill>
                  <a:srgbClr val="3F3F3F"/>
                </a:solidFill>
                <a:latin typeface="Times New Roman"/>
                <a:ea typeface="Times New Roman"/>
                <a:cs typeface="Times New Roman"/>
                <a:sym typeface="Times New Roman"/>
              </a:rPr>
              <a:t>College of Business Administration</a:t>
            </a:r>
            <a:endParaRPr sz="6000" b="0" i="0" u="none" strike="noStrike" cap="none">
              <a:solidFill>
                <a:schemeClr val="dk1"/>
              </a:solidFill>
              <a:latin typeface="Times New Roman"/>
              <a:ea typeface="Times New Roman"/>
              <a:cs typeface="Times New Roman"/>
              <a:sym typeface="Times New Roman"/>
            </a:endParaRPr>
          </a:p>
        </p:txBody>
      </p:sp>
      <p:pic>
        <p:nvPicPr>
          <p:cNvPr id="88" name="Google Shape;88;g21a6017e476_1_0"/>
          <p:cNvPicPr preferRelativeResize="0"/>
          <p:nvPr/>
        </p:nvPicPr>
        <p:blipFill rotWithShape="1">
          <a:blip r:embed="rId9">
            <a:alphaModFix/>
          </a:blip>
          <a:srcRect/>
          <a:stretch/>
        </p:blipFill>
        <p:spPr>
          <a:xfrm>
            <a:off x="17893186" y="12403455"/>
            <a:ext cx="6764613" cy="763746"/>
          </a:xfrm>
          <a:prstGeom prst="rect">
            <a:avLst/>
          </a:prstGeom>
          <a:noFill/>
          <a:ln>
            <a:noFill/>
          </a:ln>
        </p:spPr>
      </p:pic>
      <p:pic>
        <p:nvPicPr>
          <p:cNvPr id="89" name="Google Shape;89;g21a6017e476_1_0"/>
          <p:cNvPicPr preferRelativeResize="0"/>
          <p:nvPr/>
        </p:nvPicPr>
        <p:blipFill rotWithShape="1">
          <a:blip r:embed="rId10">
            <a:alphaModFix/>
          </a:blip>
          <a:srcRect/>
          <a:stretch/>
        </p:blipFill>
        <p:spPr>
          <a:xfrm>
            <a:off x="25947768" y="12724443"/>
            <a:ext cx="7411485" cy="905001"/>
          </a:xfrm>
          <a:prstGeom prst="rect">
            <a:avLst/>
          </a:prstGeom>
          <a:noFill/>
          <a:ln>
            <a:noFill/>
          </a:ln>
        </p:spPr>
      </p:pic>
      <p:sp>
        <p:nvSpPr>
          <p:cNvPr id="91" name="Google Shape;91;g21a6017e476_1_0"/>
          <p:cNvSpPr txBox="1"/>
          <p:nvPr/>
        </p:nvSpPr>
        <p:spPr>
          <a:xfrm>
            <a:off x="8615177" y="12187056"/>
            <a:ext cx="11878200" cy="785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4500" b="0" i="0" u="none" strike="noStrike" cap="none">
                <a:solidFill>
                  <a:schemeClr val="dk1"/>
                </a:solidFill>
                <a:latin typeface="Aharoni"/>
                <a:ea typeface="Aharoni"/>
                <a:cs typeface="Aharoni"/>
                <a:sym typeface="Aharoni"/>
              </a:rPr>
              <a:t>Python Code Snippets</a:t>
            </a:r>
            <a:endParaRPr sz="500" b="0" i="0" u="none" strike="noStrike" cap="none">
              <a:solidFill>
                <a:srgbClr val="000000"/>
              </a:solidFill>
              <a:latin typeface="Arial"/>
              <a:ea typeface="Arial"/>
              <a:cs typeface="Arial"/>
              <a:sym typeface="Arial"/>
            </a:endParaRPr>
          </a:p>
        </p:txBody>
      </p:sp>
      <p:pic>
        <p:nvPicPr>
          <p:cNvPr id="92" name="Google Shape;92;g21a6017e476_1_0" descr="Chart, bar chart&#10;&#10;Description automatically generated"/>
          <p:cNvPicPr preferRelativeResize="0"/>
          <p:nvPr/>
        </p:nvPicPr>
        <p:blipFill rotWithShape="1">
          <a:blip r:embed="rId11">
            <a:alphaModFix/>
          </a:blip>
          <a:srcRect/>
          <a:stretch/>
        </p:blipFill>
        <p:spPr>
          <a:xfrm>
            <a:off x="18677336" y="16502593"/>
            <a:ext cx="11448513" cy="6355277"/>
          </a:xfrm>
          <a:prstGeom prst="rect">
            <a:avLst/>
          </a:prstGeom>
          <a:noFill/>
          <a:ln>
            <a:noFill/>
          </a:ln>
        </p:spPr>
      </p:pic>
      <p:sp>
        <p:nvSpPr>
          <p:cNvPr id="93" name="Google Shape;93;g21a6017e476_1_0"/>
          <p:cNvSpPr txBox="1"/>
          <p:nvPr/>
        </p:nvSpPr>
        <p:spPr>
          <a:xfrm>
            <a:off x="24908525" y="18284075"/>
            <a:ext cx="3748800" cy="3971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imes New Roman"/>
                <a:ea typeface="Times New Roman"/>
                <a:cs typeface="Times New Roman"/>
                <a:sym typeface="Times New Roman"/>
              </a:rPr>
              <a:t>This chart shows where the top 10 markets by city are distributed among the top three states:</a:t>
            </a:r>
            <a:endParaRPr sz="2800" b="0" i="0" u="none" strike="noStrike" cap="none">
              <a:solidFill>
                <a:srgbClr val="000000"/>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FF9900"/>
              </a:buClr>
              <a:buSzPts val="2800"/>
              <a:buFont typeface="Times New Roman"/>
              <a:buChar char="●"/>
            </a:pPr>
            <a:r>
              <a:rPr lang="en-US" sz="2800" b="1" i="0" u="none" strike="noStrike" cap="none">
                <a:solidFill>
                  <a:srgbClr val="FF9900"/>
                </a:solidFill>
                <a:latin typeface="Times New Roman"/>
                <a:ea typeface="Times New Roman"/>
                <a:cs typeface="Times New Roman"/>
                <a:sym typeface="Times New Roman"/>
              </a:rPr>
              <a:t>Texas</a:t>
            </a:r>
            <a:endParaRPr sz="2800" b="1" i="0" u="none" strike="noStrike" cap="none">
              <a:solidFill>
                <a:srgbClr val="FF9900"/>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74EA7"/>
              </a:buClr>
              <a:buSzPts val="2800"/>
              <a:buFont typeface="Times New Roman"/>
              <a:buChar char="●"/>
            </a:pPr>
            <a:r>
              <a:rPr lang="en-US" sz="2800" b="1" i="0" u="none" strike="noStrike" cap="none">
                <a:solidFill>
                  <a:srgbClr val="674EA7"/>
                </a:solidFill>
                <a:latin typeface="Times New Roman"/>
                <a:ea typeface="Times New Roman"/>
                <a:cs typeface="Times New Roman"/>
                <a:sym typeface="Times New Roman"/>
              </a:rPr>
              <a:t>Louisiana</a:t>
            </a:r>
            <a:endParaRPr sz="2800" b="1" i="0" u="none" strike="noStrike" cap="none">
              <a:solidFill>
                <a:srgbClr val="674EA7"/>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38761D"/>
              </a:buClr>
              <a:buSzPts val="2800"/>
              <a:buFont typeface="Times New Roman"/>
              <a:buChar char="●"/>
            </a:pPr>
            <a:r>
              <a:rPr lang="en-US" sz="2800" b="1" i="0" u="none" strike="noStrike" cap="none">
                <a:solidFill>
                  <a:srgbClr val="38761D"/>
                </a:solidFill>
                <a:latin typeface="Times New Roman"/>
                <a:ea typeface="Times New Roman"/>
                <a:cs typeface="Times New Roman"/>
                <a:sym typeface="Times New Roman"/>
              </a:rPr>
              <a:t>Florida</a:t>
            </a:r>
            <a:endParaRPr sz="2800" b="1" i="0" u="none" strike="noStrike" cap="none">
              <a:solidFill>
                <a:srgbClr val="38761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Times New Roman"/>
              <a:ea typeface="Times New Roman"/>
              <a:cs typeface="Times New Roman"/>
              <a:sym typeface="Times New Roman"/>
            </a:endParaRPr>
          </a:p>
        </p:txBody>
      </p:sp>
      <p:sp>
        <p:nvSpPr>
          <p:cNvPr id="94" name="Google Shape;94;g21a6017e476_1_0"/>
          <p:cNvSpPr/>
          <p:nvPr/>
        </p:nvSpPr>
        <p:spPr>
          <a:xfrm>
            <a:off x="20956725" y="16612525"/>
            <a:ext cx="8028000" cy="460702"/>
          </a:xfrm>
          <a:prstGeom prst="round1Rect">
            <a:avLst>
              <a:gd name="adj" fmla="val 0"/>
            </a:avLst>
          </a:prstGeom>
          <a:solidFill>
            <a:srgbClr val="F288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9"/>
              <a:buFont typeface="Arial"/>
              <a:buNone/>
            </a:pPr>
            <a:endParaRPr sz="4269" b="0" i="0" u="none" strike="noStrike" cap="none">
              <a:solidFill>
                <a:schemeClr val="lt1"/>
              </a:solidFill>
              <a:latin typeface="Arial"/>
              <a:ea typeface="Arial"/>
              <a:cs typeface="Arial"/>
              <a:sym typeface="Arial"/>
            </a:endParaRPr>
          </a:p>
        </p:txBody>
      </p:sp>
      <p:sp>
        <p:nvSpPr>
          <p:cNvPr id="95" name="Google Shape;95;g21a6017e476_1_0"/>
          <p:cNvSpPr/>
          <p:nvPr/>
        </p:nvSpPr>
        <p:spPr>
          <a:xfrm>
            <a:off x="20961500" y="17238938"/>
            <a:ext cx="3860650" cy="465127"/>
          </a:xfrm>
          <a:prstGeom prst="round1Rect">
            <a:avLst>
              <a:gd name="adj" fmla="val 0"/>
            </a:avLst>
          </a:prstGeom>
          <a:solidFill>
            <a:srgbClr val="F288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9"/>
              <a:buFont typeface="Arial"/>
              <a:buNone/>
            </a:pPr>
            <a:endParaRPr sz="4269" b="0" i="0" u="none" strike="noStrike" cap="none">
              <a:solidFill>
                <a:schemeClr val="lt1"/>
              </a:solidFill>
              <a:latin typeface="Arial"/>
              <a:ea typeface="Arial"/>
              <a:cs typeface="Arial"/>
              <a:sym typeface="Arial"/>
            </a:endParaRPr>
          </a:p>
        </p:txBody>
      </p:sp>
      <p:sp>
        <p:nvSpPr>
          <p:cNvPr id="96" name="Google Shape;96;g21a6017e476_1_0"/>
          <p:cNvSpPr/>
          <p:nvPr/>
        </p:nvSpPr>
        <p:spPr>
          <a:xfrm>
            <a:off x="20968317" y="17854536"/>
            <a:ext cx="3087071" cy="457500"/>
          </a:xfrm>
          <a:prstGeom prst="round1Rect">
            <a:avLst>
              <a:gd name="adj" fmla="val 0"/>
            </a:avLst>
          </a:prstGeom>
          <a:solidFill>
            <a:srgbClr val="7C4D79"/>
          </a:solidFill>
          <a:ln w="12700" cap="flat" cmpd="sng">
            <a:solidFill>
              <a:srgbClr val="7C4D7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9"/>
              <a:buFont typeface="Arial"/>
              <a:buNone/>
            </a:pPr>
            <a:endParaRPr sz="4269" b="0" i="0" u="none" strike="noStrike" cap="none">
              <a:solidFill>
                <a:schemeClr val="lt1"/>
              </a:solidFill>
              <a:latin typeface="Arial"/>
              <a:ea typeface="Arial"/>
              <a:cs typeface="Arial"/>
              <a:sym typeface="Arial"/>
            </a:endParaRPr>
          </a:p>
        </p:txBody>
      </p:sp>
      <p:sp>
        <p:nvSpPr>
          <p:cNvPr id="97" name="Google Shape;97;g21a6017e476_1_0"/>
          <p:cNvSpPr/>
          <p:nvPr/>
        </p:nvSpPr>
        <p:spPr>
          <a:xfrm>
            <a:off x="20957732" y="18481197"/>
            <a:ext cx="3038124" cy="455400"/>
          </a:xfrm>
          <a:prstGeom prst="round1Rect">
            <a:avLst>
              <a:gd name="adj" fmla="val 0"/>
            </a:avLst>
          </a:prstGeom>
          <a:solidFill>
            <a:srgbClr val="7C4D79"/>
          </a:solidFill>
          <a:ln w="12700" cap="flat" cmpd="sng">
            <a:solidFill>
              <a:srgbClr val="7C4D7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9"/>
              <a:buFont typeface="Arial"/>
              <a:buNone/>
            </a:pPr>
            <a:endParaRPr sz="4269" b="0" i="0" u="none" strike="noStrike" cap="none">
              <a:solidFill>
                <a:schemeClr val="lt1"/>
              </a:solidFill>
              <a:latin typeface="Arial"/>
              <a:ea typeface="Arial"/>
              <a:cs typeface="Arial"/>
              <a:sym typeface="Arial"/>
            </a:endParaRPr>
          </a:p>
        </p:txBody>
      </p:sp>
      <p:sp>
        <p:nvSpPr>
          <p:cNvPr id="98" name="Google Shape;98;g21a6017e476_1_0"/>
          <p:cNvSpPr txBox="1"/>
          <p:nvPr/>
        </p:nvSpPr>
        <p:spPr>
          <a:xfrm>
            <a:off x="27858099" y="23612700"/>
            <a:ext cx="13787400" cy="92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dk1"/>
                </a:solidFill>
                <a:latin typeface="Aharoni"/>
                <a:ea typeface="Aharoni"/>
                <a:cs typeface="Aharoni"/>
                <a:sym typeface="Aharoni"/>
              </a:rPr>
              <a:t>How have support tickets grown</a:t>
            </a:r>
            <a:r>
              <a:rPr lang="en-US" sz="5400" dirty="0">
                <a:solidFill>
                  <a:schemeClr val="dk1"/>
                </a:solidFill>
                <a:latin typeface="Aharoni"/>
                <a:ea typeface="Aharoni"/>
                <a:cs typeface="Aharoni"/>
                <a:sym typeface="Aharoni"/>
              </a:rPr>
              <a:t> over the years</a:t>
            </a:r>
            <a:r>
              <a:rPr lang="en-US" sz="5400" b="0" i="0" u="none" strike="noStrike" cap="none" dirty="0">
                <a:solidFill>
                  <a:schemeClr val="dk1"/>
                </a:solidFill>
                <a:latin typeface="Aharoni"/>
                <a:ea typeface="Aharoni"/>
                <a:cs typeface="Aharoni"/>
                <a:sym typeface="Aharoni"/>
              </a:rPr>
              <a:t>?</a:t>
            </a:r>
            <a:endParaRPr sz="1400" b="0" i="0" u="none" strike="noStrike" cap="none" dirty="0">
              <a:solidFill>
                <a:srgbClr val="000000"/>
              </a:solidFill>
              <a:latin typeface="Arial"/>
              <a:ea typeface="Arial"/>
              <a:cs typeface="Arial"/>
              <a:sym typeface="Arial"/>
            </a:endParaRPr>
          </a:p>
        </p:txBody>
      </p:sp>
      <p:sp>
        <p:nvSpPr>
          <p:cNvPr id="99" name="Google Shape;99;g21a6017e476_1_0"/>
          <p:cNvSpPr txBox="1"/>
          <p:nvPr/>
        </p:nvSpPr>
        <p:spPr>
          <a:xfrm>
            <a:off x="17097368" y="31379810"/>
            <a:ext cx="12758400" cy="92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dirty="0">
                <a:solidFill>
                  <a:schemeClr val="dk1"/>
                </a:solidFill>
                <a:latin typeface="Aharoni"/>
                <a:ea typeface="Aharoni"/>
                <a:cs typeface="Aharoni"/>
                <a:sym typeface="Aharoni"/>
              </a:rPr>
              <a:t>Three Key Business </a:t>
            </a:r>
            <a:r>
              <a:rPr lang="en-US" sz="5400" b="0" i="0" u="none" strike="noStrike" cap="none" dirty="0">
                <a:solidFill>
                  <a:schemeClr val="dk1"/>
                </a:solidFill>
                <a:latin typeface="Aharoni"/>
                <a:ea typeface="Aharoni"/>
                <a:cs typeface="Aharoni"/>
                <a:sym typeface="Aharoni"/>
              </a:rPr>
              <a:t>Recommendations</a:t>
            </a:r>
            <a:endParaRPr sz="1400" b="0" i="0" u="none" strike="noStrike" cap="none" dirty="0">
              <a:solidFill>
                <a:srgbClr val="000000"/>
              </a:solidFill>
              <a:latin typeface="Arial"/>
              <a:ea typeface="Arial"/>
              <a:cs typeface="Arial"/>
              <a:sym typeface="Arial"/>
            </a:endParaRPr>
          </a:p>
        </p:txBody>
      </p:sp>
      <p:sp>
        <p:nvSpPr>
          <p:cNvPr id="100" name="Google Shape;100;g21a6017e476_1_0"/>
          <p:cNvSpPr txBox="1"/>
          <p:nvPr/>
        </p:nvSpPr>
        <p:spPr>
          <a:xfrm>
            <a:off x="15451721" y="33197325"/>
            <a:ext cx="4130700" cy="3971100"/>
          </a:xfrm>
          <a:prstGeom prst="rect">
            <a:avLst/>
          </a:prstGeom>
          <a:noFill/>
          <a:ln>
            <a:noFill/>
          </a:ln>
        </p:spPr>
        <p:txBody>
          <a:bodyPr spcFirstLastPara="1" wrap="square" lIns="91425" tIns="45700" rIns="91425" bIns="45700" anchor="t" anchorCtr="0">
            <a:spAutoFit/>
          </a:bodyPr>
          <a:lstStyle/>
          <a:p>
            <a:pPr marL="457200" marR="0" lvl="0" indent="-406400" algn="l" rtl="0">
              <a:lnSpc>
                <a:spcPct val="100000"/>
              </a:lnSpc>
              <a:spcBef>
                <a:spcPts val="0"/>
              </a:spcBef>
              <a:spcAft>
                <a:spcPts val="0"/>
              </a:spcAft>
              <a:buClr>
                <a:srgbClr val="000000"/>
              </a:buClr>
              <a:buSzPts val="2800"/>
              <a:buFont typeface="Times New Roman"/>
              <a:buChar char="●"/>
            </a:pPr>
            <a:r>
              <a:rPr lang="en-US" sz="2800" b="0" i="0" u="none" strike="noStrike" cap="none">
                <a:solidFill>
                  <a:srgbClr val="000000"/>
                </a:solidFill>
                <a:latin typeface="Times New Roman"/>
                <a:ea typeface="Times New Roman"/>
                <a:cs typeface="Times New Roman"/>
                <a:sym typeface="Times New Roman"/>
              </a:rPr>
              <a:t>Adding a FAQs page could help mitigate the number of customer tickets by answering most of the customers questions. </a:t>
            </a:r>
            <a:endParaRPr sz="2800" b="0" i="0" u="none" strike="noStrike" cap="none">
              <a:solidFill>
                <a:srgbClr val="000000"/>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C</a:t>
            </a:r>
            <a:r>
              <a:rPr lang="en-US" sz="2800" b="0" i="0" u="none" strike="noStrike" cap="none">
                <a:solidFill>
                  <a:srgbClr val="000000"/>
                </a:solidFill>
                <a:latin typeface="Times New Roman"/>
                <a:ea typeface="Times New Roman"/>
                <a:cs typeface="Times New Roman"/>
                <a:sym typeface="Times New Roman"/>
              </a:rPr>
              <a:t>learly </a:t>
            </a:r>
            <a:r>
              <a:rPr lang="en-US" sz="2800">
                <a:latin typeface="Times New Roman"/>
                <a:ea typeface="Times New Roman"/>
                <a:cs typeface="Times New Roman"/>
                <a:sym typeface="Times New Roman"/>
              </a:rPr>
              <a:t>define</a:t>
            </a:r>
            <a:r>
              <a:rPr lang="en-US" sz="2800" b="0" i="0" u="none" strike="noStrike" cap="none">
                <a:solidFill>
                  <a:srgbClr val="000000"/>
                </a:solidFill>
                <a:latin typeface="Times New Roman"/>
                <a:ea typeface="Times New Roman"/>
                <a:cs typeface="Times New Roman"/>
                <a:sym typeface="Times New Roman"/>
              </a:rPr>
              <a:t> what MGO can and cannot do for the customer.</a:t>
            </a:r>
            <a:endParaRPr sz="2800" b="0" i="0" u="none" strike="noStrike" cap="none">
              <a:solidFill>
                <a:srgbClr val="000000"/>
              </a:solidFill>
              <a:latin typeface="Times New Roman"/>
              <a:ea typeface="Times New Roman"/>
              <a:cs typeface="Times New Roman"/>
              <a:sym typeface="Times New Roman"/>
            </a:endParaRPr>
          </a:p>
        </p:txBody>
      </p:sp>
      <p:sp>
        <p:nvSpPr>
          <p:cNvPr id="101" name="Google Shape;101;g21a6017e476_1_0"/>
          <p:cNvSpPr/>
          <p:nvPr/>
        </p:nvSpPr>
        <p:spPr>
          <a:xfrm>
            <a:off x="20968325" y="19728975"/>
            <a:ext cx="1848813" cy="457500"/>
          </a:xfrm>
          <a:prstGeom prst="round1Rect">
            <a:avLst>
              <a:gd name="adj" fmla="val 0"/>
            </a:avLst>
          </a:prstGeom>
          <a:solidFill>
            <a:srgbClr val="7C4D79"/>
          </a:solidFill>
          <a:ln w="12700" cap="flat" cmpd="sng">
            <a:solidFill>
              <a:srgbClr val="7C4D7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9"/>
              <a:buFont typeface="Arial"/>
              <a:buNone/>
            </a:pPr>
            <a:endParaRPr sz="4269" b="0" i="0" u="none" strike="noStrike" cap="none">
              <a:solidFill>
                <a:schemeClr val="lt1"/>
              </a:solidFill>
              <a:latin typeface="Arial"/>
              <a:ea typeface="Arial"/>
              <a:cs typeface="Arial"/>
              <a:sym typeface="Arial"/>
            </a:endParaRPr>
          </a:p>
        </p:txBody>
      </p:sp>
      <p:sp>
        <p:nvSpPr>
          <p:cNvPr id="102" name="Google Shape;102;g21a6017e476_1_0"/>
          <p:cNvSpPr/>
          <p:nvPr/>
        </p:nvSpPr>
        <p:spPr>
          <a:xfrm>
            <a:off x="20963563" y="22224503"/>
            <a:ext cx="813762" cy="459622"/>
          </a:xfrm>
          <a:prstGeom prst="round1Rect">
            <a:avLst>
              <a:gd name="adj" fmla="val 0"/>
            </a:avLst>
          </a:prstGeom>
          <a:solidFill>
            <a:srgbClr val="7C4D79"/>
          </a:solidFill>
          <a:ln w="12700" cap="flat" cmpd="sng">
            <a:solidFill>
              <a:srgbClr val="7C4D7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9"/>
              <a:buFont typeface="Arial"/>
              <a:buNone/>
            </a:pPr>
            <a:endParaRPr sz="4269" b="0" i="0" u="none" strike="noStrike" cap="none">
              <a:solidFill>
                <a:schemeClr val="lt1"/>
              </a:solidFill>
              <a:latin typeface="Arial"/>
              <a:ea typeface="Arial"/>
              <a:cs typeface="Arial"/>
              <a:sym typeface="Arial"/>
            </a:endParaRPr>
          </a:p>
        </p:txBody>
      </p:sp>
      <p:sp>
        <p:nvSpPr>
          <p:cNvPr id="103" name="Google Shape;103;g21a6017e476_1_0"/>
          <p:cNvSpPr/>
          <p:nvPr/>
        </p:nvSpPr>
        <p:spPr>
          <a:xfrm>
            <a:off x="20963563" y="20350149"/>
            <a:ext cx="1456026" cy="458987"/>
          </a:xfrm>
          <a:prstGeom prst="round1Rect">
            <a:avLst>
              <a:gd name="adj" fmla="val 0"/>
            </a:avLst>
          </a:prstGeom>
          <a:solidFill>
            <a:srgbClr val="F288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9"/>
              <a:buFont typeface="Arial"/>
              <a:buNone/>
            </a:pPr>
            <a:endParaRPr sz="4269" b="0" i="0" u="none" strike="noStrike" cap="none">
              <a:solidFill>
                <a:schemeClr val="lt1"/>
              </a:solidFill>
              <a:latin typeface="Arial"/>
              <a:ea typeface="Arial"/>
              <a:cs typeface="Arial"/>
              <a:sym typeface="Arial"/>
            </a:endParaRPr>
          </a:p>
        </p:txBody>
      </p:sp>
      <p:sp>
        <p:nvSpPr>
          <p:cNvPr id="104" name="Google Shape;104;g21a6017e476_1_0"/>
          <p:cNvSpPr/>
          <p:nvPr/>
        </p:nvSpPr>
        <p:spPr>
          <a:xfrm>
            <a:off x="20956725" y="20969379"/>
            <a:ext cx="1370100" cy="465127"/>
          </a:xfrm>
          <a:prstGeom prst="round1Rect">
            <a:avLst>
              <a:gd name="adj" fmla="val 0"/>
            </a:avLst>
          </a:prstGeom>
          <a:solidFill>
            <a:srgbClr val="F288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9"/>
              <a:buFont typeface="Arial"/>
              <a:buNone/>
            </a:pPr>
            <a:endParaRPr sz="4269" b="0" i="0" u="none" strike="noStrike" cap="none">
              <a:solidFill>
                <a:schemeClr val="lt1"/>
              </a:solidFill>
              <a:latin typeface="Arial"/>
              <a:ea typeface="Arial"/>
              <a:cs typeface="Arial"/>
              <a:sym typeface="Arial"/>
            </a:endParaRPr>
          </a:p>
        </p:txBody>
      </p:sp>
      <p:sp>
        <p:nvSpPr>
          <p:cNvPr id="105" name="Google Shape;105;g21a6017e476_1_0"/>
          <p:cNvSpPr/>
          <p:nvPr/>
        </p:nvSpPr>
        <p:spPr>
          <a:xfrm>
            <a:off x="20956725" y="21599995"/>
            <a:ext cx="1306375" cy="457500"/>
          </a:xfrm>
          <a:prstGeom prst="round1Rect">
            <a:avLst>
              <a:gd name="adj" fmla="val 0"/>
            </a:avLst>
          </a:prstGeom>
          <a:solidFill>
            <a:srgbClr val="F288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9"/>
              <a:buFont typeface="Arial"/>
              <a:buNone/>
            </a:pPr>
            <a:endParaRPr sz="4269" b="0" i="0" u="none" strike="noStrike" cap="none">
              <a:solidFill>
                <a:schemeClr val="lt1"/>
              </a:solidFill>
              <a:latin typeface="Arial"/>
              <a:ea typeface="Arial"/>
              <a:cs typeface="Arial"/>
              <a:sym typeface="Arial"/>
            </a:endParaRPr>
          </a:p>
        </p:txBody>
      </p:sp>
      <p:sp>
        <p:nvSpPr>
          <p:cNvPr id="106" name="Google Shape;106;g21a6017e476_1_0"/>
          <p:cNvSpPr/>
          <p:nvPr/>
        </p:nvSpPr>
        <p:spPr>
          <a:xfrm>
            <a:off x="20963564" y="19100324"/>
            <a:ext cx="2067886" cy="462437"/>
          </a:xfrm>
          <a:prstGeom prst="round1Rect">
            <a:avLst>
              <a:gd name="adj" fmla="val 0"/>
            </a:avLst>
          </a:prstGeom>
          <a:solidFill>
            <a:srgbClr val="6AA84F"/>
          </a:solidFill>
          <a:ln w="12700" cap="flat" cmpd="sng">
            <a:solidFill>
              <a:srgbClr val="6AA8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269"/>
              <a:buFont typeface="Arial"/>
              <a:buNone/>
            </a:pPr>
            <a:endParaRPr sz="4269" b="0" i="0" u="none" strike="noStrike" cap="none">
              <a:solidFill>
                <a:schemeClr val="lt1"/>
              </a:solidFill>
              <a:latin typeface="Arial"/>
              <a:ea typeface="Arial"/>
              <a:cs typeface="Arial"/>
              <a:sym typeface="Arial"/>
            </a:endParaRPr>
          </a:p>
        </p:txBody>
      </p:sp>
      <p:sp>
        <p:nvSpPr>
          <p:cNvPr id="107" name="Google Shape;107;g21a6017e476_1_0"/>
          <p:cNvSpPr/>
          <p:nvPr/>
        </p:nvSpPr>
        <p:spPr>
          <a:xfrm>
            <a:off x="13243971" y="16889441"/>
            <a:ext cx="6361265" cy="5241486"/>
          </a:xfrm>
          <a:custGeom>
            <a:avLst/>
            <a:gdLst>
              <a:gd name="connsiteX0" fmla="*/ 0 w 251460"/>
              <a:gd name="connsiteY0" fmla="*/ 166497 h 213947"/>
              <a:gd name="connsiteX1" fmla="*/ 75057 w 251460"/>
              <a:gd name="connsiteY1" fmla="*/ 204978 h 213947"/>
              <a:gd name="connsiteX2" fmla="*/ 168402 w 251460"/>
              <a:gd name="connsiteY2" fmla="*/ 196596 h 213947"/>
              <a:gd name="connsiteX3" fmla="*/ 180407 w 251460"/>
              <a:gd name="connsiteY3" fmla="*/ 27046 h 213947"/>
              <a:gd name="connsiteX4" fmla="*/ 251460 w 251460"/>
              <a:gd name="connsiteY4" fmla="*/ 0 h 213947"/>
              <a:gd name="connsiteX0" fmla="*/ 0 w 251460"/>
              <a:gd name="connsiteY0" fmla="*/ 166497 h 214883"/>
              <a:gd name="connsiteX1" fmla="*/ 75057 w 251460"/>
              <a:gd name="connsiteY1" fmla="*/ 204978 h 214883"/>
              <a:gd name="connsiteX2" fmla="*/ 168402 w 251460"/>
              <a:gd name="connsiteY2" fmla="*/ 196596 h 214883"/>
              <a:gd name="connsiteX3" fmla="*/ 180407 w 251460"/>
              <a:gd name="connsiteY3" fmla="*/ 27046 h 214883"/>
              <a:gd name="connsiteX4" fmla="*/ 251460 w 251460"/>
              <a:gd name="connsiteY4" fmla="*/ 0 h 214883"/>
              <a:gd name="connsiteX0" fmla="*/ 0 w 253250"/>
              <a:gd name="connsiteY0" fmla="*/ 165122 h 214023"/>
              <a:gd name="connsiteX1" fmla="*/ 76847 w 253250"/>
              <a:gd name="connsiteY1" fmla="*/ 204978 h 214023"/>
              <a:gd name="connsiteX2" fmla="*/ 170192 w 253250"/>
              <a:gd name="connsiteY2" fmla="*/ 196596 h 214023"/>
              <a:gd name="connsiteX3" fmla="*/ 182197 w 253250"/>
              <a:gd name="connsiteY3" fmla="*/ 27046 h 214023"/>
              <a:gd name="connsiteX4" fmla="*/ 253250 w 253250"/>
              <a:gd name="connsiteY4" fmla="*/ 0 h 214023"/>
              <a:gd name="connsiteX0" fmla="*/ 0 w 253250"/>
              <a:gd name="connsiteY0" fmla="*/ 165122 h 215380"/>
              <a:gd name="connsiteX1" fmla="*/ 76847 w 253250"/>
              <a:gd name="connsiteY1" fmla="*/ 204978 h 215380"/>
              <a:gd name="connsiteX2" fmla="*/ 170192 w 253250"/>
              <a:gd name="connsiteY2" fmla="*/ 196596 h 215380"/>
              <a:gd name="connsiteX3" fmla="*/ 182197 w 253250"/>
              <a:gd name="connsiteY3" fmla="*/ 27046 h 215380"/>
              <a:gd name="connsiteX4" fmla="*/ 253250 w 253250"/>
              <a:gd name="connsiteY4" fmla="*/ 0 h 215380"/>
              <a:gd name="connsiteX0" fmla="*/ 0 w 265717"/>
              <a:gd name="connsiteY0" fmla="*/ 165908 h 216166"/>
              <a:gd name="connsiteX1" fmla="*/ 76847 w 265717"/>
              <a:gd name="connsiteY1" fmla="*/ 205764 h 216166"/>
              <a:gd name="connsiteX2" fmla="*/ 170192 w 265717"/>
              <a:gd name="connsiteY2" fmla="*/ 197382 h 216166"/>
              <a:gd name="connsiteX3" fmla="*/ 182197 w 265717"/>
              <a:gd name="connsiteY3" fmla="*/ 27832 h 216166"/>
              <a:gd name="connsiteX4" fmla="*/ 265717 w 265717"/>
              <a:gd name="connsiteY4" fmla="*/ 0 h 216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17" h="216166" extrusionOk="0">
                <a:moveTo>
                  <a:pt x="0" y="165908"/>
                </a:moveTo>
                <a:cubicBezTo>
                  <a:pt x="12510" y="172322"/>
                  <a:pt x="50604" y="196590"/>
                  <a:pt x="76847" y="205764"/>
                </a:cubicBezTo>
                <a:cubicBezTo>
                  <a:pt x="103090" y="214938"/>
                  <a:pt x="152634" y="227037"/>
                  <a:pt x="170192" y="197382"/>
                </a:cubicBezTo>
                <a:cubicBezTo>
                  <a:pt x="187750" y="167727"/>
                  <a:pt x="168354" y="60598"/>
                  <a:pt x="182197" y="27832"/>
                </a:cubicBezTo>
                <a:cubicBezTo>
                  <a:pt x="196040" y="-4934"/>
                  <a:pt x="255113" y="1016"/>
                  <a:pt x="265717" y="0"/>
                </a:cubicBezTo>
              </a:path>
            </a:pathLst>
          </a:cu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21a6017e476_1_0"/>
          <p:cNvSpPr/>
          <p:nvPr/>
        </p:nvSpPr>
        <p:spPr>
          <a:xfrm>
            <a:off x="18029300" y="17149950"/>
            <a:ext cx="1492250" cy="359700"/>
          </a:xfrm>
          <a:custGeom>
            <a:avLst/>
            <a:gdLst>
              <a:gd name="connsiteX0" fmla="*/ 0 w 60706"/>
              <a:gd name="connsiteY0" fmla="*/ 0 h 15658"/>
              <a:gd name="connsiteX1" fmla="*/ 16764 w 60706"/>
              <a:gd name="connsiteY1" fmla="*/ 14605 h 15658"/>
              <a:gd name="connsiteX2" fmla="*/ 60706 w 60706"/>
              <a:gd name="connsiteY2" fmla="*/ 15113 h 15658"/>
              <a:gd name="connsiteX0" fmla="*/ 0 w 59690"/>
              <a:gd name="connsiteY0" fmla="*/ 0 h 14388"/>
              <a:gd name="connsiteX1" fmla="*/ 15748 w 59690"/>
              <a:gd name="connsiteY1" fmla="*/ 13335 h 14388"/>
              <a:gd name="connsiteX2" fmla="*/ 59690 w 59690"/>
              <a:gd name="connsiteY2" fmla="*/ 13843 h 14388"/>
            </a:gdLst>
            <a:ahLst/>
            <a:cxnLst>
              <a:cxn ang="0">
                <a:pos x="connsiteX0" y="connsiteY0"/>
              </a:cxn>
              <a:cxn ang="0">
                <a:pos x="connsiteX1" y="connsiteY1"/>
              </a:cxn>
              <a:cxn ang="0">
                <a:pos x="connsiteX2" y="connsiteY2"/>
              </a:cxn>
            </a:cxnLst>
            <a:rect l="l" t="t" r="r" b="b"/>
            <a:pathLst>
              <a:path w="59690" h="14388" extrusionOk="0">
                <a:moveTo>
                  <a:pt x="0" y="0"/>
                </a:moveTo>
                <a:cubicBezTo>
                  <a:pt x="2413" y="2096"/>
                  <a:pt x="5334" y="11494"/>
                  <a:pt x="15748" y="13335"/>
                </a:cubicBezTo>
                <a:cubicBezTo>
                  <a:pt x="26162" y="15177"/>
                  <a:pt x="51689" y="14097"/>
                  <a:pt x="59690" y="13843"/>
                </a:cubicBezTo>
              </a:path>
            </a:pathLst>
          </a:cu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g21a6017e476_1_0"/>
          <p:cNvSpPr/>
          <p:nvPr/>
        </p:nvSpPr>
        <p:spPr>
          <a:xfrm>
            <a:off x="17508749" y="20102397"/>
            <a:ext cx="1998061" cy="507353"/>
          </a:xfrm>
          <a:custGeom>
            <a:avLst/>
            <a:gdLst>
              <a:gd name="connsiteX0" fmla="*/ 0 w 67458"/>
              <a:gd name="connsiteY0" fmla="*/ 0 h 16323"/>
              <a:gd name="connsiteX1" fmla="*/ 17560 w 67458"/>
              <a:gd name="connsiteY1" fmla="*/ 15091 h 16323"/>
              <a:gd name="connsiteX2" fmla="*/ 67458 w 67458"/>
              <a:gd name="connsiteY2" fmla="*/ 15980 h 16323"/>
            </a:gdLst>
            <a:ahLst/>
            <a:cxnLst>
              <a:cxn ang="0">
                <a:pos x="connsiteX0" y="connsiteY0"/>
              </a:cxn>
              <a:cxn ang="0">
                <a:pos x="connsiteX1" y="connsiteY1"/>
              </a:cxn>
              <a:cxn ang="0">
                <a:pos x="connsiteX2" y="connsiteY2"/>
              </a:cxn>
            </a:cxnLst>
            <a:rect l="l" t="t" r="r" b="b"/>
            <a:pathLst>
              <a:path w="67458" h="16323" extrusionOk="0">
                <a:moveTo>
                  <a:pt x="0" y="0"/>
                </a:moveTo>
                <a:cubicBezTo>
                  <a:pt x="2413" y="2096"/>
                  <a:pt x="7146" y="13250"/>
                  <a:pt x="17560" y="15091"/>
                </a:cubicBezTo>
                <a:cubicBezTo>
                  <a:pt x="27974" y="16933"/>
                  <a:pt x="59457" y="16234"/>
                  <a:pt x="67458" y="15980"/>
                </a:cubicBezTo>
              </a:path>
            </a:pathLst>
          </a:cu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21a6017e476_1_0"/>
          <p:cNvSpPr/>
          <p:nvPr/>
        </p:nvSpPr>
        <p:spPr>
          <a:xfrm>
            <a:off x="17504289" y="20720942"/>
            <a:ext cx="1802487" cy="525832"/>
          </a:xfrm>
          <a:custGeom>
            <a:avLst/>
            <a:gdLst/>
            <a:ahLst/>
            <a:cxnLst/>
            <a:rect l="l" t="t" r="r" b="b"/>
            <a:pathLst>
              <a:path w="59291" h="14696" extrusionOk="0">
                <a:moveTo>
                  <a:pt x="0" y="0"/>
                </a:moveTo>
                <a:cubicBezTo>
                  <a:pt x="2413" y="2096"/>
                  <a:pt x="3355" y="11748"/>
                  <a:pt x="13769" y="13589"/>
                </a:cubicBezTo>
                <a:cubicBezTo>
                  <a:pt x="24183" y="15431"/>
                  <a:pt x="51290" y="14478"/>
                  <a:pt x="59291" y="14224"/>
                </a:cubicBezTo>
              </a:path>
            </a:pathLst>
          </a:cu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g21a6017e476_1_0"/>
          <p:cNvSpPr/>
          <p:nvPr/>
        </p:nvSpPr>
        <p:spPr>
          <a:xfrm>
            <a:off x="17450301" y="21319361"/>
            <a:ext cx="2262888" cy="541914"/>
          </a:xfrm>
          <a:custGeom>
            <a:avLst/>
            <a:gdLst/>
            <a:ahLst/>
            <a:cxnLst/>
            <a:rect l="l" t="t" r="r" b="b"/>
            <a:pathLst>
              <a:path w="75705" h="16924" extrusionOk="0">
                <a:moveTo>
                  <a:pt x="0" y="0"/>
                </a:moveTo>
                <a:cubicBezTo>
                  <a:pt x="2413" y="2096"/>
                  <a:pt x="5090" y="13526"/>
                  <a:pt x="15504" y="15367"/>
                </a:cubicBezTo>
                <a:cubicBezTo>
                  <a:pt x="25918" y="17209"/>
                  <a:pt x="67704" y="17018"/>
                  <a:pt x="75705" y="16764"/>
                </a:cubicBezTo>
              </a:path>
            </a:pathLst>
          </a:cu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g21a6017e476_1_0"/>
          <p:cNvSpPr txBox="1"/>
          <p:nvPr/>
        </p:nvSpPr>
        <p:spPr>
          <a:xfrm>
            <a:off x="28221219" y="27093740"/>
            <a:ext cx="57543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Times New Roman"/>
                <a:ea typeface="Times New Roman"/>
                <a:cs typeface="Times New Roman"/>
                <a:sym typeface="Times New Roman"/>
              </a:rPr>
              <a:t>Customer tickets grew steadily from </a:t>
            </a:r>
            <a:r>
              <a:rPr lang="en-US" sz="2800" b="1" i="0" u="none" strike="noStrike" cap="none" dirty="0">
                <a:solidFill>
                  <a:srgbClr val="000000"/>
                </a:solidFill>
                <a:latin typeface="Times New Roman"/>
                <a:ea typeface="Times New Roman"/>
                <a:cs typeface="Times New Roman"/>
                <a:sym typeface="Times New Roman"/>
              </a:rPr>
              <a:t>2014 – 2019.</a:t>
            </a:r>
            <a:endParaRPr sz="2800" b="1" i="0" u="none" strike="noStrike" cap="none" dirty="0">
              <a:solidFill>
                <a:srgbClr val="000000"/>
              </a:solidFill>
              <a:latin typeface="Times New Roman"/>
              <a:ea typeface="Times New Roman"/>
              <a:cs typeface="Times New Roman"/>
              <a:sym typeface="Times New Roman"/>
            </a:endParaRPr>
          </a:p>
        </p:txBody>
      </p:sp>
      <p:cxnSp>
        <p:nvCxnSpPr>
          <p:cNvPr id="113" name="Google Shape;113;g21a6017e476_1_0"/>
          <p:cNvCxnSpPr/>
          <p:nvPr/>
        </p:nvCxnSpPr>
        <p:spPr>
          <a:xfrm flipH="1">
            <a:off x="35681900" y="26375100"/>
            <a:ext cx="685800" cy="9600"/>
          </a:xfrm>
          <a:prstGeom prst="straightConnector1">
            <a:avLst/>
          </a:prstGeom>
          <a:noFill/>
          <a:ln w="38100" cap="flat" cmpd="sng">
            <a:solidFill>
              <a:schemeClr val="dk2"/>
            </a:solidFill>
            <a:prstDash val="solid"/>
            <a:round/>
            <a:headEnd type="none" w="sm" len="sm"/>
            <a:tailEnd type="triangle" w="med" len="med"/>
          </a:ln>
        </p:spPr>
      </p:cxnSp>
      <p:sp>
        <p:nvSpPr>
          <p:cNvPr id="114" name="Google Shape;114;g21a6017e476_1_0"/>
          <p:cNvSpPr txBox="1"/>
          <p:nvPr/>
        </p:nvSpPr>
        <p:spPr>
          <a:xfrm>
            <a:off x="8375180" y="32503689"/>
            <a:ext cx="63375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3600" b="0" i="0" u="none" strike="noStrike" cap="none" dirty="0">
                <a:solidFill>
                  <a:schemeClr val="dk1"/>
                </a:solidFill>
                <a:latin typeface="Aharoni"/>
                <a:ea typeface="Aharoni"/>
                <a:cs typeface="Aharoni"/>
                <a:sym typeface="Aharoni"/>
              </a:rPr>
              <a:t>FAQs Mockup</a:t>
            </a:r>
            <a:endParaRPr sz="3600" b="0" i="0" u="none" strike="noStrike" cap="none" dirty="0">
              <a:solidFill>
                <a:srgbClr val="000000"/>
              </a:solidFill>
              <a:latin typeface="Arial"/>
              <a:ea typeface="Arial"/>
              <a:cs typeface="Arial"/>
              <a:sym typeface="Arial"/>
            </a:endParaRPr>
          </a:p>
        </p:txBody>
      </p:sp>
      <p:cxnSp>
        <p:nvCxnSpPr>
          <p:cNvPr id="115" name="Google Shape;115;g21a6017e476_1_0"/>
          <p:cNvCxnSpPr/>
          <p:nvPr/>
        </p:nvCxnSpPr>
        <p:spPr>
          <a:xfrm>
            <a:off x="21732550" y="11096800"/>
            <a:ext cx="0" cy="1362000"/>
          </a:xfrm>
          <a:prstGeom prst="straightConnector1">
            <a:avLst/>
          </a:prstGeom>
          <a:noFill/>
          <a:ln w="38100" cap="flat" cmpd="sng">
            <a:solidFill>
              <a:schemeClr val="dk2"/>
            </a:solidFill>
            <a:prstDash val="solid"/>
            <a:round/>
            <a:headEnd type="none" w="sm" len="sm"/>
            <a:tailEnd type="triangle" w="med" len="med"/>
          </a:ln>
        </p:spPr>
      </p:cxnSp>
      <p:cxnSp>
        <p:nvCxnSpPr>
          <p:cNvPr id="116" name="Google Shape;116;g21a6017e476_1_0"/>
          <p:cNvCxnSpPr/>
          <p:nvPr/>
        </p:nvCxnSpPr>
        <p:spPr>
          <a:xfrm>
            <a:off x="36089100" y="12220500"/>
            <a:ext cx="5100" cy="665700"/>
          </a:xfrm>
          <a:prstGeom prst="straightConnector1">
            <a:avLst/>
          </a:prstGeom>
          <a:noFill/>
          <a:ln w="38100" cap="flat" cmpd="sng">
            <a:solidFill>
              <a:schemeClr val="dk2"/>
            </a:solidFill>
            <a:prstDash val="solid"/>
            <a:round/>
            <a:headEnd type="none" w="sm" len="sm"/>
            <a:tailEnd type="triangle" w="med" len="med"/>
          </a:ln>
        </p:spPr>
      </p:cxnSp>
      <p:cxnSp>
        <p:nvCxnSpPr>
          <p:cNvPr id="117" name="Google Shape;117;g21a6017e476_1_0"/>
          <p:cNvCxnSpPr/>
          <p:nvPr/>
        </p:nvCxnSpPr>
        <p:spPr>
          <a:xfrm rot="10800000">
            <a:off x="12227825" y="25070175"/>
            <a:ext cx="5105400" cy="0"/>
          </a:xfrm>
          <a:prstGeom prst="straightConnector1">
            <a:avLst/>
          </a:prstGeom>
          <a:noFill/>
          <a:ln w="38100" cap="flat" cmpd="sng">
            <a:solidFill>
              <a:schemeClr val="dk2"/>
            </a:solidFill>
            <a:prstDash val="solid"/>
            <a:round/>
            <a:headEnd type="none" w="sm" len="sm"/>
            <a:tailEnd type="stealth" w="med" len="med"/>
          </a:ln>
        </p:spPr>
      </p:cxnSp>
      <p:sp>
        <p:nvSpPr>
          <p:cNvPr id="118" name="Google Shape;118;g21a6017e476_1_0"/>
          <p:cNvSpPr/>
          <p:nvPr/>
        </p:nvSpPr>
        <p:spPr>
          <a:xfrm>
            <a:off x="16247375" y="26375102"/>
            <a:ext cx="1133475" cy="285750"/>
          </a:xfrm>
          <a:custGeom>
            <a:avLst/>
            <a:gdLst/>
            <a:ahLst/>
            <a:cxnLst/>
            <a:rect l="l" t="t" r="r" b="b"/>
            <a:pathLst>
              <a:path w="45339" h="11430" extrusionOk="0">
                <a:moveTo>
                  <a:pt x="45339" y="0"/>
                </a:moveTo>
                <a:cubicBezTo>
                  <a:pt x="39624" y="0"/>
                  <a:pt x="19304" y="381"/>
                  <a:pt x="11049" y="2286"/>
                </a:cubicBezTo>
                <a:cubicBezTo>
                  <a:pt x="2794" y="4191"/>
                  <a:pt x="2540" y="9525"/>
                  <a:pt x="0" y="11430"/>
                </a:cubicBezTo>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g21a6017e476_1_0"/>
          <p:cNvSpPr txBox="1"/>
          <p:nvPr/>
        </p:nvSpPr>
        <p:spPr>
          <a:xfrm>
            <a:off x="12095350" y="20042575"/>
            <a:ext cx="1562100" cy="69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300" b="1" i="0" u="none" strike="noStrike" cap="none" dirty="0">
                <a:solidFill>
                  <a:schemeClr val="lt1"/>
                </a:solidFill>
                <a:latin typeface="Times New Roman" panose="02020603050405020304" pitchFamily="18" charset="0"/>
                <a:cs typeface="Times New Roman" panose="02020603050405020304" pitchFamily="18" charset="0"/>
                <a:sym typeface="Arial"/>
              </a:rPr>
              <a:t>16,982</a:t>
            </a:r>
            <a:endParaRPr sz="3300" b="1"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sp>
        <p:nvSpPr>
          <p:cNvPr id="120" name="Google Shape;120;g21a6017e476_1_0"/>
          <p:cNvSpPr txBox="1"/>
          <p:nvPr/>
        </p:nvSpPr>
        <p:spPr>
          <a:xfrm>
            <a:off x="15353550" y="20729625"/>
            <a:ext cx="15621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000" b="1" i="0" u="none" strike="noStrike" cap="none" dirty="0">
                <a:solidFill>
                  <a:schemeClr val="dk1"/>
                </a:solidFill>
                <a:latin typeface="Times New Roman" panose="02020603050405020304" pitchFamily="18" charset="0"/>
                <a:cs typeface="Times New Roman" panose="02020603050405020304" pitchFamily="18" charset="0"/>
                <a:sym typeface="Arial"/>
              </a:rPr>
              <a:t>2,135</a:t>
            </a:r>
            <a:endParaRPr sz="2000" b="1"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121" name="Google Shape;121;g21a6017e476_1_0"/>
          <p:cNvSpPr txBox="1"/>
          <p:nvPr/>
        </p:nvSpPr>
        <p:spPr>
          <a:xfrm>
            <a:off x="13682438" y="20679325"/>
            <a:ext cx="13320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9,647</a:t>
            </a:r>
            <a:endParaRPr sz="2800" b="1"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pic>
        <p:nvPicPr>
          <p:cNvPr id="122" name="Google Shape;122;g21a6017e476_1_0" descr="Tableau Logo Transparent"/>
          <p:cNvPicPr preferRelativeResize="0"/>
          <p:nvPr/>
        </p:nvPicPr>
        <p:blipFill rotWithShape="1">
          <a:blip r:embed="rId12">
            <a:alphaModFix/>
          </a:blip>
          <a:srcRect l="20016" t="10635" r="22102" b="22578"/>
          <a:stretch/>
        </p:blipFill>
        <p:spPr>
          <a:xfrm>
            <a:off x="40921300" y="7788710"/>
            <a:ext cx="1370100" cy="1053916"/>
          </a:xfrm>
          <a:prstGeom prst="rect">
            <a:avLst/>
          </a:prstGeom>
          <a:noFill/>
          <a:ln>
            <a:noFill/>
          </a:ln>
        </p:spPr>
      </p:pic>
      <p:sp>
        <p:nvSpPr>
          <p:cNvPr id="124" name="Google Shape;124;g21a6017e476_1_0"/>
          <p:cNvSpPr txBox="1"/>
          <p:nvPr/>
        </p:nvSpPr>
        <p:spPr>
          <a:xfrm>
            <a:off x="28304348" y="33191727"/>
            <a:ext cx="3951600" cy="3109200"/>
          </a:xfrm>
          <a:prstGeom prst="rect">
            <a:avLst/>
          </a:prstGeom>
          <a:noFill/>
          <a:ln>
            <a:noFill/>
          </a:ln>
        </p:spPr>
        <p:txBody>
          <a:bodyPr spcFirstLastPara="1" wrap="square" lIns="91425" tIns="45700" rIns="91425" bIns="45700" anchor="t" anchorCtr="0">
            <a:spAutoFit/>
          </a:bodyPr>
          <a:lstStyle/>
          <a:p>
            <a:pPr marL="457200" marR="0" lvl="0" indent="-406400" algn="l" rtl="0">
              <a:lnSpc>
                <a:spcPct val="100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S</a:t>
            </a:r>
            <a:r>
              <a:rPr lang="en-US" sz="2800" b="0" i="0" u="none" strike="noStrike" cap="none" dirty="0">
                <a:solidFill>
                  <a:srgbClr val="000000"/>
                </a:solidFill>
                <a:latin typeface="Times New Roman"/>
                <a:ea typeface="Times New Roman"/>
                <a:cs typeface="Times New Roman"/>
                <a:sym typeface="Times New Roman"/>
              </a:rPr>
              <a:t>hort </a:t>
            </a:r>
            <a:r>
              <a:rPr lang="en-US" sz="2800" dirty="0">
                <a:latin typeface="Times New Roman"/>
                <a:ea typeface="Times New Roman"/>
                <a:cs typeface="Times New Roman"/>
                <a:sym typeface="Times New Roman"/>
              </a:rPr>
              <a:t>help</a:t>
            </a:r>
            <a:r>
              <a:rPr lang="en-US" sz="2800" b="0" i="0" u="none" strike="noStrike" cap="none" dirty="0">
                <a:solidFill>
                  <a:srgbClr val="000000"/>
                </a:solidFill>
                <a:latin typeface="Times New Roman"/>
                <a:ea typeface="Times New Roman"/>
                <a:cs typeface="Times New Roman"/>
                <a:sym typeface="Times New Roman"/>
              </a:rPr>
              <a:t> videos </a:t>
            </a:r>
            <a:r>
              <a:rPr lang="en-US" sz="2800" dirty="0">
                <a:latin typeface="Times New Roman"/>
                <a:ea typeface="Times New Roman"/>
                <a:cs typeface="Times New Roman"/>
                <a:sym typeface="Times New Roman"/>
              </a:rPr>
              <a:t>to guide customers and i</a:t>
            </a:r>
            <a:r>
              <a:rPr lang="en-US" sz="2800" b="0" i="0" u="none" strike="noStrike" cap="none" dirty="0">
                <a:solidFill>
                  <a:srgbClr val="000000"/>
                </a:solidFill>
                <a:latin typeface="Times New Roman"/>
                <a:ea typeface="Times New Roman"/>
                <a:cs typeface="Times New Roman"/>
                <a:sym typeface="Times New Roman"/>
              </a:rPr>
              <a:t>mprove their experience. </a:t>
            </a:r>
            <a:endParaRPr sz="2800" b="0" i="0" u="none" strike="noStrike" cap="none" dirty="0">
              <a:solidFill>
                <a:srgbClr val="000000"/>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C</a:t>
            </a:r>
            <a:r>
              <a:rPr lang="en-US" sz="2800" b="0" i="0" u="none" strike="noStrike" cap="none" dirty="0">
                <a:solidFill>
                  <a:srgbClr val="000000"/>
                </a:solidFill>
                <a:latin typeface="Times New Roman"/>
                <a:ea typeface="Times New Roman"/>
                <a:cs typeface="Times New Roman"/>
                <a:sym typeface="Times New Roman"/>
              </a:rPr>
              <a:t>ould in turn reduce the number of tickets as well.</a:t>
            </a:r>
            <a:endParaRPr sz="2800" b="0" i="0" u="none" strike="noStrike" cap="none" dirty="0">
              <a:solidFill>
                <a:srgbClr val="000000"/>
              </a:solidFill>
              <a:latin typeface="Times New Roman"/>
              <a:ea typeface="Times New Roman"/>
              <a:cs typeface="Times New Roman"/>
              <a:sym typeface="Times New Roman"/>
            </a:endParaRPr>
          </a:p>
        </p:txBody>
      </p:sp>
      <p:sp>
        <p:nvSpPr>
          <p:cNvPr id="125" name="Google Shape;125;g21a6017e476_1_0"/>
          <p:cNvSpPr txBox="1"/>
          <p:nvPr/>
        </p:nvSpPr>
        <p:spPr>
          <a:xfrm>
            <a:off x="33131761" y="33247829"/>
            <a:ext cx="7249500" cy="3109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Times New Roman"/>
                <a:ea typeface="Times New Roman"/>
                <a:cs typeface="Times New Roman"/>
                <a:sym typeface="Times New Roman"/>
              </a:rPr>
              <a:t>Since majority of customer tickets are only on four days of the week. Employees could be given </a:t>
            </a:r>
            <a:r>
              <a:rPr lang="en-US" sz="2800" b="1" i="0" u="none" strike="noStrike" cap="none" dirty="0">
                <a:solidFill>
                  <a:srgbClr val="000000"/>
                </a:solidFill>
                <a:latin typeface="Times New Roman"/>
                <a:ea typeface="Times New Roman"/>
                <a:cs typeface="Times New Roman"/>
                <a:sym typeface="Times New Roman"/>
              </a:rPr>
              <a:t>shorter work weeks or half workdays</a:t>
            </a:r>
            <a:r>
              <a:rPr lang="en-US" sz="2800" dirty="0">
                <a:latin typeface="Times New Roman"/>
                <a:ea typeface="Times New Roman"/>
                <a:cs typeface="Times New Roman"/>
                <a:sym typeface="Times New Roman"/>
              </a:rPr>
              <a:t>.</a:t>
            </a:r>
            <a:endParaRPr sz="2800" dirty="0">
              <a:latin typeface="Times New Roman"/>
              <a:ea typeface="Times New Roman"/>
              <a:cs typeface="Times New Roman"/>
              <a:sym typeface="Times New Roman"/>
            </a:endParaRPr>
          </a:p>
          <a:p>
            <a:pPr marL="457200" marR="0" lvl="0" indent="-406400" algn="l" rtl="0">
              <a:lnSpc>
                <a:spcPct val="100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Happier employees</a:t>
            </a:r>
            <a:endParaRPr sz="2800" dirty="0">
              <a:latin typeface="Times New Roman"/>
              <a:ea typeface="Times New Roman"/>
              <a:cs typeface="Times New Roman"/>
              <a:sym typeface="Times New Roman"/>
            </a:endParaRPr>
          </a:p>
          <a:p>
            <a:pPr marL="457200" marR="0" lvl="0" indent="-406400" algn="l" rtl="0">
              <a:lnSpc>
                <a:spcPct val="100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Less stress</a:t>
            </a:r>
            <a:endParaRPr sz="2800" dirty="0">
              <a:latin typeface="Times New Roman"/>
              <a:ea typeface="Times New Roman"/>
              <a:cs typeface="Times New Roman"/>
              <a:sym typeface="Times New Roman"/>
            </a:endParaRPr>
          </a:p>
          <a:p>
            <a:pPr marL="457200" marR="0" lvl="0" indent="-406400" algn="l" rtl="0">
              <a:lnSpc>
                <a:spcPct val="100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Reduce Labor Costs</a:t>
            </a:r>
            <a:endParaRPr sz="2800" dirty="0">
              <a:latin typeface="Times New Roman"/>
              <a:ea typeface="Times New Roman"/>
              <a:cs typeface="Times New Roman"/>
              <a:sym typeface="Times New Roman"/>
            </a:endParaRPr>
          </a:p>
          <a:p>
            <a:pPr marL="457200" marR="0" lvl="0" indent="-406400" algn="l" rtl="0">
              <a:lnSpc>
                <a:spcPct val="100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Increased employee morale</a:t>
            </a:r>
            <a:endParaRPr sz="2800" dirty="0">
              <a:latin typeface="Times New Roman"/>
              <a:ea typeface="Times New Roman"/>
              <a:cs typeface="Times New Roman"/>
              <a:sym typeface="Times New Roman"/>
            </a:endParaRPr>
          </a:p>
        </p:txBody>
      </p:sp>
      <p:sp>
        <p:nvSpPr>
          <p:cNvPr id="126" name="Google Shape;126;g21a6017e476_1_0"/>
          <p:cNvSpPr txBox="1"/>
          <p:nvPr/>
        </p:nvSpPr>
        <p:spPr>
          <a:xfrm>
            <a:off x="34205525" y="11266198"/>
            <a:ext cx="6170636" cy="1384954"/>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8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Using BERTopic and </a:t>
            </a:r>
            <a:r>
              <a:rPr lang="en-US" sz="2800" dirty="0">
                <a:solidFill>
                  <a:schemeClr val="dk1"/>
                </a:solidFill>
                <a:latin typeface="Times New Roman"/>
                <a:ea typeface="Times New Roman"/>
                <a:cs typeface="Times New Roman"/>
                <a:sym typeface="Times New Roman"/>
              </a:rPr>
              <a:t>Scikit-Learn, we analyzed the key topics of customer tickets. </a:t>
            </a:r>
            <a:endParaRPr sz="2800" b="0" i="0" u="none" strike="noStrike" cap="none" dirty="0">
              <a:solidFill>
                <a:schemeClr val="dk1"/>
              </a:solidFill>
              <a:latin typeface="Times New Roman"/>
              <a:ea typeface="Times New Roman"/>
              <a:cs typeface="Times New Roman"/>
              <a:sym typeface="Times New Roman"/>
            </a:endParaRPr>
          </a:p>
        </p:txBody>
      </p:sp>
      <p:pic>
        <p:nvPicPr>
          <p:cNvPr id="127" name="Google Shape;127;g21a6017e476_1_0"/>
          <p:cNvPicPr preferRelativeResize="0"/>
          <p:nvPr/>
        </p:nvPicPr>
        <p:blipFill>
          <a:blip r:embed="rId13">
            <a:alphaModFix/>
          </a:blip>
          <a:stretch>
            <a:fillRect/>
          </a:stretch>
        </p:blipFill>
        <p:spPr>
          <a:xfrm>
            <a:off x="35249300" y="12931213"/>
            <a:ext cx="3870300" cy="491468"/>
          </a:xfrm>
          <a:prstGeom prst="rect">
            <a:avLst/>
          </a:prstGeom>
          <a:noFill/>
          <a:ln>
            <a:noFill/>
          </a:ln>
        </p:spPr>
      </p:pic>
      <p:sp>
        <p:nvSpPr>
          <p:cNvPr id="128" name="Google Shape;128;g21a6017e476_1_0"/>
          <p:cNvSpPr txBox="1"/>
          <p:nvPr/>
        </p:nvSpPr>
        <p:spPr>
          <a:xfrm>
            <a:off x="21117046" y="32526978"/>
            <a:ext cx="63375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3600" dirty="0">
                <a:solidFill>
                  <a:schemeClr val="dk1"/>
                </a:solidFill>
                <a:latin typeface="Aharoni"/>
                <a:ea typeface="Aharoni"/>
                <a:cs typeface="Aharoni"/>
                <a:sym typeface="Aharoni"/>
              </a:rPr>
              <a:t>Help Video</a:t>
            </a:r>
            <a:r>
              <a:rPr lang="en-US" sz="3600" b="0" i="0" u="none" strike="noStrike" cap="none" dirty="0">
                <a:solidFill>
                  <a:schemeClr val="dk1"/>
                </a:solidFill>
                <a:latin typeface="Aharoni"/>
                <a:ea typeface="Aharoni"/>
                <a:cs typeface="Aharoni"/>
                <a:sym typeface="Aharoni"/>
              </a:rPr>
              <a:t> Mockup</a:t>
            </a:r>
            <a:endParaRPr sz="3600" b="0" i="0" u="none" strike="noStrike" cap="none" dirty="0">
              <a:solidFill>
                <a:srgbClr val="000000"/>
              </a:solidFill>
              <a:latin typeface="Arial"/>
              <a:ea typeface="Arial"/>
              <a:cs typeface="Arial"/>
              <a:sym typeface="Arial"/>
            </a:endParaRPr>
          </a:p>
        </p:txBody>
      </p:sp>
      <p:sp>
        <p:nvSpPr>
          <p:cNvPr id="130" name="Google Shape;130;g21a6017e476_1_0"/>
          <p:cNvSpPr txBox="1"/>
          <p:nvPr/>
        </p:nvSpPr>
        <p:spPr>
          <a:xfrm>
            <a:off x="32682980" y="32503689"/>
            <a:ext cx="63375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3600" dirty="0">
                <a:solidFill>
                  <a:schemeClr val="dk1"/>
                </a:solidFill>
                <a:latin typeface="Aharoni"/>
                <a:ea typeface="Aharoni"/>
                <a:cs typeface="Aharoni"/>
                <a:sym typeface="Aharoni"/>
              </a:rPr>
              <a:t>Staffing Strategies</a:t>
            </a:r>
            <a:endParaRPr sz="3600" b="0" i="0" u="none" strike="noStrike" cap="none" dirty="0">
              <a:solidFill>
                <a:srgbClr val="000000"/>
              </a:solidFill>
              <a:latin typeface="Arial"/>
              <a:ea typeface="Arial"/>
              <a:cs typeface="Arial"/>
              <a:sym typeface="Arial"/>
            </a:endParaRPr>
          </a:p>
        </p:txBody>
      </p:sp>
      <p:cxnSp>
        <p:nvCxnSpPr>
          <p:cNvPr id="132" name="Google Shape;132;g21a6017e476_1_0"/>
          <p:cNvCxnSpPr/>
          <p:nvPr/>
        </p:nvCxnSpPr>
        <p:spPr>
          <a:xfrm flipH="1">
            <a:off x="32171175" y="17073225"/>
            <a:ext cx="685800" cy="9600"/>
          </a:xfrm>
          <a:prstGeom prst="straightConnector1">
            <a:avLst/>
          </a:prstGeom>
          <a:noFill/>
          <a:ln w="38100" cap="flat" cmpd="sng">
            <a:solidFill>
              <a:schemeClr val="dk2"/>
            </a:solidFill>
            <a:prstDash val="solid"/>
            <a:round/>
            <a:headEnd type="none" w="sm" len="sm"/>
            <a:tailEnd type="triangle" w="med" len="med"/>
          </a:ln>
        </p:spPr>
      </p:cxnSp>
      <p:cxnSp>
        <p:nvCxnSpPr>
          <p:cNvPr id="133" name="Google Shape;133;g21a6017e476_1_0"/>
          <p:cNvCxnSpPr/>
          <p:nvPr/>
        </p:nvCxnSpPr>
        <p:spPr>
          <a:xfrm>
            <a:off x="30821650" y="11565450"/>
            <a:ext cx="0" cy="1362000"/>
          </a:xfrm>
          <a:prstGeom prst="straightConnector1">
            <a:avLst/>
          </a:prstGeom>
          <a:noFill/>
          <a:ln w="38100" cap="flat" cmpd="sng">
            <a:solidFill>
              <a:schemeClr val="dk2"/>
            </a:solidFill>
            <a:prstDash val="solid"/>
            <a:round/>
            <a:headEnd type="none" w="sm" len="sm"/>
            <a:tailEnd type="triangle" w="med" len="med"/>
          </a:ln>
        </p:spPr>
      </p:cxnSp>
      <p:pic>
        <p:nvPicPr>
          <p:cNvPr id="5" name="Picture 4">
            <a:extLst>
              <a:ext uri="{FF2B5EF4-FFF2-40B4-BE49-F238E27FC236}">
                <a16:creationId xmlns:a16="http://schemas.microsoft.com/office/drawing/2014/main" id="{4F0CE484-B463-8C3B-8BBB-826A57C819E9}"/>
              </a:ext>
            </a:extLst>
          </p:cNvPr>
          <p:cNvPicPr>
            <a:picLocks noChangeAspect="1"/>
          </p:cNvPicPr>
          <p:nvPr/>
        </p:nvPicPr>
        <p:blipFill>
          <a:blip r:embed="rId14"/>
          <a:stretch>
            <a:fillRect/>
          </a:stretch>
        </p:blipFill>
        <p:spPr>
          <a:xfrm>
            <a:off x="7354670" y="33333554"/>
            <a:ext cx="7709209" cy="4356871"/>
          </a:xfrm>
          <a:prstGeom prst="rect">
            <a:avLst/>
          </a:prstGeom>
        </p:spPr>
      </p:pic>
      <p:pic>
        <p:nvPicPr>
          <p:cNvPr id="9" name="Picture 8">
            <a:extLst>
              <a:ext uri="{FF2B5EF4-FFF2-40B4-BE49-F238E27FC236}">
                <a16:creationId xmlns:a16="http://schemas.microsoft.com/office/drawing/2014/main" id="{93A26901-3119-8E07-7146-3CE2B199A3A5}"/>
              </a:ext>
            </a:extLst>
          </p:cNvPr>
          <p:cNvPicPr>
            <a:picLocks noChangeAspect="1"/>
          </p:cNvPicPr>
          <p:nvPr/>
        </p:nvPicPr>
        <p:blipFill>
          <a:blip r:embed="rId15"/>
          <a:stretch>
            <a:fillRect/>
          </a:stretch>
        </p:blipFill>
        <p:spPr>
          <a:xfrm>
            <a:off x="20222434" y="33303688"/>
            <a:ext cx="7717927" cy="4331679"/>
          </a:xfrm>
          <a:prstGeom prst="rect">
            <a:avLst/>
          </a:prstGeom>
        </p:spPr>
      </p:pic>
      <p:sp>
        <p:nvSpPr>
          <p:cNvPr id="10" name="TextBox 9">
            <a:extLst>
              <a:ext uri="{FF2B5EF4-FFF2-40B4-BE49-F238E27FC236}">
                <a16:creationId xmlns:a16="http://schemas.microsoft.com/office/drawing/2014/main" id="{4812D982-8345-F935-4E6A-16303EFA1A41}"/>
              </a:ext>
            </a:extLst>
          </p:cNvPr>
          <p:cNvSpPr txBox="1"/>
          <p:nvPr/>
        </p:nvSpPr>
        <p:spPr>
          <a:xfrm>
            <a:off x="25878416" y="27054647"/>
            <a:ext cx="1809017" cy="1323439"/>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Number </a:t>
            </a:r>
          </a:p>
          <a:p>
            <a:pPr algn="ctr"/>
            <a:r>
              <a:rPr lang="en-US" sz="2000" i="1" dirty="0">
                <a:latin typeface="Times New Roman" panose="02020603050405020304" pitchFamily="18" charset="0"/>
                <a:cs typeface="Times New Roman" panose="02020603050405020304" pitchFamily="18" charset="0"/>
              </a:rPr>
              <a:t>of </a:t>
            </a:r>
          </a:p>
          <a:p>
            <a:pPr algn="ctr"/>
            <a:r>
              <a:rPr lang="en-US" sz="2000" i="1" dirty="0">
                <a:latin typeface="Times New Roman" panose="02020603050405020304" pitchFamily="18" charset="0"/>
                <a:cs typeface="Times New Roman" panose="02020603050405020304" pitchFamily="18" charset="0"/>
              </a:rPr>
              <a:t>Customer Tickets</a:t>
            </a:r>
          </a:p>
        </p:txBody>
      </p:sp>
      <p:pic>
        <p:nvPicPr>
          <p:cNvPr id="1028" name="Picture 4" descr="Thunder Dungeon - Funny Memes, Funny Gifs and Funny videos daily. Submit  your own. - funny work memes-27-20230111">
            <a:extLst>
              <a:ext uri="{FF2B5EF4-FFF2-40B4-BE49-F238E27FC236}">
                <a16:creationId xmlns:a16="http://schemas.microsoft.com/office/drawing/2014/main" id="{00A07F6A-BEE1-6A97-6E32-390CA2BC9CF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985761" y="34470030"/>
            <a:ext cx="3348340" cy="3348340"/>
          </a:xfrm>
          <a:prstGeom prst="rect">
            <a:avLst/>
          </a:prstGeom>
          <a:noFill/>
          <a:extLst>
            <a:ext uri="{909E8E84-426E-40DD-AFC4-6F175D3DCCD1}">
              <a14:hiddenFill xmlns:a14="http://schemas.microsoft.com/office/drawing/2010/main">
                <a:solidFill>
                  <a:srgbClr val="FFFFFF"/>
                </a:solidFill>
              </a14:hiddenFill>
            </a:ext>
          </a:extLst>
        </p:spPr>
      </p:pic>
      <p:pic>
        <p:nvPicPr>
          <p:cNvPr id="11" name="Google Shape;90;g21a6017e476_1_0" descr="Sklearn Tutorial Python - Ander Fernández">
            <a:extLst>
              <a:ext uri="{FF2B5EF4-FFF2-40B4-BE49-F238E27FC236}">
                <a16:creationId xmlns:a16="http://schemas.microsoft.com/office/drawing/2014/main" id="{94872382-162E-415C-47AB-253AB32F1DCF}"/>
              </a:ext>
            </a:extLst>
          </p:cNvPr>
          <p:cNvPicPr preferRelativeResize="0"/>
          <p:nvPr/>
        </p:nvPicPr>
        <p:blipFill rotWithShape="1">
          <a:blip r:embed="rId17">
            <a:alphaModFix/>
          </a:blip>
          <a:srcRect l="28447" t="31151" r="30335" b="28323"/>
          <a:stretch/>
        </p:blipFill>
        <p:spPr>
          <a:xfrm>
            <a:off x="40003652" y="11756289"/>
            <a:ext cx="1500621" cy="841950"/>
          </a:xfrm>
          <a:prstGeom prst="roundRect">
            <a:avLst>
              <a:gd name="adj" fmla="val 35898"/>
            </a:avLst>
          </a:prstGeom>
          <a:noFill/>
          <a:ln>
            <a:noFill/>
          </a:ln>
        </p:spPr>
      </p:pic>
      <p:pic>
        <p:nvPicPr>
          <p:cNvPr id="13" name="Picture 12" descr="Graphical user interface, text&#10;&#10;Description automatically generated">
            <a:extLst>
              <a:ext uri="{FF2B5EF4-FFF2-40B4-BE49-F238E27FC236}">
                <a16:creationId xmlns:a16="http://schemas.microsoft.com/office/drawing/2014/main" id="{43B9F9EF-D894-5D6A-5D12-163176C1CA7B}"/>
              </a:ext>
            </a:extLst>
          </p:cNvPr>
          <p:cNvPicPr>
            <a:picLocks noChangeAspect="1"/>
          </p:cNvPicPr>
          <p:nvPr/>
        </p:nvPicPr>
        <p:blipFill>
          <a:blip r:embed="rId18"/>
          <a:stretch>
            <a:fillRect/>
          </a:stretch>
        </p:blipFill>
        <p:spPr>
          <a:xfrm>
            <a:off x="40136028" y="10697949"/>
            <a:ext cx="1839143" cy="9195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5954647"/>
      </p:ext>
    </p:extLst>
  </p:cSld>
  <p:clrMapOvr>
    <a:masterClrMapping/>
  </p:clrMapOvr>
</p:sld>
</file>

<file path=ppt/theme/theme1.xml><?xml version="1.0" encoding="utf-8"?>
<a:theme xmlns:a="http://schemas.openxmlformats.org/drawingml/2006/main" name="Secondary">
  <a:themeElements>
    <a:clrScheme name="Custom 14">
      <a:dk1>
        <a:srgbClr val="000000"/>
      </a:dk1>
      <a:lt1>
        <a:srgbClr val="FFFFFF"/>
      </a:lt1>
      <a:dk2>
        <a:srgbClr val="445EA2"/>
      </a:dk2>
      <a:lt2>
        <a:srgbClr val="EBEBEB"/>
      </a:lt2>
      <a:accent1>
        <a:srgbClr val="4495A2"/>
      </a:accent1>
      <a:accent2>
        <a:srgbClr val="7CA655"/>
      </a:accent2>
      <a:accent3>
        <a:srgbClr val="FFC000"/>
      </a:accent3>
      <a:accent4>
        <a:srgbClr val="DF8C40"/>
      </a:accent4>
      <a:accent5>
        <a:srgbClr val="DF5D40"/>
      </a:accent5>
      <a:accent6>
        <a:srgbClr val="8760AD"/>
      </a:accent6>
      <a:hlink>
        <a:srgbClr val="DF5D40"/>
      </a:hlink>
      <a:folHlink>
        <a:srgbClr val="8760A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4677</TotalTime>
  <Words>908</Words>
  <Application>Microsoft Office PowerPoint</Application>
  <PresentationFormat>Custom</PresentationFormat>
  <Paragraphs>81</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Schoolbell</vt:lpstr>
      <vt:lpstr>Times New Roman</vt:lpstr>
      <vt:lpstr>Aharoni</vt:lpstr>
      <vt:lpstr>Secondary</vt:lpstr>
      <vt:lpstr>How Data Science and Machine Learning is helping Local Businesses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Data Science and Machine Learning is helping Local Businesses</dc:title>
  <dc:creator>Saisiddharth Nandhakumar</dc:creator>
  <cp:lastModifiedBy>Saisiddharth Nandhakumar</cp:lastModifiedBy>
  <cp:revision>3</cp:revision>
  <dcterms:created xsi:type="dcterms:W3CDTF">2023-02-09T05:55:34Z</dcterms:created>
  <dcterms:modified xsi:type="dcterms:W3CDTF">2023-04-22T19:25:25Z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