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4"/>
  </p:notesMasterIdLst>
  <p:sldIdLst>
    <p:sldId id="278" r:id="rId2"/>
    <p:sldId id="279" r:id="rId3"/>
    <p:sldId id="280" r:id="rId4"/>
    <p:sldId id="281" r:id="rId5"/>
    <p:sldId id="283" r:id="rId6"/>
    <p:sldId id="282" r:id="rId7"/>
    <p:sldId id="294" r:id="rId8"/>
    <p:sldId id="295" r:id="rId9"/>
    <p:sldId id="296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288" r:id="rId22"/>
    <p:sldId id="293" r:id="rId2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4CBB93-898E-4A2A-8800-A2FCBA9D6A53}">
          <p14:sldIdLst>
            <p14:sldId id="278"/>
            <p14:sldId id="279"/>
            <p14:sldId id="280"/>
            <p14:sldId id="281"/>
            <p14:sldId id="283"/>
            <p14:sldId id="282"/>
            <p14:sldId id="294"/>
            <p14:sldId id="295"/>
            <p14:sldId id="296"/>
          </p14:sldIdLst>
        </p14:section>
        <p14:section name="Untitled Section" id="{AA14DC90-D749-4B76-A9E1-AA8339AC2970}">
          <p14:sldIdLst/>
        </p14:section>
        <p14:section name="Untitled Section" id="{605AEDE5-D07F-45E9-A69D-CD1109A0057A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88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0F1EEF-6C27-4189-93DA-706D60982454}" v="844" dt="2023-06-13T06:08:49.435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09" autoAdjust="0"/>
  </p:normalViewPr>
  <p:slideViewPr>
    <p:cSldViewPr snapToGrid="0" snapToObjects="1">
      <p:cViewPr varScale="1">
        <p:scale>
          <a:sx n="75" d="100"/>
          <a:sy n="75" d="100"/>
        </p:scale>
        <p:origin x="450" y="6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 Laaz" userId="00d43e4794d907b4" providerId="LiveId" clId="{530F1EEF-6C27-4189-93DA-706D60982454}"/>
    <pc:docChg chg="undo custSel addSld delSld modSld sldOrd addSection modSection">
      <pc:chgData name="Vel Laaz" userId="00d43e4794d907b4" providerId="LiveId" clId="{530F1EEF-6C27-4189-93DA-706D60982454}" dt="2023-06-15T22:22:53.715" v="1472" actId="47"/>
      <pc:docMkLst>
        <pc:docMk/>
      </pc:docMkLst>
      <pc:sldChg chg="modAnim">
        <pc:chgData name="Vel Laaz" userId="00d43e4794d907b4" providerId="LiveId" clId="{530F1EEF-6C27-4189-93DA-706D60982454}" dt="2023-06-13T01:02:16.329" v="828"/>
        <pc:sldMkLst>
          <pc:docMk/>
          <pc:sldMk cId="979622006" sldId="280"/>
        </pc:sldMkLst>
      </pc:sldChg>
      <pc:sldChg chg="modSp modAnim">
        <pc:chgData name="Vel Laaz" userId="00d43e4794d907b4" providerId="LiveId" clId="{530F1EEF-6C27-4189-93DA-706D60982454}" dt="2023-06-13T06:03:13.164" v="1443" actId="20577"/>
        <pc:sldMkLst>
          <pc:docMk/>
          <pc:sldMk cId="2903841477" sldId="283"/>
        </pc:sldMkLst>
        <pc:spChg chg="mod">
          <ac:chgData name="Vel Laaz" userId="00d43e4794d907b4" providerId="LiveId" clId="{530F1EEF-6C27-4189-93DA-706D60982454}" dt="2023-06-13T06:03:13.164" v="1443" actId="20577"/>
          <ac:spMkLst>
            <pc:docMk/>
            <pc:sldMk cId="2903841477" sldId="283"/>
            <ac:spMk id="10" creationId="{3C384851-0464-9CC7-AB74-84250E6C7974}"/>
          </ac:spMkLst>
        </pc:spChg>
      </pc:sldChg>
      <pc:sldChg chg="addSp delSp modSp del mod">
        <pc:chgData name="Vel Laaz" userId="00d43e4794d907b4" providerId="LiveId" clId="{530F1EEF-6C27-4189-93DA-706D60982454}" dt="2023-06-15T22:22:53.715" v="1472" actId="47"/>
        <pc:sldMkLst>
          <pc:docMk/>
          <pc:sldMk cId="2011930182" sldId="285"/>
        </pc:sldMkLst>
        <pc:spChg chg="add mod">
          <ac:chgData name="Vel Laaz" userId="00d43e4794d907b4" providerId="LiveId" clId="{530F1EEF-6C27-4189-93DA-706D60982454}" dt="2023-06-13T00:59:15.693" v="779" actId="478"/>
          <ac:spMkLst>
            <pc:docMk/>
            <pc:sldMk cId="2011930182" sldId="285"/>
            <ac:spMk id="5" creationId="{6E2873EA-924F-E73D-5ED5-1D2AA5C22533}"/>
          </ac:spMkLst>
        </pc:spChg>
        <pc:spChg chg="add mod">
          <ac:chgData name="Vel Laaz" userId="00d43e4794d907b4" providerId="LiveId" clId="{530F1EEF-6C27-4189-93DA-706D60982454}" dt="2023-06-13T00:59:21.533" v="781" actId="1076"/>
          <ac:spMkLst>
            <pc:docMk/>
            <pc:sldMk cId="2011930182" sldId="285"/>
            <ac:spMk id="8" creationId="{5E4F8F8A-D013-8217-0DFC-162B1FEEB932}"/>
          </ac:spMkLst>
        </pc:spChg>
        <pc:spChg chg="add mod">
          <ac:chgData name="Vel Laaz" userId="00d43e4794d907b4" providerId="LiveId" clId="{530F1EEF-6C27-4189-93DA-706D60982454}" dt="2023-06-13T00:59:29.490" v="783" actId="1076"/>
          <ac:spMkLst>
            <pc:docMk/>
            <pc:sldMk cId="2011930182" sldId="285"/>
            <ac:spMk id="11" creationId="{FF82CEA6-6245-51E8-B79F-8DF6152A03C4}"/>
          </ac:spMkLst>
        </pc:spChg>
        <pc:picChg chg="del">
          <ac:chgData name="Vel Laaz" userId="00d43e4794d907b4" providerId="LiveId" clId="{530F1EEF-6C27-4189-93DA-706D60982454}" dt="2023-06-13T00:59:15.693" v="779" actId="478"/>
          <ac:picMkLst>
            <pc:docMk/>
            <pc:sldMk cId="2011930182" sldId="285"/>
            <ac:picMk id="16" creationId="{53DF829E-A1C4-421E-3B50-ABC29F74AD7E}"/>
          </ac:picMkLst>
        </pc:picChg>
        <pc:picChg chg="del">
          <ac:chgData name="Vel Laaz" userId="00d43e4794d907b4" providerId="LiveId" clId="{530F1EEF-6C27-4189-93DA-706D60982454}" dt="2023-06-13T00:59:17.570" v="780" actId="478"/>
          <ac:picMkLst>
            <pc:docMk/>
            <pc:sldMk cId="2011930182" sldId="285"/>
            <ac:picMk id="18" creationId="{E5C9C66F-AADD-4ED0-1C1D-B85BA2731ECA}"/>
          </ac:picMkLst>
        </pc:picChg>
        <pc:picChg chg="del">
          <ac:chgData name="Vel Laaz" userId="00d43e4794d907b4" providerId="LiveId" clId="{530F1EEF-6C27-4189-93DA-706D60982454}" dt="2023-06-13T00:59:23.065" v="782" actId="478"/>
          <ac:picMkLst>
            <pc:docMk/>
            <pc:sldMk cId="2011930182" sldId="285"/>
            <ac:picMk id="20" creationId="{886BA800-53E3-4B2D-1E62-F03543D34994}"/>
          </ac:picMkLst>
        </pc:picChg>
      </pc:sldChg>
      <pc:sldChg chg="modSp mod">
        <pc:chgData name="Vel Laaz" userId="00d43e4794d907b4" providerId="LiveId" clId="{530F1EEF-6C27-4189-93DA-706D60982454}" dt="2023-06-13T01:07:15.094" v="862" actId="14100"/>
        <pc:sldMkLst>
          <pc:docMk/>
          <pc:sldMk cId="1600494506" sldId="288"/>
        </pc:sldMkLst>
        <pc:spChg chg="mod">
          <ac:chgData name="Vel Laaz" userId="00d43e4794d907b4" providerId="LiveId" clId="{530F1EEF-6C27-4189-93DA-706D60982454}" dt="2023-06-13T01:06:33.215" v="858" actId="1076"/>
          <ac:spMkLst>
            <pc:docMk/>
            <pc:sldMk cId="1600494506" sldId="288"/>
            <ac:spMk id="19" creationId="{270C77AB-7E91-84A6-3E62-DAB80E1E4481}"/>
          </ac:spMkLst>
        </pc:spChg>
        <pc:spChg chg="mod">
          <ac:chgData name="Vel Laaz" userId="00d43e4794d907b4" providerId="LiveId" clId="{530F1EEF-6C27-4189-93DA-706D60982454}" dt="2023-06-13T01:06:22.260" v="857" actId="14100"/>
          <ac:spMkLst>
            <pc:docMk/>
            <pc:sldMk cId="1600494506" sldId="288"/>
            <ac:spMk id="20" creationId="{15DD9AC8-4A5F-70DB-AA68-C461059D81A1}"/>
          </ac:spMkLst>
        </pc:spChg>
        <pc:spChg chg="mod">
          <ac:chgData name="Vel Laaz" userId="00d43e4794d907b4" providerId="LiveId" clId="{530F1EEF-6C27-4189-93DA-706D60982454}" dt="2023-06-13T01:06:44.457" v="859" actId="1076"/>
          <ac:spMkLst>
            <pc:docMk/>
            <pc:sldMk cId="1600494506" sldId="288"/>
            <ac:spMk id="21" creationId="{A28A203B-0CF0-2AB0-5F54-07C8E3003918}"/>
          </ac:spMkLst>
        </pc:spChg>
        <pc:spChg chg="mod">
          <ac:chgData name="Vel Laaz" userId="00d43e4794d907b4" providerId="LiveId" clId="{530F1EEF-6C27-4189-93DA-706D60982454}" dt="2023-06-13T01:07:15.094" v="862" actId="14100"/>
          <ac:spMkLst>
            <pc:docMk/>
            <pc:sldMk cId="1600494506" sldId="288"/>
            <ac:spMk id="23" creationId="{9D48D07F-2D5B-F0D5-4005-197607C4F197}"/>
          </ac:spMkLst>
        </pc:spChg>
      </pc:sldChg>
      <pc:sldChg chg="modSp mod modAnim">
        <pc:chgData name="Vel Laaz" userId="00d43e4794d907b4" providerId="LiveId" clId="{530F1EEF-6C27-4189-93DA-706D60982454}" dt="2023-06-13T01:03:45.540" v="845"/>
        <pc:sldMkLst>
          <pc:docMk/>
          <pc:sldMk cId="4163620819" sldId="294"/>
        </pc:sldMkLst>
        <pc:spChg chg="mod">
          <ac:chgData name="Vel Laaz" userId="00d43e4794d907b4" providerId="LiveId" clId="{530F1EEF-6C27-4189-93DA-706D60982454}" dt="2023-06-13T01:03:06.099" v="834" actId="1076"/>
          <ac:spMkLst>
            <pc:docMk/>
            <pc:sldMk cId="4163620819" sldId="294"/>
            <ac:spMk id="2" creationId="{62C76363-1AC4-0F4A-FEEE-0F686408A65D}"/>
          </ac:spMkLst>
        </pc:spChg>
      </pc:sldChg>
      <pc:sldChg chg="modSp modAnim">
        <pc:chgData name="Vel Laaz" userId="00d43e4794d907b4" providerId="LiveId" clId="{530F1EEF-6C27-4189-93DA-706D60982454}" dt="2023-06-13T06:08:49.435" v="1452" actId="20577"/>
        <pc:sldMkLst>
          <pc:docMk/>
          <pc:sldMk cId="2345612449" sldId="295"/>
        </pc:sldMkLst>
        <pc:spChg chg="mod">
          <ac:chgData name="Vel Laaz" userId="00d43e4794d907b4" providerId="LiveId" clId="{530F1EEF-6C27-4189-93DA-706D60982454}" dt="2023-06-13T06:08:49.435" v="1452" actId="20577"/>
          <ac:spMkLst>
            <pc:docMk/>
            <pc:sldMk cId="2345612449" sldId="295"/>
            <ac:spMk id="3" creationId="{3AAF27A3-35D4-6697-DF84-81B86D3A8C24}"/>
          </ac:spMkLst>
        </pc:spChg>
      </pc:sldChg>
      <pc:sldChg chg="modSp mod">
        <pc:chgData name="Vel Laaz" userId="00d43e4794d907b4" providerId="LiveId" clId="{530F1EEF-6C27-4189-93DA-706D60982454}" dt="2023-06-13T06:10:28.920" v="1470" actId="122"/>
        <pc:sldMkLst>
          <pc:docMk/>
          <pc:sldMk cId="1318311394" sldId="296"/>
        </pc:sldMkLst>
        <pc:spChg chg="mod">
          <ac:chgData name="Vel Laaz" userId="00d43e4794d907b4" providerId="LiveId" clId="{530F1EEF-6C27-4189-93DA-706D60982454}" dt="2023-06-13T06:10:28.920" v="1470" actId="122"/>
          <ac:spMkLst>
            <pc:docMk/>
            <pc:sldMk cId="1318311394" sldId="296"/>
            <ac:spMk id="2" creationId="{A5112FBB-A8FA-01EB-8985-C6D26121A063}"/>
          </ac:spMkLst>
        </pc:spChg>
      </pc:sldChg>
      <pc:sldChg chg="new del">
        <pc:chgData name="Vel Laaz" userId="00d43e4794d907b4" providerId="LiveId" clId="{530F1EEF-6C27-4189-93DA-706D60982454}" dt="2023-06-12T21:19:13.120" v="1" actId="47"/>
        <pc:sldMkLst>
          <pc:docMk/>
          <pc:sldMk cId="467867678" sldId="297"/>
        </pc:sldMkLst>
      </pc:sldChg>
      <pc:sldChg chg="new del">
        <pc:chgData name="Vel Laaz" userId="00d43e4794d907b4" providerId="LiveId" clId="{530F1EEF-6C27-4189-93DA-706D60982454}" dt="2023-06-12T21:19:42.794" v="8" actId="47"/>
        <pc:sldMkLst>
          <pc:docMk/>
          <pc:sldMk cId="2958444422" sldId="297"/>
        </pc:sldMkLst>
      </pc:sldChg>
      <pc:sldChg chg="new del">
        <pc:chgData name="Vel Laaz" userId="00d43e4794d907b4" providerId="LiveId" clId="{530F1EEF-6C27-4189-93DA-706D60982454}" dt="2023-06-12T21:19:41.500" v="7" actId="47"/>
        <pc:sldMkLst>
          <pc:docMk/>
          <pc:sldMk cId="755311423" sldId="298"/>
        </pc:sldMkLst>
      </pc:sldChg>
      <pc:sldChg chg="addSp delSp modSp new mod ord modClrScheme modAnim chgLayout">
        <pc:chgData name="Vel Laaz" userId="00d43e4794d907b4" providerId="LiveId" clId="{530F1EEF-6C27-4189-93DA-706D60982454}" dt="2023-06-13T05:23:26.812" v="872"/>
        <pc:sldMkLst>
          <pc:docMk/>
          <pc:sldMk cId="962891704" sldId="299"/>
        </pc:sldMkLst>
        <pc:spChg chg="del">
          <ac:chgData name="Vel Laaz" userId="00d43e4794d907b4" providerId="LiveId" clId="{530F1EEF-6C27-4189-93DA-706D60982454}" dt="2023-06-12T21:20:21.930" v="12" actId="478"/>
          <ac:spMkLst>
            <pc:docMk/>
            <pc:sldMk cId="962891704" sldId="299"/>
            <ac:spMk id="2" creationId="{A3B014D0-869F-24CA-85A2-8EF66BC026A1}"/>
          </ac:spMkLst>
        </pc:spChg>
        <pc:spChg chg="del">
          <ac:chgData name="Vel Laaz" userId="00d43e4794d907b4" providerId="LiveId" clId="{530F1EEF-6C27-4189-93DA-706D60982454}" dt="2023-06-12T21:20:19.343" v="11" actId="478"/>
          <ac:spMkLst>
            <pc:docMk/>
            <pc:sldMk cId="962891704" sldId="299"/>
            <ac:spMk id="3" creationId="{506D9CC8-2DD2-6454-BCCD-7E8B69969BEB}"/>
          </ac:spMkLst>
        </pc:spChg>
        <pc:spChg chg="del mod">
          <ac:chgData name="Vel Laaz" userId="00d43e4794d907b4" providerId="LiveId" clId="{530F1EEF-6C27-4189-93DA-706D60982454}" dt="2023-06-12T21:25:07.673" v="62" actId="478"/>
          <ac:spMkLst>
            <pc:docMk/>
            <pc:sldMk cId="962891704" sldId="299"/>
            <ac:spMk id="4" creationId="{4873E8E2-E383-7AF3-43A3-2110FE6182E9}"/>
          </ac:spMkLst>
        </pc:spChg>
        <pc:spChg chg="del mod modVis">
          <ac:chgData name="Vel Laaz" userId="00d43e4794d907b4" providerId="LiveId" clId="{530F1EEF-6C27-4189-93DA-706D60982454}" dt="2023-06-12T21:25:07.673" v="62" actId="478"/>
          <ac:spMkLst>
            <pc:docMk/>
            <pc:sldMk cId="962891704" sldId="299"/>
            <ac:spMk id="5" creationId="{D4A39599-6377-DD81-F5C7-438F016A12FE}"/>
          </ac:spMkLst>
        </pc:spChg>
        <pc:spChg chg="add del mod">
          <ac:chgData name="Vel Laaz" userId="00d43e4794d907b4" providerId="LiveId" clId="{530F1EEF-6C27-4189-93DA-706D60982454}" dt="2023-06-12T21:23:03.094" v="45" actId="26606"/>
          <ac:spMkLst>
            <pc:docMk/>
            <pc:sldMk cId="962891704" sldId="299"/>
            <ac:spMk id="12" creationId="{ADE6FABA-A8FD-7F1C-7759-8ED0D794DE04}"/>
          </ac:spMkLst>
        </pc:spChg>
        <pc:spChg chg="add del mod">
          <ac:chgData name="Vel Laaz" userId="00d43e4794d907b4" providerId="LiveId" clId="{530F1EEF-6C27-4189-93DA-706D60982454}" dt="2023-06-12T21:23:03.094" v="45" actId="26606"/>
          <ac:spMkLst>
            <pc:docMk/>
            <pc:sldMk cId="962891704" sldId="299"/>
            <ac:spMk id="14" creationId="{2420DAB5-132F-4A0E-3322-AD9F057C6C43}"/>
          </ac:spMkLst>
        </pc:spChg>
        <pc:spChg chg="add del">
          <ac:chgData name="Vel Laaz" userId="00d43e4794d907b4" providerId="LiveId" clId="{530F1EEF-6C27-4189-93DA-706D60982454}" dt="2023-06-12T21:24:31.164" v="52" actId="26606"/>
          <ac:spMkLst>
            <pc:docMk/>
            <pc:sldMk cId="962891704" sldId="299"/>
            <ac:spMk id="16" creationId="{30BF250F-A2DB-18FF-F10F-DED51B6F9AD7}"/>
          </ac:spMkLst>
        </pc:spChg>
        <pc:spChg chg="add del mod">
          <ac:chgData name="Vel Laaz" userId="00d43e4794d907b4" providerId="LiveId" clId="{530F1EEF-6C27-4189-93DA-706D60982454}" dt="2023-06-12T21:25:07.673" v="62" actId="478"/>
          <ac:spMkLst>
            <pc:docMk/>
            <pc:sldMk cId="962891704" sldId="299"/>
            <ac:spMk id="21" creationId="{DD46A842-DCB0-1EC9-658D-05876DA3CEB5}"/>
          </ac:spMkLst>
        </pc:spChg>
        <pc:spChg chg="add del">
          <ac:chgData name="Vel Laaz" userId="00d43e4794d907b4" providerId="LiveId" clId="{530F1EEF-6C27-4189-93DA-706D60982454}" dt="2023-06-12T23:59:37.455" v="398" actId="478"/>
          <ac:spMkLst>
            <pc:docMk/>
            <pc:sldMk cId="962891704" sldId="299"/>
            <ac:spMk id="22" creationId="{3D1741C8-4744-755A-7072-0461CD761126}"/>
          </ac:spMkLst>
        </pc:spChg>
        <pc:spChg chg="add del mod">
          <ac:chgData name="Vel Laaz" userId="00d43e4794d907b4" providerId="LiveId" clId="{530F1EEF-6C27-4189-93DA-706D60982454}" dt="2023-06-12T21:25:07.673" v="62" actId="478"/>
          <ac:spMkLst>
            <pc:docMk/>
            <pc:sldMk cId="962891704" sldId="299"/>
            <ac:spMk id="23" creationId="{773648E0-BC1D-25E4-5042-BC8287FC88EE}"/>
          </ac:spMkLst>
        </pc:spChg>
        <pc:spChg chg="add del mod">
          <ac:chgData name="Vel Laaz" userId="00d43e4794d907b4" providerId="LiveId" clId="{530F1EEF-6C27-4189-93DA-706D60982454}" dt="2023-06-12T21:25:07.673" v="62" actId="478"/>
          <ac:spMkLst>
            <pc:docMk/>
            <pc:sldMk cId="962891704" sldId="299"/>
            <ac:spMk id="25" creationId="{5DFDEEF5-4653-F95F-46CF-CCE69AC957CA}"/>
          </ac:spMkLst>
        </pc:spChg>
        <pc:spChg chg="add del mod">
          <ac:chgData name="Vel Laaz" userId="00d43e4794d907b4" providerId="LiveId" clId="{530F1EEF-6C27-4189-93DA-706D60982454}" dt="2023-06-12T21:25:07.673" v="62" actId="478"/>
          <ac:spMkLst>
            <pc:docMk/>
            <pc:sldMk cId="962891704" sldId="299"/>
            <ac:spMk id="27" creationId="{7D4FDE1A-80DF-8E99-B915-D9B6FF97CE2C}"/>
          </ac:spMkLst>
        </pc:spChg>
        <pc:spChg chg="add del mod">
          <ac:chgData name="Vel Laaz" userId="00d43e4794d907b4" providerId="LiveId" clId="{530F1EEF-6C27-4189-93DA-706D60982454}" dt="2023-06-12T21:25:07.673" v="62" actId="478"/>
          <ac:spMkLst>
            <pc:docMk/>
            <pc:sldMk cId="962891704" sldId="299"/>
            <ac:spMk id="29" creationId="{CE2D9886-650E-5A38-15A6-50D86CF1C965}"/>
          </ac:spMkLst>
        </pc:spChg>
        <pc:spChg chg="add del mod">
          <ac:chgData name="Vel Laaz" userId="00d43e4794d907b4" providerId="LiveId" clId="{530F1EEF-6C27-4189-93DA-706D60982454}" dt="2023-06-12T21:25:07.673" v="62" actId="478"/>
          <ac:spMkLst>
            <pc:docMk/>
            <pc:sldMk cId="962891704" sldId="299"/>
            <ac:spMk id="31" creationId="{B4CE630D-60FA-F3AD-1AAE-50BA6B0195E2}"/>
          </ac:spMkLst>
        </pc:spChg>
        <pc:spChg chg="add del mod">
          <ac:chgData name="Vel Laaz" userId="00d43e4794d907b4" providerId="LiveId" clId="{530F1EEF-6C27-4189-93DA-706D60982454}" dt="2023-06-12T21:25:07.673" v="62" actId="478"/>
          <ac:spMkLst>
            <pc:docMk/>
            <pc:sldMk cId="962891704" sldId="299"/>
            <ac:spMk id="33" creationId="{C79F9A0F-22DF-E7C5-BA23-CC7C6C3A8473}"/>
          </ac:spMkLst>
        </pc:spChg>
        <pc:spChg chg="add del mod">
          <ac:chgData name="Vel Laaz" userId="00d43e4794d907b4" providerId="LiveId" clId="{530F1EEF-6C27-4189-93DA-706D60982454}" dt="2023-06-12T21:25:07.673" v="62" actId="478"/>
          <ac:spMkLst>
            <pc:docMk/>
            <pc:sldMk cId="962891704" sldId="299"/>
            <ac:spMk id="35" creationId="{7A994014-200B-93CA-09A7-05CF76B9FB91}"/>
          </ac:spMkLst>
        </pc:spChg>
        <pc:spChg chg="add del mod">
          <ac:chgData name="Vel Laaz" userId="00d43e4794d907b4" providerId="LiveId" clId="{530F1EEF-6C27-4189-93DA-706D60982454}" dt="2023-06-12T21:25:07.673" v="62" actId="478"/>
          <ac:spMkLst>
            <pc:docMk/>
            <pc:sldMk cId="962891704" sldId="299"/>
            <ac:spMk id="37" creationId="{A985F73A-CBFA-B976-631C-2B8ADE7201EB}"/>
          </ac:spMkLst>
        </pc:spChg>
        <pc:spChg chg="add del mod">
          <ac:chgData name="Vel Laaz" userId="00d43e4794d907b4" providerId="LiveId" clId="{530F1EEF-6C27-4189-93DA-706D60982454}" dt="2023-06-12T21:25:07.673" v="62" actId="478"/>
          <ac:spMkLst>
            <pc:docMk/>
            <pc:sldMk cId="962891704" sldId="299"/>
            <ac:spMk id="39" creationId="{3DB0305E-0402-4B77-E1BD-A09B83DA8968}"/>
          </ac:spMkLst>
        </pc:spChg>
        <pc:spChg chg="add mod">
          <ac:chgData name="Vel Laaz" userId="00d43e4794d907b4" providerId="LiveId" clId="{530F1EEF-6C27-4189-93DA-706D60982454}" dt="2023-06-12T21:24:31.164" v="52" actId="26606"/>
          <ac:spMkLst>
            <pc:docMk/>
            <pc:sldMk cId="962891704" sldId="299"/>
            <ac:spMk id="41" creationId="{74A473C2-8BC2-4C63-251B-67613C894D35}"/>
          </ac:spMkLst>
        </pc:spChg>
        <pc:picChg chg="add del mod ord">
          <ac:chgData name="Vel Laaz" userId="00d43e4794d907b4" providerId="LiveId" clId="{530F1EEF-6C27-4189-93DA-706D60982454}" dt="2023-06-12T21:25:05.540" v="61" actId="478"/>
          <ac:picMkLst>
            <pc:docMk/>
            <pc:sldMk cId="962891704" sldId="299"/>
            <ac:picMk id="7" creationId="{109DF1A2-2950-3B22-D403-47FEB0A39896}"/>
          </ac:picMkLst>
        </pc:picChg>
        <pc:picChg chg="add del mod">
          <ac:chgData name="Vel Laaz" userId="00d43e4794d907b4" providerId="LiveId" clId="{530F1EEF-6C27-4189-93DA-706D60982454}" dt="2023-06-12T21:25:02.667" v="60" actId="478"/>
          <ac:picMkLst>
            <pc:docMk/>
            <pc:sldMk cId="962891704" sldId="299"/>
            <ac:picMk id="9" creationId="{3A819C5E-D178-1E8B-F1B8-390B18FB6218}"/>
          </ac:picMkLst>
        </pc:picChg>
        <pc:picChg chg="add del mod">
          <ac:chgData name="Vel Laaz" userId="00d43e4794d907b4" providerId="LiveId" clId="{530F1EEF-6C27-4189-93DA-706D60982454}" dt="2023-06-12T21:25:33.033" v="71" actId="478"/>
          <ac:picMkLst>
            <pc:docMk/>
            <pc:sldMk cId="962891704" sldId="299"/>
            <ac:picMk id="11" creationId="{4A4677D4-0184-802D-2B59-16E5E16C108C}"/>
          </ac:picMkLst>
        </pc:picChg>
        <pc:picChg chg="add del mod">
          <ac:chgData name="Vel Laaz" userId="00d43e4794d907b4" providerId="LiveId" clId="{530F1EEF-6C27-4189-93DA-706D60982454}" dt="2023-06-12T21:25:33.033" v="71" actId="478"/>
          <ac:picMkLst>
            <pc:docMk/>
            <pc:sldMk cId="962891704" sldId="299"/>
            <ac:picMk id="15" creationId="{1395E72B-0F29-EB5F-87EE-65A87706FF58}"/>
          </ac:picMkLst>
        </pc:picChg>
        <pc:picChg chg="add mod">
          <ac:chgData name="Vel Laaz" userId="00d43e4794d907b4" providerId="LiveId" clId="{530F1EEF-6C27-4189-93DA-706D60982454}" dt="2023-06-13T00:46:39.157" v="758" actId="1076"/>
          <ac:picMkLst>
            <pc:docMk/>
            <pc:sldMk cId="962891704" sldId="299"/>
            <ac:picMk id="18" creationId="{393742DD-B34E-8686-9C29-F0489A50DC7D}"/>
          </ac:picMkLst>
        </pc:picChg>
        <pc:picChg chg="add mod">
          <ac:chgData name="Vel Laaz" userId="00d43e4794d907b4" providerId="LiveId" clId="{530F1EEF-6C27-4189-93DA-706D60982454}" dt="2023-06-13T00:46:45.275" v="761" actId="1076"/>
          <ac:picMkLst>
            <pc:docMk/>
            <pc:sldMk cId="962891704" sldId="299"/>
            <ac:picMk id="20" creationId="{08AFF885-875C-420A-CEDE-8CB2EC656564}"/>
          </ac:picMkLst>
        </pc:picChg>
        <pc:cxnChg chg="add del mod">
          <ac:chgData name="Vel Laaz" userId="00d43e4794d907b4" providerId="LiveId" clId="{530F1EEF-6C27-4189-93DA-706D60982454}" dt="2023-06-13T00:00:28.635" v="405" actId="478"/>
          <ac:cxnSpMkLst>
            <pc:docMk/>
            <pc:sldMk cId="962891704" sldId="299"/>
            <ac:cxnSpMk id="26" creationId="{CA915678-59B8-28AC-4B9E-2AD81E1FFA89}"/>
          </ac:cxnSpMkLst>
        </pc:cxnChg>
        <pc:cxnChg chg="add mod">
          <ac:chgData name="Vel Laaz" userId="00d43e4794d907b4" providerId="LiveId" clId="{530F1EEF-6C27-4189-93DA-706D60982454}" dt="2023-06-13T00:38:38.303" v="701" actId="1076"/>
          <ac:cxnSpMkLst>
            <pc:docMk/>
            <pc:sldMk cId="962891704" sldId="299"/>
            <ac:cxnSpMk id="34" creationId="{371D8FDF-B561-83EF-C08A-1599EAEAE69D}"/>
          </ac:cxnSpMkLst>
        </pc:cxnChg>
      </pc:sldChg>
      <pc:sldChg chg="addSp delSp modSp new mod ord modAnim">
        <pc:chgData name="Vel Laaz" userId="00d43e4794d907b4" providerId="LiveId" clId="{530F1EEF-6C27-4189-93DA-706D60982454}" dt="2023-06-13T05:23:26.812" v="872"/>
        <pc:sldMkLst>
          <pc:docMk/>
          <pc:sldMk cId="1088206708" sldId="300"/>
        </pc:sldMkLst>
        <pc:spChg chg="del">
          <ac:chgData name="Vel Laaz" userId="00d43e4794d907b4" providerId="LiveId" clId="{530F1EEF-6C27-4189-93DA-706D60982454}" dt="2023-06-12T21:27:58.539" v="96" actId="478"/>
          <ac:spMkLst>
            <pc:docMk/>
            <pc:sldMk cId="1088206708" sldId="300"/>
            <ac:spMk id="2" creationId="{B7C737F7-7895-2D22-1DD8-6EB02F9BFC42}"/>
          </ac:spMkLst>
        </pc:spChg>
        <pc:spChg chg="del">
          <ac:chgData name="Vel Laaz" userId="00d43e4794d907b4" providerId="LiveId" clId="{530F1EEF-6C27-4189-93DA-706D60982454}" dt="2023-06-12T21:27:58.539" v="96" actId="478"/>
          <ac:spMkLst>
            <pc:docMk/>
            <pc:sldMk cId="1088206708" sldId="300"/>
            <ac:spMk id="3" creationId="{92C79BB0-029C-504F-97DE-5C7562310F7F}"/>
          </ac:spMkLst>
        </pc:spChg>
        <pc:spChg chg="del">
          <ac:chgData name="Vel Laaz" userId="00d43e4794d907b4" providerId="LiveId" clId="{530F1EEF-6C27-4189-93DA-706D60982454}" dt="2023-06-12T21:27:58.539" v="96" actId="478"/>
          <ac:spMkLst>
            <pc:docMk/>
            <pc:sldMk cId="1088206708" sldId="300"/>
            <ac:spMk id="4" creationId="{871DC5AC-5C4A-E7D1-6B8E-27F3B5F3CB14}"/>
          </ac:spMkLst>
        </pc:spChg>
        <pc:spChg chg="del">
          <ac:chgData name="Vel Laaz" userId="00d43e4794d907b4" providerId="LiveId" clId="{530F1EEF-6C27-4189-93DA-706D60982454}" dt="2023-06-12T21:27:58.539" v="96" actId="478"/>
          <ac:spMkLst>
            <pc:docMk/>
            <pc:sldMk cId="1088206708" sldId="300"/>
            <ac:spMk id="5" creationId="{4BE27D89-2E1F-6F99-EDE9-A9A757985B72}"/>
          </ac:spMkLst>
        </pc:spChg>
        <pc:spChg chg="del">
          <ac:chgData name="Vel Laaz" userId="00d43e4794d907b4" providerId="LiveId" clId="{530F1EEF-6C27-4189-93DA-706D60982454}" dt="2023-06-12T21:27:58.539" v="96" actId="478"/>
          <ac:spMkLst>
            <pc:docMk/>
            <pc:sldMk cId="1088206708" sldId="300"/>
            <ac:spMk id="6" creationId="{92198132-A422-0615-287A-7641CC074D96}"/>
          </ac:spMkLst>
        </pc:spChg>
        <pc:spChg chg="del">
          <ac:chgData name="Vel Laaz" userId="00d43e4794d907b4" providerId="LiveId" clId="{530F1EEF-6C27-4189-93DA-706D60982454}" dt="2023-06-12T21:27:58.539" v="96" actId="478"/>
          <ac:spMkLst>
            <pc:docMk/>
            <pc:sldMk cId="1088206708" sldId="300"/>
            <ac:spMk id="7" creationId="{FD348D21-9F06-F4AC-93D2-A15ADD57C000}"/>
          </ac:spMkLst>
        </pc:spChg>
        <pc:spChg chg="del">
          <ac:chgData name="Vel Laaz" userId="00d43e4794d907b4" providerId="LiveId" clId="{530F1EEF-6C27-4189-93DA-706D60982454}" dt="2023-06-12T21:27:58.539" v="96" actId="478"/>
          <ac:spMkLst>
            <pc:docMk/>
            <pc:sldMk cId="1088206708" sldId="300"/>
            <ac:spMk id="8" creationId="{DB360B9F-8AA5-3908-B3BB-DAB3E1BECB24}"/>
          </ac:spMkLst>
        </pc:spChg>
        <pc:spChg chg="del">
          <ac:chgData name="Vel Laaz" userId="00d43e4794d907b4" providerId="LiveId" clId="{530F1EEF-6C27-4189-93DA-706D60982454}" dt="2023-06-12T21:27:58.539" v="96" actId="478"/>
          <ac:spMkLst>
            <pc:docMk/>
            <pc:sldMk cId="1088206708" sldId="300"/>
            <ac:spMk id="9" creationId="{B8479693-43EB-AE88-A28E-C7A419162936}"/>
          </ac:spMkLst>
        </pc:spChg>
        <pc:spChg chg="del">
          <ac:chgData name="Vel Laaz" userId="00d43e4794d907b4" providerId="LiveId" clId="{530F1EEF-6C27-4189-93DA-706D60982454}" dt="2023-06-12T21:27:58.539" v="96" actId="478"/>
          <ac:spMkLst>
            <pc:docMk/>
            <pc:sldMk cId="1088206708" sldId="300"/>
            <ac:spMk id="10" creationId="{F19790D8-F75C-ADC7-D567-F416C09228BB}"/>
          </ac:spMkLst>
        </pc:spChg>
        <pc:spChg chg="del">
          <ac:chgData name="Vel Laaz" userId="00d43e4794d907b4" providerId="LiveId" clId="{530F1EEF-6C27-4189-93DA-706D60982454}" dt="2023-06-12T21:27:58.539" v="96" actId="478"/>
          <ac:spMkLst>
            <pc:docMk/>
            <pc:sldMk cId="1088206708" sldId="300"/>
            <ac:spMk id="11" creationId="{1FB2BF72-6626-20FC-C984-40547CFB8312}"/>
          </ac:spMkLst>
        </pc:spChg>
        <pc:spChg chg="del">
          <ac:chgData name="Vel Laaz" userId="00d43e4794d907b4" providerId="LiveId" clId="{530F1EEF-6C27-4189-93DA-706D60982454}" dt="2023-06-12T21:27:58.539" v="96" actId="478"/>
          <ac:spMkLst>
            <pc:docMk/>
            <pc:sldMk cId="1088206708" sldId="300"/>
            <ac:spMk id="12" creationId="{A30448F1-059B-0AF7-662E-E411A1CF8BFD}"/>
          </ac:spMkLst>
        </pc:spChg>
        <pc:spChg chg="del">
          <ac:chgData name="Vel Laaz" userId="00d43e4794d907b4" providerId="LiveId" clId="{530F1EEF-6C27-4189-93DA-706D60982454}" dt="2023-06-12T21:27:58.539" v="96" actId="478"/>
          <ac:spMkLst>
            <pc:docMk/>
            <pc:sldMk cId="1088206708" sldId="300"/>
            <ac:spMk id="13" creationId="{043E0C9B-4717-9132-F08C-549E989EBFA2}"/>
          </ac:spMkLst>
        </pc:spChg>
        <pc:spChg chg="del">
          <ac:chgData name="Vel Laaz" userId="00d43e4794d907b4" providerId="LiveId" clId="{530F1EEF-6C27-4189-93DA-706D60982454}" dt="2023-06-12T21:27:58.539" v="96" actId="478"/>
          <ac:spMkLst>
            <pc:docMk/>
            <pc:sldMk cId="1088206708" sldId="300"/>
            <ac:spMk id="14" creationId="{ECC53D46-DDA6-449F-FA8D-198C9E97C744}"/>
          </ac:spMkLst>
        </pc:spChg>
        <pc:spChg chg="del">
          <ac:chgData name="Vel Laaz" userId="00d43e4794d907b4" providerId="LiveId" clId="{530F1EEF-6C27-4189-93DA-706D60982454}" dt="2023-06-12T21:27:58.539" v="96" actId="478"/>
          <ac:spMkLst>
            <pc:docMk/>
            <pc:sldMk cId="1088206708" sldId="300"/>
            <ac:spMk id="15" creationId="{9160D3A2-1F95-AE53-F5DB-5AD20F443E56}"/>
          </ac:spMkLst>
        </pc:spChg>
        <pc:spChg chg="del">
          <ac:chgData name="Vel Laaz" userId="00d43e4794d907b4" providerId="LiveId" clId="{530F1EEF-6C27-4189-93DA-706D60982454}" dt="2023-06-12T21:27:58.539" v="96" actId="478"/>
          <ac:spMkLst>
            <pc:docMk/>
            <pc:sldMk cId="1088206708" sldId="300"/>
            <ac:spMk id="16" creationId="{A221CCE6-938D-9C97-B707-BEAFCA055869}"/>
          </ac:spMkLst>
        </pc:spChg>
        <pc:picChg chg="add mod">
          <ac:chgData name="Vel Laaz" userId="00d43e4794d907b4" providerId="LiveId" clId="{530F1EEF-6C27-4189-93DA-706D60982454}" dt="2023-06-12T21:39:57.200" v="128" actId="1076"/>
          <ac:picMkLst>
            <pc:docMk/>
            <pc:sldMk cId="1088206708" sldId="300"/>
            <ac:picMk id="18" creationId="{980EDF10-5016-3A77-C2AC-46371C305890}"/>
          </ac:picMkLst>
        </pc:picChg>
        <pc:picChg chg="add mod">
          <ac:chgData name="Vel Laaz" userId="00d43e4794d907b4" providerId="LiveId" clId="{530F1EEF-6C27-4189-93DA-706D60982454}" dt="2023-06-12T21:34:32.712" v="116" actId="1076"/>
          <ac:picMkLst>
            <pc:docMk/>
            <pc:sldMk cId="1088206708" sldId="300"/>
            <ac:picMk id="20" creationId="{E01FEC2C-6768-FB82-3318-EE364BB80E0A}"/>
          </ac:picMkLst>
        </pc:picChg>
        <pc:picChg chg="add mod">
          <ac:chgData name="Vel Laaz" userId="00d43e4794d907b4" providerId="LiveId" clId="{530F1EEF-6C27-4189-93DA-706D60982454}" dt="2023-06-12T21:32:42.776" v="109" actId="1076"/>
          <ac:picMkLst>
            <pc:docMk/>
            <pc:sldMk cId="1088206708" sldId="300"/>
            <ac:picMk id="22" creationId="{2691E90D-AE09-E2E6-BFB6-B09481BBAD1B}"/>
          </ac:picMkLst>
        </pc:picChg>
        <pc:cxnChg chg="add mod">
          <ac:chgData name="Vel Laaz" userId="00d43e4794d907b4" providerId="LiveId" clId="{530F1EEF-6C27-4189-93DA-706D60982454}" dt="2023-06-13T00:04:04.929" v="436" actId="14100"/>
          <ac:cxnSpMkLst>
            <pc:docMk/>
            <pc:sldMk cId="1088206708" sldId="300"/>
            <ac:cxnSpMk id="24" creationId="{CF73551B-5FA2-D7F1-3D31-6EA3D98912A6}"/>
          </ac:cxnSpMkLst>
        </pc:cxnChg>
      </pc:sldChg>
      <pc:sldChg chg="new del">
        <pc:chgData name="Vel Laaz" userId="00d43e4794d907b4" providerId="LiveId" clId="{530F1EEF-6C27-4189-93DA-706D60982454}" dt="2023-06-12T21:27:32.682" v="92" actId="47"/>
        <pc:sldMkLst>
          <pc:docMk/>
          <pc:sldMk cId="1888996636" sldId="300"/>
        </pc:sldMkLst>
      </pc:sldChg>
      <pc:sldChg chg="new del">
        <pc:chgData name="Vel Laaz" userId="00d43e4794d907b4" providerId="LiveId" clId="{530F1EEF-6C27-4189-93DA-706D60982454}" dt="2023-06-12T21:27:41.283" v="93" actId="47"/>
        <pc:sldMkLst>
          <pc:docMk/>
          <pc:sldMk cId="2799805739" sldId="301"/>
        </pc:sldMkLst>
      </pc:sldChg>
      <pc:sldChg chg="addSp delSp modSp new add del mod modAnim">
        <pc:chgData name="Vel Laaz" userId="00d43e4794d907b4" providerId="LiveId" clId="{530F1EEF-6C27-4189-93DA-706D60982454}" dt="2023-06-13T00:42:11.714" v="715"/>
        <pc:sldMkLst>
          <pc:docMk/>
          <pc:sldMk cId="3555118320" sldId="301"/>
        </pc:sldMkLst>
        <pc:spChg chg="del">
          <ac:chgData name="Vel Laaz" userId="00d43e4794d907b4" providerId="LiveId" clId="{530F1EEF-6C27-4189-93DA-706D60982454}" dt="2023-06-12T21:32:59.295" v="112" actId="478"/>
          <ac:spMkLst>
            <pc:docMk/>
            <pc:sldMk cId="3555118320" sldId="301"/>
            <ac:spMk id="2" creationId="{5D324CAE-733E-7304-9A07-4B457D16B883}"/>
          </ac:spMkLst>
        </pc:spChg>
        <pc:spChg chg="del">
          <ac:chgData name="Vel Laaz" userId="00d43e4794d907b4" providerId="LiveId" clId="{530F1EEF-6C27-4189-93DA-706D60982454}" dt="2023-06-12T21:32:59.295" v="112" actId="478"/>
          <ac:spMkLst>
            <pc:docMk/>
            <pc:sldMk cId="3555118320" sldId="301"/>
            <ac:spMk id="3" creationId="{5FB36614-0B52-14D8-E342-2E8EEB0B6A7F}"/>
          </ac:spMkLst>
        </pc:spChg>
        <pc:spChg chg="del">
          <ac:chgData name="Vel Laaz" userId="00d43e4794d907b4" providerId="LiveId" clId="{530F1EEF-6C27-4189-93DA-706D60982454}" dt="2023-06-12T21:32:59.295" v="112" actId="478"/>
          <ac:spMkLst>
            <pc:docMk/>
            <pc:sldMk cId="3555118320" sldId="301"/>
            <ac:spMk id="4" creationId="{302B656D-8A2D-E9CD-22DA-55442169D25B}"/>
          </ac:spMkLst>
        </pc:spChg>
        <pc:spChg chg="del">
          <ac:chgData name="Vel Laaz" userId="00d43e4794d907b4" providerId="LiveId" clId="{530F1EEF-6C27-4189-93DA-706D60982454}" dt="2023-06-12T21:32:59.295" v="112" actId="478"/>
          <ac:spMkLst>
            <pc:docMk/>
            <pc:sldMk cId="3555118320" sldId="301"/>
            <ac:spMk id="5" creationId="{0ECF18C2-D165-EB2E-2EC4-9CEF090DFA50}"/>
          </ac:spMkLst>
        </pc:spChg>
        <pc:spChg chg="del">
          <ac:chgData name="Vel Laaz" userId="00d43e4794d907b4" providerId="LiveId" clId="{530F1EEF-6C27-4189-93DA-706D60982454}" dt="2023-06-12T21:32:59.295" v="112" actId="478"/>
          <ac:spMkLst>
            <pc:docMk/>
            <pc:sldMk cId="3555118320" sldId="301"/>
            <ac:spMk id="6" creationId="{847AE387-7B01-6889-DDAD-F6425F94F45E}"/>
          </ac:spMkLst>
        </pc:spChg>
        <pc:spChg chg="del">
          <ac:chgData name="Vel Laaz" userId="00d43e4794d907b4" providerId="LiveId" clId="{530F1EEF-6C27-4189-93DA-706D60982454}" dt="2023-06-12T21:32:59.295" v="112" actId="478"/>
          <ac:spMkLst>
            <pc:docMk/>
            <pc:sldMk cId="3555118320" sldId="301"/>
            <ac:spMk id="7" creationId="{CD25791B-F762-9ABA-BCF7-8BD4A0AA7F22}"/>
          </ac:spMkLst>
        </pc:spChg>
        <pc:spChg chg="del">
          <ac:chgData name="Vel Laaz" userId="00d43e4794d907b4" providerId="LiveId" clId="{530F1EEF-6C27-4189-93DA-706D60982454}" dt="2023-06-12T21:32:59.295" v="112" actId="478"/>
          <ac:spMkLst>
            <pc:docMk/>
            <pc:sldMk cId="3555118320" sldId="301"/>
            <ac:spMk id="8" creationId="{70C5B463-838E-2EC1-461E-94F0229F1B90}"/>
          </ac:spMkLst>
        </pc:spChg>
        <pc:spChg chg="del">
          <ac:chgData name="Vel Laaz" userId="00d43e4794d907b4" providerId="LiveId" clId="{530F1EEF-6C27-4189-93DA-706D60982454}" dt="2023-06-12T21:32:59.295" v="112" actId="478"/>
          <ac:spMkLst>
            <pc:docMk/>
            <pc:sldMk cId="3555118320" sldId="301"/>
            <ac:spMk id="9" creationId="{CD7F614A-6497-1735-2E1E-FBD78B072845}"/>
          </ac:spMkLst>
        </pc:spChg>
        <pc:spChg chg="del">
          <ac:chgData name="Vel Laaz" userId="00d43e4794d907b4" providerId="LiveId" clId="{530F1EEF-6C27-4189-93DA-706D60982454}" dt="2023-06-12T21:32:59.295" v="112" actId="478"/>
          <ac:spMkLst>
            <pc:docMk/>
            <pc:sldMk cId="3555118320" sldId="301"/>
            <ac:spMk id="10" creationId="{08BDE728-42E2-D9BC-6C7C-186759FF191E}"/>
          </ac:spMkLst>
        </pc:spChg>
        <pc:spChg chg="del">
          <ac:chgData name="Vel Laaz" userId="00d43e4794d907b4" providerId="LiveId" clId="{530F1EEF-6C27-4189-93DA-706D60982454}" dt="2023-06-12T21:32:59.295" v="112" actId="478"/>
          <ac:spMkLst>
            <pc:docMk/>
            <pc:sldMk cId="3555118320" sldId="301"/>
            <ac:spMk id="11" creationId="{DFCC751D-DACE-D20B-5643-1430879A4E27}"/>
          </ac:spMkLst>
        </pc:spChg>
        <pc:spChg chg="del">
          <ac:chgData name="Vel Laaz" userId="00d43e4794d907b4" providerId="LiveId" clId="{530F1EEF-6C27-4189-93DA-706D60982454}" dt="2023-06-12T21:32:59.295" v="112" actId="478"/>
          <ac:spMkLst>
            <pc:docMk/>
            <pc:sldMk cId="3555118320" sldId="301"/>
            <ac:spMk id="12" creationId="{C9B37067-6500-1180-4884-73E29BA9769F}"/>
          </ac:spMkLst>
        </pc:spChg>
        <pc:spChg chg="del">
          <ac:chgData name="Vel Laaz" userId="00d43e4794d907b4" providerId="LiveId" clId="{530F1EEF-6C27-4189-93DA-706D60982454}" dt="2023-06-12T21:32:59.295" v="112" actId="478"/>
          <ac:spMkLst>
            <pc:docMk/>
            <pc:sldMk cId="3555118320" sldId="301"/>
            <ac:spMk id="13" creationId="{FB7AFFFE-94C8-55F5-249E-5499470C986A}"/>
          </ac:spMkLst>
        </pc:spChg>
        <pc:spChg chg="del">
          <ac:chgData name="Vel Laaz" userId="00d43e4794d907b4" providerId="LiveId" clId="{530F1EEF-6C27-4189-93DA-706D60982454}" dt="2023-06-12T21:32:59.295" v="112" actId="478"/>
          <ac:spMkLst>
            <pc:docMk/>
            <pc:sldMk cId="3555118320" sldId="301"/>
            <ac:spMk id="14" creationId="{66D44EAE-317A-E30E-1588-5C4A4CE31EBD}"/>
          </ac:spMkLst>
        </pc:spChg>
        <pc:spChg chg="del">
          <ac:chgData name="Vel Laaz" userId="00d43e4794d907b4" providerId="LiveId" clId="{530F1EEF-6C27-4189-93DA-706D60982454}" dt="2023-06-12T21:32:59.295" v="112" actId="478"/>
          <ac:spMkLst>
            <pc:docMk/>
            <pc:sldMk cId="3555118320" sldId="301"/>
            <ac:spMk id="15" creationId="{1C6927DC-20CD-37D3-2DA8-0B14651DB0D0}"/>
          </ac:spMkLst>
        </pc:spChg>
        <pc:spChg chg="del">
          <ac:chgData name="Vel Laaz" userId="00d43e4794d907b4" providerId="LiveId" clId="{530F1EEF-6C27-4189-93DA-706D60982454}" dt="2023-06-12T21:32:59.295" v="112" actId="478"/>
          <ac:spMkLst>
            <pc:docMk/>
            <pc:sldMk cId="3555118320" sldId="301"/>
            <ac:spMk id="16" creationId="{CF69FB20-71AB-DB96-7079-BC87A4BB508D}"/>
          </ac:spMkLst>
        </pc:spChg>
        <pc:picChg chg="add mod">
          <ac:chgData name="Vel Laaz" userId="00d43e4794d907b4" providerId="LiveId" clId="{530F1EEF-6C27-4189-93DA-706D60982454}" dt="2023-06-13T00:41:31.258" v="711" actId="1076"/>
          <ac:picMkLst>
            <pc:docMk/>
            <pc:sldMk cId="3555118320" sldId="301"/>
            <ac:picMk id="17" creationId="{8F447EDF-F74E-44E6-618F-2BE2E8D19609}"/>
          </ac:picMkLst>
        </pc:picChg>
        <pc:picChg chg="add mod">
          <ac:chgData name="Vel Laaz" userId="00d43e4794d907b4" providerId="LiveId" clId="{530F1EEF-6C27-4189-93DA-706D60982454}" dt="2023-06-13T00:15:22.723" v="477" actId="1076"/>
          <ac:picMkLst>
            <pc:docMk/>
            <pc:sldMk cId="3555118320" sldId="301"/>
            <ac:picMk id="19" creationId="{B3EDE0FE-2B31-025F-977F-7BA5F2B8F759}"/>
          </ac:picMkLst>
        </pc:picChg>
        <pc:picChg chg="add mod">
          <ac:chgData name="Vel Laaz" userId="00d43e4794d907b4" providerId="LiveId" clId="{530F1EEF-6C27-4189-93DA-706D60982454}" dt="2023-06-13T00:16:35.132" v="492" actId="1076"/>
          <ac:picMkLst>
            <pc:docMk/>
            <pc:sldMk cId="3555118320" sldId="301"/>
            <ac:picMk id="21" creationId="{4E0BD2D1-E83B-E4EB-CBB0-9834B1249C69}"/>
          </ac:picMkLst>
        </pc:picChg>
        <pc:picChg chg="add del mod">
          <ac:chgData name="Vel Laaz" userId="00d43e4794d907b4" providerId="LiveId" clId="{530F1EEF-6C27-4189-93DA-706D60982454}" dt="2023-06-12T21:57:50.624" v="194" actId="21"/>
          <ac:picMkLst>
            <pc:docMk/>
            <pc:sldMk cId="3555118320" sldId="301"/>
            <ac:picMk id="23" creationId="{65E928F2-5110-58B7-B7F5-D091C0B3CB39}"/>
          </ac:picMkLst>
        </pc:picChg>
        <pc:picChg chg="add del mod">
          <ac:chgData name="Vel Laaz" userId="00d43e4794d907b4" providerId="LiveId" clId="{530F1EEF-6C27-4189-93DA-706D60982454}" dt="2023-06-12T21:57:56.270" v="197" actId="21"/>
          <ac:picMkLst>
            <pc:docMk/>
            <pc:sldMk cId="3555118320" sldId="301"/>
            <ac:picMk id="25" creationId="{962B439F-4851-C087-AB03-1EEB8448EE5F}"/>
          </ac:picMkLst>
        </pc:picChg>
        <pc:picChg chg="add del mod">
          <ac:chgData name="Vel Laaz" userId="00d43e4794d907b4" providerId="LiveId" clId="{530F1EEF-6C27-4189-93DA-706D60982454}" dt="2023-06-12T21:58:13.040" v="202" actId="478"/>
          <ac:picMkLst>
            <pc:docMk/>
            <pc:sldMk cId="3555118320" sldId="301"/>
            <ac:picMk id="27" creationId="{8B7786FC-DF48-C195-1154-556349B0ED7B}"/>
          </ac:picMkLst>
        </pc:picChg>
        <pc:picChg chg="add mod">
          <ac:chgData name="Vel Laaz" userId="00d43e4794d907b4" providerId="LiveId" clId="{530F1EEF-6C27-4189-93DA-706D60982454}" dt="2023-06-13T00:16:45.412" v="495" actId="1076"/>
          <ac:picMkLst>
            <pc:docMk/>
            <pc:sldMk cId="3555118320" sldId="301"/>
            <ac:picMk id="29" creationId="{9F72D6B8-A0C2-C9B7-669A-21A38F7A2890}"/>
          </ac:picMkLst>
        </pc:picChg>
        <pc:cxnChg chg="add del mod">
          <ac:chgData name="Vel Laaz" userId="00d43e4794d907b4" providerId="LiveId" clId="{530F1EEF-6C27-4189-93DA-706D60982454}" dt="2023-06-13T00:12:25.316" v="458" actId="478"/>
          <ac:cxnSpMkLst>
            <pc:docMk/>
            <pc:sldMk cId="3555118320" sldId="301"/>
            <ac:cxnSpMk id="31" creationId="{077C8DE8-E500-A860-03A5-37E5C99A7D9E}"/>
          </ac:cxnSpMkLst>
        </pc:cxnChg>
        <pc:cxnChg chg="add del">
          <ac:chgData name="Vel Laaz" userId="00d43e4794d907b4" providerId="LiveId" clId="{530F1EEF-6C27-4189-93DA-706D60982454}" dt="2023-06-13T00:12:43.868" v="460" actId="478"/>
          <ac:cxnSpMkLst>
            <pc:docMk/>
            <pc:sldMk cId="3555118320" sldId="301"/>
            <ac:cxnSpMk id="33" creationId="{2F446D99-CD59-BCEC-99BB-59B07A2B7ADF}"/>
          </ac:cxnSpMkLst>
        </pc:cxnChg>
        <pc:cxnChg chg="add mod">
          <ac:chgData name="Vel Laaz" userId="00d43e4794d907b4" providerId="LiveId" clId="{530F1EEF-6C27-4189-93DA-706D60982454}" dt="2023-06-13T00:13:18.473" v="466" actId="208"/>
          <ac:cxnSpMkLst>
            <pc:docMk/>
            <pc:sldMk cId="3555118320" sldId="301"/>
            <ac:cxnSpMk id="35" creationId="{A0141FE5-4975-CBD3-2285-B65F7319BDC8}"/>
          </ac:cxnSpMkLst>
        </pc:cxnChg>
        <pc:cxnChg chg="add mod">
          <ac:chgData name="Vel Laaz" userId="00d43e4794d907b4" providerId="LiveId" clId="{530F1EEF-6C27-4189-93DA-706D60982454}" dt="2023-06-13T00:15:30.008" v="480" actId="1076"/>
          <ac:cxnSpMkLst>
            <pc:docMk/>
            <pc:sldMk cId="3555118320" sldId="301"/>
            <ac:cxnSpMk id="39" creationId="{E94E9296-DA8E-C58D-20CA-9C84BE28CCCB}"/>
          </ac:cxnSpMkLst>
        </pc:cxnChg>
        <pc:cxnChg chg="add mod">
          <ac:chgData name="Vel Laaz" userId="00d43e4794d907b4" providerId="LiveId" clId="{530F1EEF-6C27-4189-93DA-706D60982454}" dt="2023-06-13T00:15:53.496" v="484" actId="14100"/>
          <ac:cxnSpMkLst>
            <pc:docMk/>
            <pc:sldMk cId="3555118320" sldId="301"/>
            <ac:cxnSpMk id="41" creationId="{FD16247C-6117-2F77-4DC2-25766EB8030A}"/>
          </ac:cxnSpMkLst>
        </pc:cxnChg>
      </pc:sldChg>
      <pc:sldChg chg="new del">
        <pc:chgData name="Vel Laaz" userId="00d43e4794d907b4" providerId="LiveId" clId="{530F1EEF-6C27-4189-93DA-706D60982454}" dt="2023-06-12T21:27:24.594" v="91" actId="680"/>
        <pc:sldMkLst>
          <pc:docMk/>
          <pc:sldMk cId="2317537762" sldId="302"/>
        </pc:sldMkLst>
      </pc:sldChg>
      <pc:sldChg chg="addSp delSp modSp new mod addAnim delAnim modAnim">
        <pc:chgData name="Vel Laaz" userId="00d43e4794d907b4" providerId="LiveId" clId="{530F1EEF-6C27-4189-93DA-706D60982454}" dt="2023-06-13T06:11:31.274" v="1471" actId="1076"/>
        <pc:sldMkLst>
          <pc:docMk/>
          <pc:sldMk cId="3720509162" sldId="302"/>
        </pc:sldMkLst>
        <pc:spChg chg="del">
          <ac:chgData name="Vel Laaz" userId="00d43e4794d907b4" providerId="LiveId" clId="{530F1EEF-6C27-4189-93DA-706D60982454}" dt="2023-06-12T21:41:37.114" v="130" actId="478"/>
          <ac:spMkLst>
            <pc:docMk/>
            <pc:sldMk cId="3720509162" sldId="302"/>
            <ac:spMk id="2" creationId="{EB8256CE-9B19-DB8D-639F-A21B59641AF4}"/>
          </ac:spMkLst>
        </pc:spChg>
        <pc:spChg chg="del">
          <ac:chgData name="Vel Laaz" userId="00d43e4794d907b4" providerId="LiveId" clId="{530F1EEF-6C27-4189-93DA-706D60982454}" dt="2023-06-12T21:41:37.114" v="130" actId="478"/>
          <ac:spMkLst>
            <pc:docMk/>
            <pc:sldMk cId="3720509162" sldId="302"/>
            <ac:spMk id="3" creationId="{88DFF430-13C1-14DA-1047-8143DA6F6E3C}"/>
          </ac:spMkLst>
        </pc:spChg>
        <pc:spChg chg="del">
          <ac:chgData name="Vel Laaz" userId="00d43e4794d907b4" providerId="LiveId" clId="{530F1EEF-6C27-4189-93DA-706D60982454}" dt="2023-06-12T21:41:37.114" v="130" actId="478"/>
          <ac:spMkLst>
            <pc:docMk/>
            <pc:sldMk cId="3720509162" sldId="302"/>
            <ac:spMk id="4" creationId="{ED4EE7D6-1E42-B5C5-EA79-61A9CB677D6E}"/>
          </ac:spMkLst>
        </pc:spChg>
        <pc:spChg chg="del">
          <ac:chgData name="Vel Laaz" userId="00d43e4794d907b4" providerId="LiveId" clId="{530F1EEF-6C27-4189-93DA-706D60982454}" dt="2023-06-12T21:41:37.114" v="130" actId="478"/>
          <ac:spMkLst>
            <pc:docMk/>
            <pc:sldMk cId="3720509162" sldId="302"/>
            <ac:spMk id="5" creationId="{89204616-3B9E-7742-0AA1-13A7FFFA29E2}"/>
          </ac:spMkLst>
        </pc:spChg>
        <pc:spChg chg="del">
          <ac:chgData name="Vel Laaz" userId="00d43e4794d907b4" providerId="LiveId" clId="{530F1EEF-6C27-4189-93DA-706D60982454}" dt="2023-06-12T21:41:37.114" v="130" actId="478"/>
          <ac:spMkLst>
            <pc:docMk/>
            <pc:sldMk cId="3720509162" sldId="302"/>
            <ac:spMk id="6" creationId="{C2F5F39E-911E-FE83-570D-86B36176AFBD}"/>
          </ac:spMkLst>
        </pc:spChg>
        <pc:spChg chg="del">
          <ac:chgData name="Vel Laaz" userId="00d43e4794d907b4" providerId="LiveId" clId="{530F1EEF-6C27-4189-93DA-706D60982454}" dt="2023-06-12T21:41:37.114" v="130" actId="478"/>
          <ac:spMkLst>
            <pc:docMk/>
            <pc:sldMk cId="3720509162" sldId="302"/>
            <ac:spMk id="7" creationId="{51379D12-314A-E0EE-D00F-D29986C3E451}"/>
          </ac:spMkLst>
        </pc:spChg>
        <pc:spChg chg="del">
          <ac:chgData name="Vel Laaz" userId="00d43e4794d907b4" providerId="LiveId" clId="{530F1EEF-6C27-4189-93DA-706D60982454}" dt="2023-06-12T21:41:37.114" v="130" actId="478"/>
          <ac:spMkLst>
            <pc:docMk/>
            <pc:sldMk cId="3720509162" sldId="302"/>
            <ac:spMk id="8" creationId="{5BD5A5DF-1843-0931-258B-27CD478E2C09}"/>
          </ac:spMkLst>
        </pc:spChg>
        <pc:spChg chg="del">
          <ac:chgData name="Vel Laaz" userId="00d43e4794d907b4" providerId="LiveId" clId="{530F1EEF-6C27-4189-93DA-706D60982454}" dt="2023-06-12T21:41:37.114" v="130" actId="478"/>
          <ac:spMkLst>
            <pc:docMk/>
            <pc:sldMk cId="3720509162" sldId="302"/>
            <ac:spMk id="9" creationId="{4ED2AB71-9598-EE1D-4035-30AA903885C4}"/>
          </ac:spMkLst>
        </pc:spChg>
        <pc:spChg chg="del">
          <ac:chgData name="Vel Laaz" userId="00d43e4794d907b4" providerId="LiveId" clId="{530F1EEF-6C27-4189-93DA-706D60982454}" dt="2023-06-12T21:41:37.114" v="130" actId="478"/>
          <ac:spMkLst>
            <pc:docMk/>
            <pc:sldMk cId="3720509162" sldId="302"/>
            <ac:spMk id="10" creationId="{F450F1D0-224F-AD1B-7B67-8464864FB501}"/>
          </ac:spMkLst>
        </pc:spChg>
        <pc:spChg chg="del">
          <ac:chgData name="Vel Laaz" userId="00d43e4794d907b4" providerId="LiveId" clId="{530F1EEF-6C27-4189-93DA-706D60982454}" dt="2023-06-12T21:41:37.114" v="130" actId="478"/>
          <ac:spMkLst>
            <pc:docMk/>
            <pc:sldMk cId="3720509162" sldId="302"/>
            <ac:spMk id="11" creationId="{200A6824-6329-7F5F-90DD-E0DFC290A30E}"/>
          </ac:spMkLst>
        </pc:spChg>
        <pc:spChg chg="del">
          <ac:chgData name="Vel Laaz" userId="00d43e4794d907b4" providerId="LiveId" clId="{530F1EEF-6C27-4189-93DA-706D60982454}" dt="2023-06-12T21:41:37.114" v="130" actId="478"/>
          <ac:spMkLst>
            <pc:docMk/>
            <pc:sldMk cId="3720509162" sldId="302"/>
            <ac:spMk id="12" creationId="{2F490690-BCE0-5508-106C-66C6EBEBE19E}"/>
          </ac:spMkLst>
        </pc:spChg>
        <pc:spChg chg="del">
          <ac:chgData name="Vel Laaz" userId="00d43e4794d907b4" providerId="LiveId" clId="{530F1EEF-6C27-4189-93DA-706D60982454}" dt="2023-06-12T21:41:37.114" v="130" actId="478"/>
          <ac:spMkLst>
            <pc:docMk/>
            <pc:sldMk cId="3720509162" sldId="302"/>
            <ac:spMk id="13" creationId="{0FA05822-54C3-A4C0-07B7-0558D963601D}"/>
          </ac:spMkLst>
        </pc:spChg>
        <pc:spChg chg="del">
          <ac:chgData name="Vel Laaz" userId="00d43e4794d907b4" providerId="LiveId" clId="{530F1EEF-6C27-4189-93DA-706D60982454}" dt="2023-06-12T21:41:37.114" v="130" actId="478"/>
          <ac:spMkLst>
            <pc:docMk/>
            <pc:sldMk cId="3720509162" sldId="302"/>
            <ac:spMk id="14" creationId="{AAEDD88D-CB7D-3BD6-DF1C-AADD85926F60}"/>
          </ac:spMkLst>
        </pc:spChg>
        <pc:spChg chg="del">
          <ac:chgData name="Vel Laaz" userId="00d43e4794d907b4" providerId="LiveId" clId="{530F1EEF-6C27-4189-93DA-706D60982454}" dt="2023-06-12T21:41:37.114" v="130" actId="478"/>
          <ac:spMkLst>
            <pc:docMk/>
            <pc:sldMk cId="3720509162" sldId="302"/>
            <ac:spMk id="15" creationId="{D16101E4-9908-FC3D-3A25-D352028EEC91}"/>
          </ac:spMkLst>
        </pc:spChg>
        <pc:spChg chg="del">
          <ac:chgData name="Vel Laaz" userId="00d43e4794d907b4" providerId="LiveId" clId="{530F1EEF-6C27-4189-93DA-706D60982454}" dt="2023-06-12T21:41:37.114" v="130" actId="478"/>
          <ac:spMkLst>
            <pc:docMk/>
            <pc:sldMk cId="3720509162" sldId="302"/>
            <ac:spMk id="16" creationId="{8ECF8F8B-4C8A-EDA7-5137-CB8886644972}"/>
          </ac:spMkLst>
        </pc:spChg>
        <pc:picChg chg="add del mod">
          <ac:chgData name="Vel Laaz" userId="00d43e4794d907b4" providerId="LiveId" clId="{530F1EEF-6C27-4189-93DA-706D60982454}" dt="2023-06-12T21:54:16.642" v="193" actId="478"/>
          <ac:picMkLst>
            <pc:docMk/>
            <pc:sldMk cId="3720509162" sldId="302"/>
            <ac:picMk id="18" creationId="{AFAE639F-AFF5-7AB4-5344-D6313CB6AB53}"/>
          </ac:picMkLst>
        </pc:picChg>
        <pc:picChg chg="add mod">
          <ac:chgData name="Vel Laaz" userId="00d43e4794d907b4" providerId="LiveId" clId="{530F1EEF-6C27-4189-93DA-706D60982454}" dt="2023-06-13T00:42:26.755" v="719" actId="1076"/>
          <ac:picMkLst>
            <pc:docMk/>
            <pc:sldMk cId="3720509162" sldId="302"/>
            <ac:picMk id="19" creationId="{B5ED1CB5-83E5-41A5-4CCF-3EF4CCE217F0}"/>
          </ac:picMkLst>
        </pc:picChg>
        <pc:picChg chg="add mod">
          <ac:chgData name="Vel Laaz" userId="00d43e4794d907b4" providerId="LiveId" clId="{530F1EEF-6C27-4189-93DA-706D60982454}" dt="2023-06-13T06:11:31.274" v="1471" actId="1076"/>
          <ac:picMkLst>
            <pc:docMk/>
            <pc:sldMk cId="3720509162" sldId="302"/>
            <ac:picMk id="20" creationId="{AAF0425A-A882-D0B6-771A-BD20F9BC5B5F}"/>
          </ac:picMkLst>
        </pc:picChg>
        <pc:picChg chg="add mod">
          <ac:chgData name="Vel Laaz" userId="00d43e4794d907b4" providerId="LiveId" clId="{530F1EEF-6C27-4189-93DA-706D60982454}" dt="2023-06-13T00:42:15.758" v="716" actId="1076"/>
          <ac:picMkLst>
            <pc:docMk/>
            <pc:sldMk cId="3720509162" sldId="302"/>
            <ac:picMk id="21" creationId="{D1FA4D61-87E6-E499-87FC-E029308E6A58}"/>
          </ac:picMkLst>
        </pc:picChg>
        <pc:cxnChg chg="add del mod">
          <ac:chgData name="Vel Laaz" userId="00d43e4794d907b4" providerId="LiveId" clId="{530F1EEF-6C27-4189-93DA-706D60982454}" dt="2023-06-13T00:42:24.500" v="718" actId="1076"/>
          <ac:cxnSpMkLst>
            <pc:docMk/>
            <pc:sldMk cId="3720509162" sldId="302"/>
            <ac:cxnSpMk id="22" creationId="{12AB19AD-A0A1-B369-488B-B990840212EF}"/>
          </ac:cxnSpMkLst>
        </pc:cxnChg>
        <pc:cxnChg chg="add del mod">
          <ac:chgData name="Vel Laaz" userId="00d43e4794d907b4" providerId="LiveId" clId="{530F1EEF-6C27-4189-93DA-706D60982454}" dt="2023-06-13T00:20:31.533" v="521"/>
          <ac:cxnSpMkLst>
            <pc:docMk/>
            <pc:sldMk cId="3720509162" sldId="302"/>
            <ac:cxnSpMk id="30" creationId="{F862EEE2-F8D3-A338-2F71-42FE932F7581}"/>
          </ac:cxnSpMkLst>
        </pc:cxnChg>
        <pc:cxnChg chg="add mod">
          <ac:chgData name="Vel Laaz" userId="00d43e4794d907b4" providerId="LiveId" clId="{530F1EEF-6C27-4189-93DA-706D60982454}" dt="2023-06-13T01:11:43.408" v="865" actId="1076"/>
          <ac:cxnSpMkLst>
            <pc:docMk/>
            <pc:sldMk cId="3720509162" sldId="302"/>
            <ac:cxnSpMk id="37" creationId="{EC04EE41-9DB0-DF8A-B97A-772B9C3AAD55}"/>
          </ac:cxnSpMkLst>
        </pc:cxnChg>
      </pc:sldChg>
      <pc:sldChg chg="addSp delSp modSp new mod modAnim">
        <pc:chgData name="Vel Laaz" userId="00d43e4794d907b4" providerId="LiveId" clId="{530F1EEF-6C27-4189-93DA-706D60982454}" dt="2023-06-13T00:50:20.683" v="773" actId="1076"/>
        <pc:sldMkLst>
          <pc:docMk/>
          <pc:sldMk cId="2601727102" sldId="303"/>
        </pc:sldMkLst>
        <pc:spChg chg="del">
          <ac:chgData name="Vel Laaz" userId="00d43e4794d907b4" providerId="LiveId" clId="{530F1EEF-6C27-4189-93DA-706D60982454}" dt="2023-06-12T22:01:52.863" v="237" actId="478"/>
          <ac:spMkLst>
            <pc:docMk/>
            <pc:sldMk cId="2601727102" sldId="303"/>
            <ac:spMk id="2" creationId="{45F5148F-0CD7-30E5-1A8C-CBF7620B00C6}"/>
          </ac:spMkLst>
        </pc:spChg>
        <pc:spChg chg="del">
          <ac:chgData name="Vel Laaz" userId="00d43e4794d907b4" providerId="LiveId" clId="{530F1EEF-6C27-4189-93DA-706D60982454}" dt="2023-06-12T22:01:52.863" v="237" actId="478"/>
          <ac:spMkLst>
            <pc:docMk/>
            <pc:sldMk cId="2601727102" sldId="303"/>
            <ac:spMk id="3" creationId="{591FFBFA-D705-649E-04C0-A841B56E0AEB}"/>
          </ac:spMkLst>
        </pc:spChg>
        <pc:spChg chg="del">
          <ac:chgData name="Vel Laaz" userId="00d43e4794d907b4" providerId="LiveId" clId="{530F1EEF-6C27-4189-93DA-706D60982454}" dt="2023-06-12T22:01:52.863" v="237" actId="478"/>
          <ac:spMkLst>
            <pc:docMk/>
            <pc:sldMk cId="2601727102" sldId="303"/>
            <ac:spMk id="4" creationId="{04391B46-0BCE-E201-5F21-77CA93E16CE2}"/>
          </ac:spMkLst>
        </pc:spChg>
        <pc:spChg chg="del">
          <ac:chgData name="Vel Laaz" userId="00d43e4794d907b4" providerId="LiveId" clId="{530F1EEF-6C27-4189-93DA-706D60982454}" dt="2023-06-12T22:01:52.863" v="237" actId="478"/>
          <ac:spMkLst>
            <pc:docMk/>
            <pc:sldMk cId="2601727102" sldId="303"/>
            <ac:spMk id="5" creationId="{06592F00-B2AF-EC7F-9FFA-DB5FA4E0ACAA}"/>
          </ac:spMkLst>
        </pc:spChg>
        <pc:spChg chg="del">
          <ac:chgData name="Vel Laaz" userId="00d43e4794d907b4" providerId="LiveId" clId="{530F1EEF-6C27-4189-93DA-706D60982454}" dt="2023-06-12T22:01:52.863" v="237" actId="478"/>
          <ac:spMkLst>
            <pc:docMk/>
            <pc:sldMk cId="2601727102" sldId="303"/>
            <ac:spMk id="6" creationId="{C022AC04-087C-C2F9-A493-E0FD9569080D}"/>
          </ac:spMkLst>
        </pc:spChg>
        <pc:spChg chg="del">
          <ac:chgData name="Vel Laaz" userId="00d43e4794d907b4" providerId="LiveId" clId="{530F1EEF-6C27-4189-93DA-706D60982454}" dt="2023-06-12T22:01:52.863" v="237" actId="478"/>
          <ac:spMkLst>
            <pc:docMk/>
            <pc:sldMk cId="2601727102" sldId="303"/>
            <ac:spMk id="7" creationId="{EAF49AFF-4C47-EFCF-0EF1-41438EFDDE60}"/>
          </ac:spMkLst>
        </pc:spChg>
        <pc:spChg chg="del">
          <ac:chgData name="Vel Laaz" userId="00d43e4794d907b4" providerId="LiveId" clId="{530F1EEF-6C27-4189-93DA-706D60982454}" dt="2023-06-12T22:01:52.863" v="237" actId="478"/>
          <ac:spMkLst>
            <pc:docMk/>
            <pc:sldMk cId="2601727102" sldId="303"/>
            <ac:spMk id="8" creationId="{D0056A02-A525-2A54-DE9B-B7FADFF344A8}"/>
          </ac:spMkLst>
        </pc:spChg>
        <pc:spChg chg="del">
          <ac:chgData name="Vel Laaz" userId="00d43e4794d907b4" providerId="LiveId" clId="{530F1EEF-6C27-4189-93DA-706D60982454}" dt="2023-06-12T22:01:52.863" v="237" actId="478"/>
          <ac:spMkLst>
            <pc:docMk/>
            <pc:sldMk cId="2601727102" sldId="303"/>
            <ac:spMk id="9" creationId="{398FF1CB-0C50-48D1-96DF-E0651326BFF5}"/>
          </ac:spMkLst>
        </pc:spChg>
        <pc:spChg chg="del">
          <ac:chgData name="Vel Laaz" userId="00d43e4794d907b4" providerId="LiveId" clId="{530F1EEF-6C27-4189-93DA-706D60982454}" dt="2023-06-12T22:01:52.863" v="237" actId="478"/>
          <ac:spMkLst>
            <pc:docMk/>
            <pc:sldMk cId="2601727102" sldId="303"/>
            <ac:spMk id="10" creationId="{E151EDBA-02A1-E35C-DF3E-F79F57125D4C}"/>
          </ac:spMkLst>
        </pc:spChg>
        <pc:spChg chg="del">
          <ac:chgData name="Vel Laaz" userId="00d43e4794d907b4" providerId="LiveId" clId="{530F1EEF-6C27-4189-93DA-706D60982454}" dt="2023-06-12T22:01:52.863" v="237" actId="478"/>
          <ac:spMkLst>
            <pc:docMk/>
            <pc:sldMk cId="2601727102" sldId="303"/>
            <ac:spMk id="11" creationId="{A7FE57E5-6433-B89A-C9FA-049BF6425150}"/>
          </ac:spMkLst>
        </pc:spChg>
        <pc:spChg chg="del">
          <ac:chgData name="Vel Laaz" userId="00d43e4794d907b4" providerId="LiveId" clId="{530F1EEF-6C27-4189-93DA-706D60982454}" dt="2023-06-12T22:01:52.863" v="237" actId="478"/>
          <ac:spMkLst>
            <pc:docMk/>
            <pc:sldMk cId="2601727102" sldId="303"/>
            <ac:spMk id="12" creationId="{1C8C33D7-9DB2-F272-FE18-2C15ED722522}"/>
          </ac:spMkLst>
        </pc:spChg>
        <pc:spChg chg="del">
          <ac:chgData name="Vel Laaz" userId="00d43e4794d907b4" providerId="LiveId" clId="{530F1EEF-6C27-4189-93DA-706D60982454}" dt="2023-06-12T22:01:52.863" v="237" actId="478"/>
          <ac:spMkLst>
            <pc:docMk/>
            <pc:sldMk cId="2601727102" sldId="303"/>
            <ac:spMk id="13" creationId="{538C8C58-CFBD-E5BF-9D47-39136416C120}"/>
          </ac:spMkLst>
        </pc:spChg>
        <pc:spChg chg="del">
          <ac:chgData name="Vel Laaz" userId="00d43e4794d907b4" providerId="LiveId" clId="{530F1EEF-6C27-4189-93DA-706D60982454}" dt="2023-06-12T22:01:52.863" v="237" actId="478"/>
          <ac:spMkLst>
            <pc:docMk/>
            <pc:sldMk cId="2601727102" sldId="303"/>
            <ac:spMk id="14" creationId="{34E29C1B-7A46-B0EF-4B62-07CE4F7EDBC4}"/>
          </ac:spMkLst>
        </pc:spChg>
        <pc:spChg chg="del">
          <ac:chgData name="Vel Laaz" userId="00d43e4794d907b4" providerId="LiveId" clId="{530F1EEF-6C27-4189-93DA-706D60982454}" dt="2023-06-12T22:01:52.863" v="237" actId="478"/>
          <ac:spMkLst>
            <pc:docMk/>
            <pc:sldMk cId="2601727102" sldId="303"/>
            <ac:spMk id="15" creationId="{A4E16EF1-0BA4-E471-13F6-FB340F0F029F}"/>
          </ac:spMkLst>
        </pc:spChg>
        <pc:spChg chg="del">
          <ac:chgData name="Vel Laaz" userId="00d43e4794d907b4" providerId="LiveId" clId="{530F1EEF-6C27-4189-93DA-706D60982454}" dt="2023-06-12T22:01:52.863" v="237" actId="478"/>
          <ac:spMkLst>
            <pc:docMk/>
            <pc:sldMk cId="2601727102" sldId="303"/>
            <ac:spMk id="16" creationId="{67AD4340-EBFF-3F1E-1D6B-1178153D03C2}"/>
          </ac:spMkLst>
        </pc:spChg>
        <pc:picChg chg="add mod">
          <ac:chgData name="Vel Laaz" userId="00d43e4794d907b4" providerId="LiveId" clId="{530F1EEF-6C27-4189-93DA-706D60982454}" dt="2023-06-13T00:50:19.048" v="772" actId="1076"/>
          <ac:picMkLst>
            <pc:docMk/>
            <pc:sldMk cId="2601727102" sldId="303"/>
            <ac:picMk id="17" creationId="{E43FC3AC-34CF-07A0-C42D-83F5EAC02A40}"/>
          </ac:picMkLst>
        </pc:picChg>
        <pc:picChg chg="add mod">
          <ac:chgData name="Vel Laaz" userId="00d43e4794d907b4" providerId="LiveId" clId="{530F1EEF-6C27-4189-93DA-706D60982454}" dt="2023-06-13T00:42:45.738" v="724" actId="1076"/>
          <ac:picMkLst>
            <pc:docMk/>
            <pc:sldMk cId="2601727102" sldId="303"/>
            <ac:picMk id="19" creationId="{2442D187-CFC4-B104-9345-97E50C4314A3}"/>
          </ac:picMkLst>
        </pc:picChg>
        <pc:cxnChg chg="add mod">
          <ac:chgData name="Vel Laaz" userId="00d43e4794d907b4" providerId="LiveId" clId="{530F1EEF-6C27-4189-93DA-706D60982454}" dt="2023-06-13T00:50:20.683" v="773" actId="1076"/>
          <ac:cxnSpMkLst>
            <pc:docMk/>
            <pc:sldMk cId="2601727102" sldId="303"/>
            <ac:cxnSpMk id="20" creationId="{41230AE3-A08D-75B9-2D9B-8BBB538191FE}"/>
          </ac:cxnSpMkLst>
        </pc:cxnChg>
      </pc:sldChg>
      <pc:sldChg chg="addSp delSp modSp new mod modAnim">
        <pc:chgData name="Vel Laaz" userId="00d43e4794d907b4" providerId="LiveId" clId="{530F1EEF-6C27-4189-93DA-706D60982454}" dt="2023-06-13T00:50:28.987" v="774"/>
        <pc:sldMkLst>
          <pc:docMk/>
          <pc:sldMk cId="2656087691" sldId="304"/>
        </pc:sldMkLst>
        <pc:spChg chg="del">
          <ac:chgData name="Vel Laaz" userId="00d43e4794d907b4" providerId="LiveId" clId="{530F1EEF-6C27-4189-93DA-706D60982454}" dt="2023-06-12T22:03:27.086" v="251" actId="478"/>
          <ac:spMkLst>
            <pc:docMk/>
            <pc:sldMk cId="2656087691" sldId="304"/>
            <ac:spMk id="2" creationId="{9A870393-02D5-7B67-BCDB-D1733B6A5519}"/>
          </ac:spMkLst>
        </pc:spChg>
        <pc:spChg chg="del">
          <ac:chgData name="Vel Laaz" userId="00d43e4794d907b4" providerId="LiveId" clId="{530F1EEF-6C27-4189-93DA-706D60982454}" dt="2023-06-12T22:03:27.086" v="251" actId="478"/>
          <ac:spMkLst>
            <pc:docMk/>
            <pc:sldMk cId="2656087691" sldId="304"/>
            <ac:spMk id="3" creationId="{EB8A82A1-9909-DA3B-44FB-78FE25D92206}"/>
          </ac:spMkLst>
        </pc:spChg>
        <pc:spChg chg="del">
          <ac:chgData name="Vel Laaz" userId="00d43e4794d907b4" providerId="LiveId" clId="{530F1EEF-6C27-4189-93DA-706D60982454}" dt="2023-06-12T22:03:27.086" v="251" actId="478"/>
          <ac:spMkLst>
            <pc:docMk/>
            <pc:sldMk cId="2656087691" sldId="304"/>
            <ac:spMk id="4" creationId="{17B17784-26FB-C797-6782-D2775FB0E6D4}"/>
          </ac:spMkLst>
        </pc:spChg>
        <pc:spChg chg="del">
          <ac:chgData name="Vel Laaz" userId="00d43e4794d907b4" providerId="LiveId" clId="{530F1EEF-6C27-4189-93DA-706D60982454}" dt="2023-06-12T22:03:27.086" v="251" actId="478"/>
          <ac:spMkLst>
            <pc:docMk/>
            <pc:sldMk cId="2656087691" sldId="304"/>
            <ac:spMk id="5" creationId="{151C60B8-5E3C-0050-B541-F3D00BE13E26}"/>
          </ac:spMkLst>
        </pc:spChg>
        <pc:spChg chg="del">
          <ac:chgData name="Vel Laaz" userId="00d43e4794d907b4" providerId="LiveId" clId="{530F1EEF-6C27-4189-93DA-706D60982454}" dt="2023-06-12T22:03:27.086" v="251" actId="478"/>
          <ac:spMkLst>
            <pc:docMk/>
            <pc:sldMk cId="2656087691" sldId="304"/>
            <ac:spMk id="6" creationId="{1051786C-C6DF-BAE1-6995-967103C42380}"/>
          </ac:spMkLst>
        </pc:spChg>
        <pc:spChg chg="del">
          <ac:chgData name="Vel Laaz" userId="00d43e4794d907b4" providerId="LiveId" clId="{530F1EEF-6C27-4189-93DA-706D60982454}" dt="2023-06-12T22:03:27.086" v="251" actId="478"/>
          <ac:spMkLst>
            <pc:docMk/>
            <pc:sldMk cId="2656087691" sldId="304"/>
            <ac:spMk id="7" creationId="{F940A0FE-D633-BE11-69FD-8C6381E48286}"/>
          </ac:spMkLst>
        </pc:spChg>
        <pc:spChg chg="del">
          <ac:chgData name="Vel Laaz" userId="00d43e4794d907b4" providerId="LiveId" clId="{530F1EEF-6C27-4189-93DA-706D60982454}" dt="2023-06-12T22:03:27.086" v="251" actId="478"/>
          <ac:spMkLst>
            <pc:docMk/>
            <pc:sldMk cId="2656087691" sldId="304"/>
            <ac:spMk id="8" creationId="{E04E7337-207A-41E3-4649-54090A6E05AA}"/>
          </ac:spMkLst>
        </pc:spChg>
        <pc:spChg chg="del">
          <ac:chgData name="Vel Laaz" userId="00d43e4794d907b4" providerId="LiveId" clId="{530F1EEF-6C27-4189-93DA-706D60982454}" dt="2023-06-12T22:03:27.086" v="251" actId="478"/>
          <ac:spMkLst>
            <pc:docMk/>
            <pc:sldMk cId="2656087691" sldId="304"/>
            <ac:spMk id="9" creationId="{B0D008C7-DB24-F689-0C46-DEF0E9A22D4D}"/>
          </ac:spMkLst>
        </pc:spChg>
        <pc:spChg chg="del">
          <ac:chgData name="Vel Laaz" userId="00d43e4794d907b4" providerId="LiveId" clId="{530F1EEF-6C27-4189-93DA-706D60982454}" dt="2023-06-12T22:03:27.086" v="251" actId="478"/>
          <ac:spMkLst>
            <pc:docMk/>
            <pc:sldMk cId="2656087691" sldId="304"/>
            <ac:spMk id="10" creationId="{66FEF4BD-9305-DABD-4BC4-CEC27C3DDF63}"/>
          </ac:spMkLst>
        </pc:spChg>
        <pc:spChg chg="del">
          <ac:chgData name="Vel Laaz" userId="00d43e4794d907b4" providerId="LiveId" clId="{530F1EEF-6C27-4189-93DA-706D60982454}" dt="2023-06-12T22:03:27.086" v="251" actId="478"/>
          <ac:spMkLst>
            <pc:docMk/>
            <pc:sldMk cId="2656087691" sldId="304"/>
            <ac:spMk id="11" creationId="{91FBCCDA-F3B4-2AF7-C931-9DE17FC98659}"/>
          </ac:spMkLst>
        </pc:spChg>
        <pc:spChg chg="del">
          <ac:chgData name="Vel Laaz" userId="00d43e4794d907b4" providerId="LiveId" clId="{530F1EEF-6C27-4189-93DA-706D60982454}" dt="2023-06-12T22:03:27.086" v="251" actId="478"/>
          <ac:spMkLst>
            <pc:docMk/>
            <pc:sldMk cId="2656087691" sldId="304"/>
            <ac:spMk id="12" creationId="{137973BC-A875-2530-C391-621102011EF3}"/>
          </ac:spMkLst>
        </pc:spChg>
        <pc:spChg chg="del">
          <ac:chgData name="Vel Laaz" userId="00d43e4794d907b4" providerId="LiveId" clId="{530F1EEF-6C27-4189-93DA-706D60982454}" dt="2023-06-12T22:03:27.086" v="251" actId="478"/>
          <ac:spMkLst>
            <pc:docMk/>
            <pc:sldMk cId="2656087691" sldId="304"/>
            <ac:spMk id="13" creationId="{6E619ADD-1911-0CD7-DB37-A43B906B602D}"/>
          </ac:spMkLst>
        </pc:spChg>
        <pc:spChg chg="del">
          <ac:chgData name="Vel Laaz" userId="00d43e4794d907b4" providerId="LiveId" clId="{530F1EEF-6C27-4189-93DA-706D60982454}" dt="2023-06-12T22:03:27.086" v="251" actId="478"/>
          <ac:spMkLst>
            <pc:docMk/>
            <pc:sldMk cId="2656087691" sldId="304"/>
            <ac:spMk id="14" creationId="{0209CEC6-A996-604D-079F-E756D67544DE}"/>
          </ac:spMkLst>
        </pc:spChg>
        <pc:spChg chg="del">
          <ac:chgData name="Vel Laaz" userId="00d43e4794d907b4" providerId="LiveId" clId="{530F1EEF-6C27-4189-93DA-706D60982454}" dt="2023-06-12T22:03:27.086" v="251" actId="478"/>
          <ac:spMkLst>
            <pc:docMk/>
            <pc:sldMk cId="2656087691" sldId="304"/>
            <ac:spMk id="15" creationId="{3CBA1E87-5D76-5C87-5D45-2BB4ECA31625}"/>
          </ac:spMkLst>
        </pc:spChg>
        <pc:spChg chg="del">
          <ac:chgData name="Vel Laaz" userId="00d43e4794d907b4" providerId="LiveId" clId="{530F1EEF-6C27-4189-93DA-706D60982454}" dt="2023-06-12T22:03:27.086" v="251" actId="478"/>
          <ac:spMkLst>
            <pc:docMk/>
            <pc:sldMk cId="2656087691" sldId="304"/>
            <ac:spMk id="16" creationId="{CB55AACB-907E-BF76-2B0B-8233C8713E0E}"/>
          </ac:spMkLst>
        </pc:spChg>
        <pc:picChg chg="add mod">
          <ac:chgData name="Vel Laaz" userId="00d43e4794d907b4" providerId="LiveId" clId="{530F1EEF-6C27-4189-93DA-706D60982454}" dt="2023-06-13T00:42:52.213" v="726" actId="1076"/>
          <ac:picMkLst>
            <pc:docMk/>
            <pc:sldMk cId="2656087691" sldId="304"/>
            <ac:picMk id="17" creationId="{825A9B37-9270-17BF-A2CC-E960A0D3D468}"/>
          </ac:picMkLst>
        </pc:picChg>
        <pc:picChg chg="add mod">
          <ac:chgData name="Vel Laaz" userId="00d43e4794d907b4" providerId="LiveId" clId="{530F1EEF-6C27-4189-93DA-706D60982454}" dt="2023-06-13T00:45:43.939" v="746" actId="1076"/>
          <ac:picMkLst>
            <pc:docMk/>
            <pc:sldMk cId="2656087691" sldId="304"/>
            <ac:picMk id="19" creationId="{8EC9B34D-EE2E-2927-01E7-EA540C0E204D}"/>
          </ac:picMkLst>
        </pc:picChg>
        <pc:picChg chg="add mod">
          <ac:chgData name="Vel Laaz" userId="00d43e4794d907b4" providerId="LiveId" clId="{530F1EEF-6C27-4189-93DA-706D60982454}" dt="2023-06-13T00:46:11.975" v="755" actId="1076"/>
          <ac:picMkLst>
            <pc:docMk/>
            <pc:sldMk cId="2656087691" sldId="304"/>
            <ac:picMk id="20" creationId="{66C52F42-207A-7C97-9D31-B0403A6DDE07}"/>
          </ac:picMkLst>
        </pc:picChg>
        <pc:cxnChg chg="add mod">
          <ac:chgData name="Vel Laaz" userId="00d43e4794d907b4" providerId="LiveId" clId="{530F1EEF-6C27-4189-93DA-706D60982454}" dt="2023-06-13T00:45:33.326" v="744" actId="1076"/>
          <ac:cxnSpMkLst>
            <pc:docMk/>
            <pc:sldMk cId="2656087691" sldId="304"/>
            <ac:cxnSpMk id="21" creationId="{57C64D87-00F4-0ED5-DF44-DD6B80580823}"/>
          </ac:cxnSpMkLst>
        </pc:cxnChg>
        <pc:cxnChg chg="add mod">
          <ac:chgData name="Vel Laaz" userId="00d43e4794d907b4" providerId="LiveId" clId="{530F1EEF-6C27-4189-93DA-706D60982454}" dt="2023-06-13T00:45:46.861" v="748" actId="1076"/>
          <ac:cxnSpMkLst>
            <pc:docMk/>
            <pc:sldMk cId="2656087691" sldId="304"/>
            <ac:cxnSpMk id="35" creationId="{85F49933-C940-BBD7-5C3C-262F15E7BCF6}"/>
          </ac:cxnSpMkLst>
        </pc:cxnChg>
      </pc:sldChg>
      <pc:sldChg chg="addSp delSp modSp new mod modAnim">
        <pc:chgData name="Vel Laaz" userId="00d43e4794d907b4" providerId="LiveId" clId="{530F1EEF-6C27-4189-93DA-706D60982454}" dt="2023-06-13T01:12:25.463" v="868" actId="1076"/>
        <pc:sldMkLst>
          <pc:docMk/>
          <pc:sldMk cId="1902945277" sldId="305"/>
        </pc:sldMkLst>
        <pc:spChg chg="del">
          <ac:chgData name="Vel Laaz" userId="00d43e4794d907b4" providerId="LiveId" clId="{530F1EEF-6C27-4189-93DA-706D60982454}" dt="2023-06-12T22:04:42.682" v="267" actId="478"/>
          <ac:spMkLst>
            <pc:docMk/>
            <pc:sldMk cId="1902945277" sldId="305"/>
            <ac:spMk id="2" creationId="{7FD0DAE6-9433-FE6E-2D22-2333E7A1E3C2}"/>
          </ac:spMkLst>
        </pc:spChg>
        <pc:spChg chg="del">
          <ac:chgData name="Vel Laaz" userId="00d43e4794d907b4" providerId="LiveId" clId="{530F1EEF-6C27-4189-93DA-706D60982454}" dt="2023-06-12T22:04:42.682" v="267" actId="478"/>
          <ac:spMkLst>
            <pc:docMk/>
            <pc:sldMk cId="1902945277" sldId="305"/>
            <ac:spMk id="3" creationId="{72E4E9BC-0B32-2416-ADC7-5735993AED02}"/>
          </ac:spMkLst>
        </pc:spChg>
        <pc:spChg chg="del">
          <ac:chgData name="Vel Laaz" userId="00d43e4794d907b4" providerId="LiveId" clId="{530F1EEF-6C27-4189-93DA-706D60982454}" dt="2023-06-12T22:04:42.682" v="267" actId="478"/>
          <ac:spMkLst>
            <pc:docMk/>
            <pc:sldMk cId="1902945277" sldId="305"/>
            <ac:spMk id="4" creationId="{BADBBB7F-2F6A-2830-DD18-341E85773165}"/>
          </ac:spMkLst>
        </pc:spChg>
        <pc:spChg chg="del">
          <ac:chgData name="Vel Laaz" userId="00d43e4794d907b4" providerId="LiveId" clId="{530F1EEF-6C27-4189-93DA-706D60982454}" dt="2023-06-12T22:04:42.682" v="267" actId="478"/>
          <ac:spMkLst>
            <pc:docMk/>
            <pc:sldMk cId="1902945277" sldId="305"/>
            <ac:spMk id="5" creationId="{D84826FE-C6BF-09D1-8599-A171EA56920A}"/>
          </ac:spMkLst>
        </pc:spChg>
        <pc:spChg chg="del">
          <ac:chgData name="Vel Laaz" userId="00d43e4794d907b4" providerId="LiveId" clId="{530F1EEF-6C27-4189-93DA-706D60982454}" dt="2023-06-12T22:04:42.682" v="267" actId="478"/>
          <ac:spMkLst>
            <pc:docMk/>
            <pc:sldMk cId="1902945277" sldId="305"/>
            <ac:spMk id="6" creationId="{7CF28FE2-5FFF-F8FD-6D72-678417A23809}"/>
          </ac:spMkLst>
        </pc:spChg>
        <pc:spChg chg="del">
          <ac:chgData name="Vel Laaz" userId="00d43e4794d907b4" providerId="LiveId" clId="{530F1EEF-6C27-4189-93DA-706D60982454}" dt="2023-06-12T22:04:42.682" v="267" actId="478"/>
          <ac:spMkLst>
            <pc:docMk/>
            <pc:sldMk cId="1902945277" sldId="305"/>
            <ac:spMk id="7" creationId="{0B2D8978-63E4-64F4-1C6F-4B317D74CA00}"/>
          </ac:spMkLst>
        </pc:spChg>
        <pc:spChg chg="del">
          <ac:chgData name="Vel Laaz" userId="00d43e4794d907b4" providerId="LiveId" clId="{530F1EEF-6C27-4189-93DA-706D60982454}" dt="2023-06-12T22:04:42.682" v="267" actId="478"/>
          <ac:spMkLst>
            <pc:docMk/>
            <pc:sldMk cId="1902945277" sldId="305"/>
            <ac:spMk id="8" creationId="{90EF498D-A7B8-2038-7101-CB12466640EF}"/>
          </ac:spMkLst>
        </pc:spChg>
        <pc:spChg chg="del">
          <ac:chgData name="Vel Laaz" userId="00d43e4794d907b4" providerId="LiveId" clId="{530F1EEF-6C27-4189-93DA-706D60982454}" dt="2023-06-12T22:04:42.682" v="267" actId="478"/>
          <ac:spMkLst>
            <pc:docMk/>
            <pc:sldMk cId="1902945277" sldId="305"/>
            <ac:spMk id="9" creationId="{461563EB-8839-F0F8-16BF-A866182C20A9}"/>
          </ac:spMkLst>
        </pc:spChg>
        <pc:spChg chg="del">
          <ac:chgData name="Vel Laaz" userId="00d43e4794d907b4" providerId="LiveId" clId="{530F1EEF-6C27-4189-93DA-706D60982454}" dt="2023-06-12T22:04:42.682" v="267" actId="478"/>
          <ac:spMkLst>
            <pc:docMk/>
            <pc:sldMk cId="1902945277" sldId="305"/>
            <ac:spMk id="10" creationId="{F59EC27B-DB6C-C2BC-0005-96729CA219D0}"/>
          </ac:spMkLst>
        </pc:spChg>
        <pc:spChg chg="del">
          <ac:chgData name="Vel Laaz" userId="00d43e4794d907b4" providerId="LiveId" clId="{530F1EEF-6C27-4189-93DA-706D60982454}" dt="2023-06-12T22:04:42.682" v="267" actId="478"/>
          <ac:spMkLst>
            <pc:docMk/>
            <pc:sldMk cId="1902945277" sldId="305"/>
            <ac:spMk id="11" creationId="{DF4B9ADE-558D-2457-B172-8E9025DE7713}"/>
          </ac:spMkLst>
        </pc:spChg>
        <pc:spChg chg="del">
          <ac:chgData name="Vel Laaz" userId="00d43e4794d907b4" providerId="LiveId" clId="{530F1EEF-6C27-4189-93DA-706D60982454}" dt="2023-06-12T22:04:42.682" v="267" actId="478"/>
          <ac:spMkLst>
            <pc:docMk/>
            <pc:sldMk cId="1902945277" sldId="305"/>
            <ac:spMk id="12" creationId="{70419BCF-F276-449A-BAAF-7892FD980880}"/>
          </ac:spMkLst>
        </pc:spChg>
        <pc:spChg chg="del">
          <ac:chgData name="Vel Laaz" userId="00d43e4794d907b4" providerId="LiveId" clId="{530F1EEF-6C27-4189-93DA-706D60982454}" dt="2023-06-12T22:04:42.682" v="267" actId="478"/>
          <ac:spMkLst>
            <pc:docMk/>
            <pc:sldMk cId="1902945277" sldId="305"/>
            <ac:spMk id="13" creationId="{D46258DE-F3BA-3127-FAEB-BCA89A27F81A}"/>
          </ac:spMkLst>
        </pc:spChg>
        <pc:spChg chg="del">
          <ac:chgData name="Vel Laaz" userId="00d43e4794d907b4" providerId="LiveId" clId="{530F1EEF-6C27-4189-93DA-706D60982454}" dt="2023-06-12T22:04:42.682" v="267" actId="478"/>
          <ac:spMkLst>
            <pc:docMk/>
            <pc:sldMk cId="1902945277" sldId="305"/>
            <ac:spMk id="14" creationId="{1854B18B-0BEF-C731-1FB7-0803B4B4F27B}"/>
          </ac:spMkLst>
        </pc:spChg>
        <pc:spChg chg="del">
          <ac:chgData name="Vel Laaz" userId="00d43e4794d907b4" providerId="LiveId" clId="{530F1EEF-6C27-4189-93DA-706D60982454}" dt="2023-06-12T22:04:42.682" v="267" actId="478"/>
          <ac:spMkLst>
            <pc:docMk/>
            <pc:sldMk cId="1902945277" sldId="305"/>
            <ac:spMk id="15" creationId="{0F43A667-4727-A670-155D-D72D762BF13A}"/>
          </ac:spMkLst>
        </pc:spChg>
        <pc:spChg chg="del">
          <ac:chgData name="Vel Laaz" userId="00d43e4794d907b4" providerId="LiveId" clId="{530F1EEF-6C27-4189-93DA-706D60982454}" dt="2023-06-12T22:04:42.682" v="267" actId="478"/>
          <ac:spMkLst>
            <pc:docMk/>
            <pc:sldMk cId="1902945277" sldId="305"/>
            <ac:spMk id="16" creationId="{54911BFB-631F-55CA-D603-42EEC96AB6F5}"/>
          </ac:spMkLst>
        </pc:spChg>
        <pc:picChg chg="add mod">
          <ac:chgData name="Vel Laaz" userId="00d43e4794d907b4" providerId="LiveId" clId="{530F1EEF-6C27-4189-93DA-706D60982454}" dt="2023-06-13T00:43:10.833" v="733" actId="1076"/>
          <ac:picMkLst>
            <pc:docMk/>
            <pc:sldMk cId="1902945277" sldId="305"/>
            <ac:picMk id="17" creationId="{29EBBE91-55F4-7C6E-494D-A16B115DBA75}"/>
          </ac:picMkLst>
        </pc:picChg>
        <pc:picChg chg="add del mod">
          <ac:chgData name="Vel Laaz" userId="00d43e4794d907b4" providerId="LiveId" clId="{530F1EEF-6C27-4189-93DA-706D60982454}" dt="2023-06-12T22:06:05.119" v="277" actId="21"/>
          <ac:picMkLst>
            <pc:docMk/>
            <pc:sldMk cId="1902945277" sldId="305"/>
            <ac:picMk id="19" creationId="{EAFA0052-1CEB-0DB0-2760-18EEF1AACAD3}"/>
          </ac:picMkLst>
        </pc:picChg>
        <pc:picChg chg="add del mod">
          <ac:chgData name="Vel Laaz" userId="00d43e4794d907b4" providerId="LiveId" clId="{530F1EEF-6C27-4189-93DA-706D60982454}" dt="2023-06-12T22:08:22.184" v="287" actId="478"/>
          <ac:picMkLst>
            <pc:docMk/>
            <pc:sldMk cId="1902945277" sldId="305"/>
            <ac:picMk id="21" creationId="{C43ACA32-F921-D931-FC4B-381FCB242F9C}"/>
          </ac:picMkLst>
        </pc:picChg>
        <pc:picChg chg="add mod">
          <ac:chgData name="Vel Laaz" userId="00d43e4794d907b4" providerId="LiveId" clId="{530F1EEF-6C27-4189-93DA-706D60982454}" dt="2023-06-13T00:43:15.820" v="736" actId="1076"/>
          <ac:picMkLst>
            <pc:docMk/>
            <pc:sldMk cId="1902945277" sldId="305"/>
            <ac:picMk id="23" creationId="{B0D74384-866D-ED16-35A0-7761D5B71F3A}"/>
          </ac:picMkLst>
        </pc:picChg>
        <pc:cxnChg chg="add mod">
          <ac:chgData name="Vel Laaz" userId="00d43e4794d907b4" providerId="LiveId" clId="{530F1EEF-6C27-4189-93DA-706D60982454}" dt="2023-06-13T01:12:25.463" v="868" actId="1076"/>
          <ac:cxnSpMkLst>
            <pc:docMk/>
            <pc:sldMk cId="1902945277" sldId="305"/>
            <ac:cxnSpMk id="24" creationId="{8976CF3C-A50F-DC55-18E0-6404FCD69E4B}"/>
          </ac:cxnSpMkLst>
        </pc:cxnChg>
      </pc:sldChg>
      <pc:sldChg chg="addSp delSp modSp new mod delAnim modAnim">
        <pc:chgData name="Vel Laaz" userId="00d43e4794d907b4" providerId="LiveId" clId="{530F1EEF-6C27-4189-93DA-706D60982454}" dt="2023-06-13T00:43:32.873" v="739" actId="1076"/>
        <pc:sldMkLst>
          <pc:docMk/>
          <pc:sldMk cId="2895798558" sldId="306"/>
        </pc:sldMkLst>
        <pc:spChg chg="del">
          <ac:chgData name="Vel Laaz" userId="00d43e4794d907b4" providerId="LiveId" clId="{530F1EEF-6C27-4189-93DA-706D60982454}" dt="2023-06-12T22:09:04.997" v="297" actId="478"/>
          <ac:spMkLst>
            <pc:docMk/>
            <pc:sldMk cId="2895798558" sldId="306"/>
            <ac:spMk id="2" creationId="{B59BD2A6-1BA3-D265-5A24-FD39112FFADF}"/>
          </ac:spMkLst>
        </pc:spChg>
        <pc:spChg chg="del">
          <ac:chgData name="Vel Laaz" userId="00d43e4794d907b4" providerId="LiveId" clId="{530F1EEF-6C27-4189-93DA-706D60982454}" dt="2023-06-12T22:09:04.997" v="297" actId="478"/>
          <ac:spMkLst>
            <pc:docMk/>
            <pc:sldMk cId="2895798558" sldId="306"/>
            <ac:spMk id="3" creationId="{EC3A88BF-9771-0595-2D92-F938A6832AB3}"/>
          </ac:spMkLst>
        </pc:spChg>
        <pc:spChg chg="del">
          <ac:chgData name="Vel Laaz" userId="00d43e4794d907b4" providerId="LiveId" clId="{530F1EEF-6C27-4189-93DA-706D60982454}" dt="2023-06-12T22:09:04.997" v="297" actId="478"/>
          <ac:spMkLst>
            <pc:docMk/>
            <pc:sldMk cId="2895798558" sldId="306"/>
            <ac:spMk id="4" creationId="{D2262E4E-C890-2D47-411B-BEF8C05D3515}"/>
          </ac:spMkLst>
        </pc:spChg>
        <pc:spChg chg="del">
          <ac:chgData name="Vel Laaz" userId="00d43e4794d907b4" providerId="LiveId" clId="{530F1EEF-6C27-4189-93DA-706D60982454}" dt="2023-06-12T22:09:04.997" v="297" actId="478"/>
          <ac:spMkLst>
            <pc:docMk/>
            <pc:sldMk cId="2895798558" sldId="306"/>
            <ac:spMk id="5" creationId="{813EC631-218C-1F33-1AD4-BC982B217EA1}"/>
          </ac:spMkLst>
        </pc:spChg>
        <pc:spChg chg="del">
          <ac:chgData name="Vel Laaz" userId="00d43e4794d907b4" providerId="LiveId" clId="{530F1EEF-6C27-4189-93DA-706D60982454}" dt="2023-06-12T22:09:04.997" v="297" actId="478"/>
          <ac:spMkLst>
            <pc:docMk/>
            <pc:sldMk cId="2895798558" sldId="306"/>
            <ac:spMk id="6" creationId="{D4592571-E96A-D9D1-9397-662A2915DC99}"/>
          </ac:spMkLst>
        </pc:spChg>
        <pc:spChg chg="del">
          <ac:chgData name="Vel Laaz" userId="00d43e4794d907b4" providerId="LiveId" clId="{530F1EEF-6C27-4189-93DA-706D60982454}" dt="2023-06-12T22:09:04.997" v="297" actId="478"/>
          <ac:spMkLst>
            <pc:docMk/>
            <pc:sldMk cId="2895798558" sldId="306"/>
            <ac:spMk id="7" creationId="{6AD4D89B-F59E-1833-0AD2-313805BBD7D0}"/>
          </ac:spMkLst>
        </pc:spChg>
        <pc:spChg chg="del">
          <ac:chgData name="Vel Laaz" userId="00d43e4794d907b4" providerId="LiveId" clId="{530F1EEF-6C27-4189-93DA-706D60982454}" dt="2023-06-12T22:09:04.997" v="297" actId="478"/>
          <ac:spMkLst>
            <pc:docMk/>
            <pc:sldMk cId="2895798558" sldId="306"/>
            <ac:spMk id="8" creationId="{9B7677C1-BBD2-65DD-AEEE-E4C3D391FB7E}"/>
          </ac:spMkLst>
        </pc:spChg>
        <pc:spChg chg="del">
          <ac:chgData name="Vel Laaz" userId="00d43e4794d907b4" providerId="LiveId" clId="{530F1EEF-6C27-4189-93DA-706D60982454}" dt="2023-06-12T22:09:04.997" v="297" actId="478"/>
          <ac:spMkLst>
            <pc:docMk/>
            <pc:sldMk cId="2895798558" sldId="306"/>
            <ac:spMk id="9" creationId="{AB50487A-3FDE-795B-A55F-7E8706D2F821}"/>
          </ac:spMkLst>
        </pc:spChg>
        <pc:spChg chg="del">
          <ac:chgData name="Vel Laaz" userId="00d43e4794d907b4" providerId="LiveId" clId="{530F1EEF-6C27-4189-93DA-706D60982454}" dt="2023-06-12T22:09:04.997" v="297" actId="478"/>
          <ac:spMkLst>
            <pc:docMk/>
            <pc:sldMk cId="2895798558" sldId="306"/>
            <ac:spMk id="10" creationId="{01D91EAB-5D15-7A43-A285-942CFE87FBE0}"/>
          </ac:spMkLst>
        </pc:spChg>
        <pc:spChg chg="del">
          <ac:chgData name="Vel Laaz" userId="00d43e4794d907b4" providerId="LiveId" clId="{530F1EEF-6C27-4189-93DA-706D60982454}" dt="2023-06-12T22:09:04.997" v="297" actId="478"/>
          <ac:spMkLst>
            <pc:docMk/>
            <pc:sldMk cId="2895798558" sldId="306"/>
            <ac:spMk id="11" creationId="{2D0D778D-63B6-BFF9-E8B4-E64297909491}"/>
          </ac:spMkLst>
        </pc:spChg>
        <pc:spChg chg="del">
          <ac:chgData name="Vel Laaz" userId="00d43e4794d907b4" providerId="LiveId" clId="{530F1EEF-6C27-4189-93DA-706D60982454}" dt="2023-06-12T22:09:04.997" v="297" actId="478"/>
          <ac:spMkLst>
            <pc:docMk/>
            <pc:sldMk cId="2895798558" sldId="306"/>
            <ac:spMk id="12" creationId="{4E02BFF5-A90A-FBE5-AB88-D8A141E1190C}"/>
          </ac:spMkLst>
        </pc:spChg>
        <pc:spChg chg="del">
          <ac:chgData name="Vel Laaz" userId="00d43e4794d907b4" providerId="LiveId" clId="{530F1EEF-6C27-4189-93DA-706D60982454}" dt="2023-06-12T22:09:04.997" v="297" actId="478"/>
          <ac:spMkLst>
            <pc:docMk/>
            <pc:sldMk cId="2895798558" sldId="306"/>
            <ac:spMk id="13" creationId="{F79397F9-DFDE-42EB-9CE0-E15E2DDD4F03}"/>
          </ac:spMkLst>
        </pc:spChg>
        <pc:spChg chg="del">
          <ac:chgData name="Vel Laaz" userId="00d43e4794d907b4" providerId="LiveId" clId="{530F1EEF-6C27-4189-93DA-706D60982454}" dt="2023-06-12T22:09:04.997" v="297" actId="478"/>
          <ac:spMkLst>
            <pc:docMk/>
            <pc:sldMk cId="2895798558" sldId="306"/>
            <ac:spMk id="14" creationId="{717493E6-9910-D6E5-CFFA-93E87AF23117}"/>
          </ac:spMkLst>
        </pc:spChg>
        <pc:spChg chg="del">
          <ac:chgData name="Vel Laaz" userId="00d43e4794d907b4" providerId="LiveId" clId="{530F1EEF-6C27-4189-93DA-706D60982454}" dt="2023-06-12T22:09:04.997" v="297" actId="478"/>
          <ac:spMkLst>
            <pc:docMk/>
            <pc:sldMk cId="2895798558" sldId="306"/>
            <ac:spMk id="15" creationId="{DCD2C09C-67AE-CC32-25A8-EF4140AABF3A}"/>
          </ac:spMkLst>
        </pc:spChg>
        <pc:spChg chg="del">
          <ac:chgData name="Vel Laaz" userId="00d43e4794d907b4" providerId="LiveId" clId="{530F1EEF-6C27-4189-93DA-706D60982454}" dt="2023-06-12T22:09:04.997" v="297" actId="478"/>
          <ac:spMkLst>
            <pc:docMk/>
            <pc:sldMk cId="2895798558" sldId="306"/>
            <ac:spMk id="16" creationId="{B39EEF67-8BE6-96E0-3CFA-5433DB05F02D}"/>
          </ac:spMkLst>
        </pc:spChg>
        <pc:picChg chg="add mod">
          <ac:chgData name="Vel Laaz" userId="00d43e4794d907b4" providerId="LiveId" clId="{530F1EEF-6C27-4189-93DA-706D60982454}" dt="2023-06-13T00:43:20.945" v="737" actId="1076"/>
          <ac:picMkLst>
            <pc:docMk/>
            <pc:sldMk cId="2895798558" sldId="306"/>
            <ac:picMk id="18" creationId="{D9EB4D36-5D51-B849-0864-B346C983959F}"/>
          </ac:picMkLst>
        </pc:picChg>
        <pc:picChg chg="add mod">
          <ac:chgData name="Vel Laaz" userId="00d43e4794d907b4" providerId="LiveId" clId="{530F1EEF-6C27-4189-93DA-706D60982454}" dt="2023-06-13T00:43:32.873" v="739" actId="1076"/>
          <ac:picMkLst>
            <pc:docMk/>
            <pc:sldMk cId="2895798558" sldId="306"/>
            <ac:picMk id="20" creationId="{F7CEC0CD-231A-0C93-FF56-8A69819D75B2}"/>
          </ac:picMkLst>
        </pc:picChg>
        <pc:picChg chg="add del mod">
          <ac:chgData name="Vel Laaz" userId="00d43e4794d907b4" providerId="LiveId" clId="{530F1EEF-6C27-4189-93DA-706D60982454}" dt="2023-06-12T22:13:14.940" v="335" actId="931"/>
          <ac:picMkLst>
            <pc:docMk/>
            <pc:sldMk cId="2895798558" sldId="306"/>
            <ac:picMk id="22" creationId="{898C3E31-006B-6188-D06F-B4ABC3E92D33}"/>
          </ac:picMkLst>
        </pc:picChg>
        <pc:cxnChg chg="add del mod">
          <ac:chgData name="Vel Laaz" userId="00d43e4794d907b4" providerId="LiveId" clId="{530F1EEF-6C27-4189-93DA-706D60982454}" dt="2023-06-13T00:33:35.117" v="655" actId="478"/>
          <ac:cxnSpMkLst>
            <pc:docMk/>
            <pc:sldMk cId="2895798558" sldId="306"/>
            <ac:cxnSpMk id="23" creationId="{D3A344E3-FD8E-000A-BA5E-C964AA00631D}"/>
          </ac:cxnSpMkLst>
        </pc:cxnChg>
        <pc:cxnChg chg="add mod">
          <ac:chgData name="Vel Laaz" userId="00d43e4794d907b4" providerId="LiveId" clId="{530F1EEF-6C27-4189-93DA-706D60982454}" dt="2023-06-13T00:34:06.087" v="659" actId="14100"/>
          <ac:cxnSpMkLst>
            <pc:docMk/>
            <pc:sldMk cId="2895798558" sldId="306"/>
            <ac:cxnSpMk id="29" creationId="{615AB536-66EB-09C9-4A04-887BC5EE4393}"/>
          </ac:cxnSpMkLst>
        </pc:cxnChg>
      </pc:sldChg>
      <pc:sldChg chg="addSp delSp modSp new mod modAnim">
        <pc:chgData name="Vel Laaz" userId="00d43e4794d907b4" providerId="LiveId" clId="{530F1EEF-6C27-4189-93DA-706D60982454}" dt="2023-06-13T00:50:49.766" v="776"/>
        <pc:sldMkLst>
          <pc:docMk/>
          <pc:sldMk cId="89280530" sldId="307"/>
        </pc:sldMkLst>
        <pc:spChg chg="del">
          <ac:chgData name="Vel Laaz" userId="00d43e4794d907b4" providerId="LiveId" clId="{530F1EEF-6C27-4189-93DA-706D60982454}" dt="2023-06-12T22:10:48.366" v="312" actId="478"/>
          <ac:spMkLst>
            <pc:docMk/>
            <pc:sldMk cId="89280530" sldId="307"/>
            <ac:spMk id="2" creationId="{B96A3C28-DF44-CBFC-A6C7-96E33A8B7991}"/>
          </ac:spMkLst>
        </pc:spChg>
        <pc:spChg chg="del">
          <ac:chgData name="Vel Laaz" userId="00d43e4794d907b4" providerId="LiveId" clId="{530F1EEF-6C27-4189-93DA-706D60982454}" dt="2023-06-12T22:10:48.366" v="312" actId="478"/>
          <ac:spMkLst>
            <pc:docMk/>
            <pc:sldMk cId="89280530" sldId="307"/>
            <ac:spMk id="3" creationId="{47A9B287-29D3-AB2C-C785-59A17B98AF29}"/>
          </ac:spMkLst>
        </pc:spChg>
        <pc:spChg chg="del">
          <ac:chgData name="Vel Laaz" userId="00d43e4794d907b4" providerId="LiveId" clId="{530F1EEF-6C27-4189-93DA-706D60982454}" dt="2023-06-12T22:10:48.366" v="312" actId="478"/>
          <ac:spMkLst>
            <pc:docMk/>
            <pc:sldMk cId="89280530" sldId="307"/>
            <ac:spMk id="4" creationId="{5890BC53-6A18-68E3-6BA1-42CB3A7C333A}"/>
          </ac:spMkLst>
        </pc:spChg>
        <pc:spChg chg="del">
          <ac:chgData name="Vel Laaz" userId="00d43e4794d907b4" providerId="LiveId" clId="{530F1EEF-6C27-4189-93DA-706D60982454}" dt="2023-06-12T22:10:48.366" v="312" actId="478"/>
          <ac:spMkLst>
            <pc:docMk/>
            <pc:sldMk cId="89280530" sldId="307"/>
            <ac:spMk id="5" creationId="{9145969F-FF22-A7A7-90F8-FEE04CDB08A2}"/>
          </ac:spMkLst>
        </pc:spChg>
        <pc:spChg chg="del">
          <ac:chgData name="Vel Laaz" userId="00d43e4794d907b4" providerId="LiveId" clId="{530F1EEF-6C27-4189-93DA-706D60982454}" dt="2023-06-12T22:10:48.366" v="312" actId="478"/>
          <ac:spMkLst>
            <pc:docMk/>
            <pc:sldMk cId="89280530" sldId="307"/>
            <ac:spMk id="6" creationId="{48297DD3-6D60-C06C-03F3-084887B69632}"/>
          </ac:spMkLst>
        </pc:spChg>
        <pc:spChg chg="del">
          <ac:chgData name="Vel Laaz" userId="00d43e4794d907b4" providerId="LiveId" clId="{530F1EEF-6C27-4189-93DA-706D60982454}" dt="2023-06-12T22:10:48.366" v="312" actId="478"/>
          <ac:spMkLst>
            <pc:docMk/>
            <pc:sldMk cId="89280530" sldId="307"/>
            <ac:spMk id="7" creationId="{28D1C595-E4F5-6373-3C65-F6430F7E1B4D}"/>
          </ac:spMkLst>
        </pc:spChg>
        <pc:spChg chg="del">
          <ac:chgData name="Vel Laaz" userId="00d43e4794d907b4" providerId="LiveId" clId="{530F1EEF-6C27-4189-93DA-706D60982454}" dt="2023-06-12T22:10:48.366" v="312" actId="478"/>
          <ac:spMkLst>
            <pc:docMk/>
            <pc:sldMk cId="89280530" sldId="307"/>
            <ac:spMk id="8" creationId="{2609B21C-477C-27B1-1CDE-BB6E25E9B438}"/>
          </ac:spMkLst>
        </pc:spChg>
        <pc:spChg chg="del">
          <ac:chgData name="Vel Laaz" userId="00d43e4794d907b4" providerId="LiveId" clId="{530F1EEF-6C27-4189-93DA-706D60982454}" dt="2023-06-12T22:10:48.366" v="312" actId="478"/>
          <ac:spMkLst>
            <pc:docMk/>
            <pc:sldMk cId="89280530" sldId="307"/>
            <ac:spMk id="9" creationId="{99C97136-9530-E3E0-27BB-2D21D1DA67A8}"/>
          </ac:spMkLst>
        </pc:spChg>
        <pc:spChg chg="del">
          <ac:chgData name="Vel Laaz" userId="00d43e4794d907b4" providerId="LiveId" clId="{530F1EEF-6C27-4189-93DA-706D60982454}" dt="2023-06-12T22:10:48.366" v="312" actId="478"/>
          <ac:spMkLst>
            <pc:docMk/>
            <pc:sldMk cId="89280530" sldId="307"/>
            <ac:spMk id="10" creationId="{ACEBDFC3-881C-1367-1195-D3E5B8922D4B}"/>
          </ac:spMkLst>
        </pc:spChg>
        <pc:spChg chg="del">
          <ac:chgData name="Vel Laaz" userId="00d43e4794d907b4" providerId="LiveId" clId="{530F1EEF-6C27-4189-93DA-706D60982454}" dt="2023-06-12T22:10:48.366" v="312" actId="478"/>
          <ac:spMkLst>
            <pc:docMk/>
            <pc:sldMk cId="89280530" sldId="307"/>
            <ac:spMk id="11" creationId="{53A352A5-3A6D-490A-B000-1A248D10DA1C}"/>
          </ac:spMkLst>
        </pc:spChg>
        <pc:spChg chg="del">
          <ac:chgData name="Vel Laaz" userId="00d43e4794d907b4" providerId="LiveId" clId="{530F1EEF-6C27-4189-93DA-706D60982454}" dt="2023-06-12T22:10:48.366" v="312" actId="478"/>
          <ac:spMkLst>
            <pc:docMk/>
            <pc:sldMk cId="89280530" sldId="307"/>
            <ac:spMk id="12" creationId="{55BD860D-DEB5-D844-AB69-3FB079788239}"/>
          </ac:spMkLst>
        </pc:spChg>
        <pc:spChg chg="del">
          <ac:chgData name="Vel Laaz" userId="00d43e4794d907b4" providerId="LiveId" clId="{530F1EEF-6C27-4189-93DA-706D60982454}" dt="2023-06-12T22:10:48.366" v="312" actId="478"/>
          <ac:spMkLst>
            <pc:docMk/>
            <pc:sldMk cId="89280530" sldId="307"/>
            <ac:spMk id="13" creationId="{A3A772C4-DFD1-5A5F-D1FD-2E436DED2F00}"/>
          </ac:spMkLst>
        </pc:spChg>
        <pc:spChg chg="del">
          <ac:chgData name="Vel Laaz" userId="00d43e4794d907b4" providerId="LiveId" clId="{530F1EEF-6C27-4189-93DA-706D60982454}" dt="2023-06-12T22:10:48.366" v="312" actId="478"/>
          <ac:spMkLst>
            <pc:docMk/>
            <pc:sldMk cId="89280530" sldId="307"/>
            <ac:spMk id="14" creationId="{50766347-7417-5FFC-9D61-D505E7ED1081}"/>
          </ac:spMkLst>
        </pc:spChg>
        <pc:spChg chg="del">
          <ac:chgData name="Vel Laaz" userId="00d43e4794d907b4" providerId="LiveId" clId="{530F1EEF-6C27-4189-93DA-706D60982454}" dt="2023-06-12T22:10:48.366" v="312" actId="478"/>
          <ac:spMkLst>
            <pc:docMk/>
            <pc:sldMk cId="89280530" sldId="307"/>
            <ac:spMk id="15" creationId="{2C84C5CD-6C3B-7C26-8302-23BCA668C46D}"/>
          </ac:spMkLst>
        </pc:spChg>
        <pc:spChg chg="del">
          <ac:chgData name="Vel Laaz" userId="00d43e4794d907b4" providerId="LiveId" clId="{530F1EEF-6C27-4189-93DA-706D60982454}" dt="2023-06-12T22:10:48.366" v="312" actId="478"/>
          <ac:spMkLst>
            <pc:docMk/>
            <pc:sldMk cId="89280530" sldId="307"/>
            <ac:spMk id="16" creationId="{1C0B5302-FE00-C403-1E52-E8FDCBD11C97}"/>
          </ac:spMkLst>
        </pc:spChg>
        <pc:picChg chg="add mod">
          <ac:chgData name="Vel Laaz" userId="00d43e4794d907b4" providerId="LiveId" clId="{530F1EEF-6C27-4189-93DA-706D60982454}" dt="2023-06-13T00:48:34.013" v="769" actId="1076"/>
          <ac:picMkLst>
            <pc:docMk/>
            <pc:sldMk cId="89280530" sldId="307"/>
            <ac:picMk id="17" creationId="{EABC9B58-C1CC-C688-23DB-5B0E946C2C72}"/>
          </ac:picMkLst>
        </pc:picChg>
        <pc:picChg chg="add mod">
          <ac:chgData name="Vel Laaz" userId="00d43e4794d907b4" providerId="LiveId" clId="{530F1EEF-6C27-4189-93DA-706D60982454}" dt="2023-06-13T00:43:42.942" v="740" actId="1076"/>
          <ac:picMkLst>
            <pc:docMk/>
            <pc:sldMk cId="89280530" sldId="307"/>
            <ac:picMk id="19" creationId="{98F9C914-8DD7-890E-1C94-A12AF3607AE7}"/>
          </ac:picMkLst>
        </pc:picChg>
        <pc:cxnChg chg="add mod">
          <ac:chgData name="Vel Laaz" userId="00d43e4794d907b4" providerId="LiveId" clId="{530F1EEF-6C27-4189-93DA-706D60982454}" dt="2023-06-13T00:48:39.971" v="770" actId="14100"/>
          <ac:cxnSpMkLst>
            <pc:docMk/>
            <pc:sldMk cId="89280530" sldId="307"/>
            <ac:cxnSpMk id="20" creationId="{07F08BA8-9098-4E48-3469-DC2295FDDC1D}"/>
          </ac:cxnSpMkLst>
        </pc:cxnChg>
      </pc:sldChg>
      <pc:sldChg chg="addSp delSp modSp new mod modAnim">
        <pc:chgData name="Vel Laaz" userId="00d43e4794d907b4" providerId="LiveId" clId="{530F1EEF-6C27-4189-93DA-706D60982454}" dt="2023-06-13T00:50:57.115" v="777"/>
        <pc:sldMkLst>
          <pc:docMk/>
          <pc:sldMk cId="1067339144" sldId="308"/>
        </pc:sldMkLst>
        <pc:spChg chg="del">
          <ac:chgData name="Vel Laaz" userId="00d43e4794d907b4" providerId="LiveId" clId="{530F1EEF-6C27-4189-93DA-706D60982454}" dt="2023-06-12T22:16:29.548" v="355" actId="478"/>
          <ac:spMkLst>
            <pc:docMk/>
            <pc:sldMk cId="1067339144" sldId="308"/>
            <ac:spMk id="2" creationId="{87B840E9-DA33-C003-3C69-901422FC03E9}"/>
          </ac:spMkLst>
        </pc:spChg>
        <pc:spChg chg="del">
          <ac:chgData name="Vel Laaz" userId="00d43e4794d907b4" providerId="LiveId" clId="{530F1EEF-6C27-4189-93DA-706D60982454}" dt="2023-06-12T22:16:29.548" v="355" actId="478"/>
          <ac:spMkLst>
            <pc:docMk/>
            <pc:sldMk cId="1067339144" sldId="308"/>
            <ac:spMk id="3" creationId="{25A6D309-411C-A4DF-B90F-EBC9474BEDF9}"/>
          </ac:spMkLst>
        </pc:spChg>
        <pc:spChg chg="del">
          <ac:chgData name="Vel Laaz" userId="00d43e4794d907b4" providerId="LiveId" clId="{530F1EEF-6C27-4189-93DA-706D60982454}" dt="2023-06-12T22:16:29.548" v="355" actId="478"/>
          <ac:spMkLst>
            <pc:docMk/>
            <pc:sldMk cId="1067339144" sldId="308"/>
            <ac:spMk id="4" creationId="{8BF05083-9CBA-C15F-4052-A4077C9F28E1}"/>
          </ac:spMkLst>
        </pc:spChg>
        <pc:spChg chg="del">
          <ac:chgData name="Vel Laaz" userId="00d43e4794d907b4" providerId="LiveId" clId="{530F1EEF-6C27-4189-93DA-706D60982454}" dt="2023-06-12T22:16:29.548" v="355" actId="478"/>
          <ac:spMkLst>
            <pc:docMk/>
            <pc:sldMk cId="1067339144" sldId="308"/>
            <ac:spMk id="5" creationId="{77DA03EF-7693-87C9-1181-09122FF93E3F}"/>
          </ac:spMkLst>
        </pc:spChg>
        <pc:spChg chg="del">
          <ac:chgData name="Vel Laaz" userId="00d43e4794d907b4" providerId="LiveId" clId="{530F1EEF-6C27-4189-93DA-706D60982454}" dt="2023-06-12T22:16:29.548" v="355" actId="478"/>
          <ac:spMkLst>
            <pc:docMk/>
            <pc:sldMk cId="1067339144" sldId="308"/>
            <ac:spMk id="6" creationId="{CBD1E2F0-7A42-0EC3-16A8-B009BDEE433F}"/>
          </ac:spMkLst>
        </pc:spChg>
        <pc:spChg chg="del">
          <ac:chgData name="Vel Laaz" userId="00d43e4794d907b4" providerId="LiveId" clId="{530F1EEF-6C27-4189-93DA-706D60982454}" dt="2023-06-12T22:16:29.548" v="355" actId="478"/>
          <ac:spMkLst>
            <pc:docMk/>
            <pc:sldMk cId="1067339144" sldId="308"/>
            <ac:spMk id="7" creationId="{6B270737-3F61-84AA-2BED-7ADC3103C4A3}"/>
          </ac:spMkLst>
        </pc:spChg>
        <pc:spChg chg="del">
          <ac:chgData name="Vel Laaz" userId="00d43e4794d907b4" providerId="LiveId" clId="{530F1EEF-6C27-4189-93DA-706D60982454}" dt="2023-06-12T22:16:29.548" v="355" actId="478"/>
          <ac:spMkLst>
            <pc:docMk/>
            <pc:sldMk cId="1067339144" sldId="308"/>
            <ac:spMk id="8" creationId="{00590C36-7AF0-1002-BAA6-647B7ACAF852}"/>
          </ac:spMkLst>
        </pc:spChg>
        <pc:spChg chg="del">
          <ac:chgData name="Vel Laaz" userId="00d43e4794d907b4" providerId="LiveId" clId="{530F1EEF-6C27-4189-93DA-706D60982454}" dt="2023-06-12T22:16:29.548" v="355" actId="478"/>
          <ac:spMkLst>
            <pc:docMk/>
            <pc:sldMk cId="1067339144" sldId="308"/>
            <ac:spMk id="9" creationId="{35D8182F-4275-AF9B-E730-AD99C34F1A4E}"/>
          </ac:spMkLst>
        </pc:spChg>
        <pc:spChg chg="del">
          <ac:chgData name="Vel Laaz" userId="00d43e4794d907b4" providerId="LiveId" clId="{530F1EEF-6C27-4189-93DA-706D60982454}" dt="2023-06-12T22:16:29.548" v="355" actId="478"/>
          <ac:spMkLst>
            <pc:docMk/>
            <pc:sldMk cId="1067339144" sldId="308"/>
            <ac:spMk id="10" creationId="{F4C8FFBA-9C5D-532D-401A-B391FCE139CB}"/>
          </ac:spMkLst>
        </pc:spChg>
        <pc:spChg chg="del">
          <ac:chgData name="Vel Laaz" userId="00d43e4794d907b4" providerId="LiveId" clId="{530F1EEF-6C27-4189-93DA-706D60982454}" dt="2023-06-12T22:16:29.548" v="355" actId="478"/>
          <ac:spMkLst>
            <pc:docMk/>
            <pc:sldMk cId="1067339144" sldId="308"/>
            <ac:spMk id="11" creationId="{92F15022-1D2D-691A-2879-A2E754B9B503}"/>
          </ac:spMkLst>
        </pc:spChg>
        <pc:spChg chg="del">
          <ac:chgData name="Vel Laaz" userId="00d43e4794d907b4" providerId="LiveId" clId="{530F1EEF-6C27-4189-93DA-706D60982454}" dt="2023-06-12T22:16:29.548" v="355" actId="478"/>
          <ac:spMkLst>
            <pc:docMk/>
            <pc:sldMk cId="1067339144" sldId="308"/>
            <ac:spMk id="12" creationId="{71D9B941-FF3E-C052-3A38-07F6585CAA95}"/>
          </ac:spMkLst>
        </pc:spChg>
        <pc:spChg chg="del">
          <ac:chgData name="Vel Laaz" userId="00d43e4794d907b4" providerId="LiveId" clId="{530F1EEF-6C27-4189-93DA-706D60982454}" dt="2023-06-12T22:16:29.548" v="355" actId="478"/>
          <ac:spMkLst>
            <pc:docMk/>
            <pc:sldMk cId="1067339144" sldId="308"/>
            <ac:spMk id="13" creationId="{B169F7B1-6723-54A5-94A2-CDB66970DBD2}"/>
          </ac:spMkLst>
        </pc:spChg>
        <pc:spChg chg="del">
          <ac:chgData name="Vel Laaz" userId="00d43e4794d907b4" providerId="LiveId" clId="{530F1EEF-6C27-4189-93DA-706D60982454}" dt="2023-06-12T22:16:29.548" v="355" actId="478"/>
          <ac:spMkLst>
            <pc:docMk/>
            <pc:sldMk cId="1067339144" sldId="308"/>
            <ac:spMk id="14" creationId="{3FFBD665-5046-D951-581E-33DC7E31A645}"/>
          </ac:spMkLst>
        </pc:spChg>
        <pc:spChg chg="del">
          <ac:chgData name="Vel Laaz" userId="00d43e4794d907b4" providerId="LiveId" clId="{530F1EEF-6C27-4189-93DA-706D60982454}" dt="2023-06-12T22:16:29.548" v="355" actId="478"/>
          <ac:spMkLst>
            <pc:docMk/>
            <pc:sldMk cId="1067339144" sldId="308"/>
            <ac:spMk id="15" creationId="{72AB6906-9BD1-A695-3EC5-928CD4DBD9EE}"/>
          </ac:spMkLst>
        </pc:spChg>
        <pc:spChg chg="del">
          <ac:chgData name="Vel Laaz" userId="00d43e4794d907b4" providerId="LiveId" clId="{530F1EEF-6C27-4189-93DA-706D60982454}" dt="2023-06-12T22:16:29.548" v="355" actId="478"/>
          <ac:spMkLst>
            <pc:docMk/>
            <pc:sldMk cId="1067339144" sldId="308"/>
            <ac:spMk id="16" creationId="{FC92A6A7-1510-C577-AA58-2BE1BBE8BFA1}"/>
          </ac:spMkLst>
        </pc:spChg>
        <pc:picChg chg="add mod">
          <ac:chgData name="Vel Laaz" userId="00d43e4794d907b4" providerId="LiveId" clId="{530F1EEF-6C27-4189-93DA-706D60982454}" dt="2023-06-13T00:43:53.195" v="743" actId="1076"/>
          <ac:picMkLst>
            <pc:docMk/>
            <pc:sldMk cId="1067339144" sldId="308"/>
            <ac:picMk id="18" creationId="{14B1B674-20CA-DCF5-52EB-96D1737FC944}"/>
          </ac:picMkLst>
        </pc:picChg>
        <pc:picChg chg="add mod">
          <ac:chgData name="Vel Laaz" userId="00d43e4794d907b4" providerId="LiveId" clId="{530F1EEF-6C27-4189-93DA-706D60982454}" dt="2023-06-13T00:43:49.180" v="741" actId="1076"/>
          <ac:picMkLst>
            <pc:docMk/>
            <pc:sldMk cId="1067339144" sldId="308"/>
            <ac:picMk id="19" creationId="{84951477-7174-507B-3098-32D75EFCE1EE}"/>
          </ac:picMkLst>
        </pc:picChg>
        <pc:cxnChg chg="add mod">
          <ac:chgData name="Vel Laaz" userId="00d43e4794d907b4" providerId="LiveId" clId="{530F1EEF-6C27-4189-93DA-706D60982454}" dt="2023-06-13T00:43:50.666" v="742" actId="1076"/>
          <ac:cxnSpMkLst>
            <pc:docMk/>
            <pc:sldMk cId="1067339144" sldId="308"/>
            <ac:cxnSpMk id="20" creationId="{4100A980-1C57-D2AC-F228-87A57CE9D8F9}"/>
          </ac:cxnSpMkLst>
        </pc:cxnChg>
      </pc:sldChg>
      <pc:sldChg chg="addSp delSp modSp new mod modAnim">
        <pc:chgData name="Vel Laaz" userId="00d43e4794d907b4" providerId="LiveId" clId="{530F1EEF-6C27-4189-93DA-706D60982454}" dt="2023-06-13T00:51:03.238" v="778"/>
        <pc:sldMkLst>
          <pc:docMk/>
          <pc:sldMk cId="495855813" sldId="309"/>
        </pc:sldMkLst>
        <pc:spChg chg="del">
          <ac:chgData name="Vel Laaz" userId="00d43e4794d907b4" providerId="LiveId" clId="{530F1EEF-6C27-4189-93DA-706D60982454}" dt="2023-06-12T22:17:27.587" v="367" actId="478"/>
          <ac:spMkLst>
            <pc:docMk/>
            <pc:sldMk cId="495855813" sldId="309"/>
            <ac:spMk id="2" creationId="{C9D17977-85D0-61B0-486B-8D51D0254459}"/>
          </ac:spMkLst>
        </pc:spChg>
        <pc:spChg chg="del">
          <ac:chgData name="Vel Laaz" userId="00d43e4794d907b4" providerId="LiveId" clId="{530F1EEF-6C27-4189-93DA-706D60982454}" dt="2023-06-12T22:17:27.587" v="367" actId="478"/>
          <ac:spMkLst>
            <pc:docMk/>
            <pc:sldMk cId="495855813" sldId="309"/>
            <ac:spMk id="3" creationId="{4076E5D4-0962-60E4-D653-55260503318C}"/>
          </ac:spMkLst>
        </pc:spChg>
        <pc:spChg chg="del">
          <ac:chgData name="Vel Laaz" userId="00d43e4794d907b4" providerId="LiveId" clId="{530F1EEF-6C27-4189-93DA-706D60982454}" dt="2023-06-12T22:17:27.587" v="367" actId="478"/>
          <ac:spMkLst>
            <pc:docMk/>
            <pc:sldMk cId="495855813" sldId="309"/>
            <ac:spMk id="4" creationId="{105634EB-22F5-E340-8E8C-D77BFF6AA240}"/>
          </ac:spMkLst>
        </pc:spChg>
        <pc:spChg chg="del">
          <ac:chgData name="Vel Laaz" userId="00d43e4794d907b4" providerId="LiveId" clId="{530F1EEF-6C27-4189-93DA-706D60982454}" dt="2023-06-12T22:17:27.587" v="367" actId="478"/>
          <ac:spMkLst>
            <pc:docMk/>
            <pc:sldMk cId="495855813" sldId="309"/>
            <ac:spMk id="5" creationId="{DA56878B-227E-1615-BA97-62E5D11664FF}"/>
          </ac:spMkLst>
        </pc:spChg>
        <pc:spChg chg="del">
          <ac:chgData name="Vel Laaz" userId="00d43e4794d907b4" providerId="LiveId" clId="{530F1EEF-6C27-4189-93DA-706D60982454}" dt="2023-06-12T22:17:27.587" v="367" actId="478"/>
          <ac:spMkLst>
            <pc:docMk/>
            <pc:sldMk cId="495855813" sldId="309"/>
            <ac:spMk id="6" creationId="{A284F6CE-B03A-D18F-F1D4-2D56669E7E32}"/>
          </ac:spMkLst>
        </pc:spChg>
        <pc:spChg chg="del">
          <ac:chgData name="Vel Laaz" userId="00d43e4794d907b4" providerId="LiveId" clId="{530F1EEF-6C27-4189-93DA-706D60982454}" dt="2023-06-12T22:17:27.587" v="367" actId="478"/>
          <ac:spMkLst>
            <pc:docMk/>
            <pc:sldMk cId="495855813" sldId="309"/>
            <ac:spMk id="7" creationId="{67208891-1667-542C-2152-CC0A48C48EE6}"/>
          </ac:spMkLst>
        </pc:spChg>
        <pc:spChg chg="del">
          <ac:chgData name="Vel Laaz" userId="00d43e4794d907b4" providerId="LiveId" clId="{530F1EEF-6C27-4189-93DA-706D60982454}" dt="2023-06-12T22:17:27.587" v="367" actId="478"/>
          <ac:spMkLst>
            <pc:docMk/>
            <pc:sldMk cId="495855813" sldId="309"/>
            <ac:spMk id="8" creationId="{B8654484-E30B-8ED8-55A2-2169EF97ECD0}"/>
          </ac:spMkLst>
        </pc:spChg>
        <pc:spChg chg="del">
          <ac:chgData name="Vel Laaz" userId="00d43e4794d907b4" providerId="LiveId" clId="{530F1EEF-6C27-4189-93DA-706D60982454}" dt="2023-06-12T22:17:27.587" v="367" actId="478"/>
          <ac:spMkLst>
            <pc:docMk/>
            <pc:sldMk cId="495855813" sldId="309"/>
            <ac:spMk id="9" creationId="{08E66FBD-0A85-4701-169B-BDA1B99A300C}"/>
          </ac:spMkLst>
        </pc:spChg>
        <pc:spChg chg="del">
          <ac:chgData name="Vel Laaz" userId="00d43e4794d907b4" providerId="LiveId" clId="{530F1EEF-6C27-4189-93DA-706D60982454}" dt="2023-06-12T22:17:27.587" v="367" actId="478"/>
          <ac:spMkLst>
            <pc:docMk/>
            <pc:sldMk cId="495855813" sldId="309"/>
            <ac:spMk id="10" creationId="{C7C16419-925C-1B94-4D2B-C789D9F5FE34}"/>
          </ac:spMkLst>
        </pc:spChg>
        <pc:spChg chg="del">
          <ac:chgData name="Vel Laaz" userId="00d43e4794d907b4" providerId="LiveId" clId="{530F1EEF-6C27-4189-93DA-706D60982454}" dt="2023-06-12T22:17:27.587" v="367" actId="478"/>
          <ac:spMkLst>
            <pc:docMk/>
            <pc:sldMk cId="495855813" sldId="309"/>
            <ac:spMk id="11" creationId="{031C92F6-AF1B-E3C6-3A98-BB769EC2C827}"/>
          </ac:spMkLst>
        </pc:spChg>
        <pc:spChg chg="del">
          <ac:chgData name="Vel Laaz" userId="00d43e4794d907b4" providerId="LiveId" clId="{530F1EEF-6C27-4189-93DA-706D60982454}" dt="2023-06-12T22:17:27.587" v="367" actId="478"/>
          <ac:spMkLst>
            <pc:docMk/>
            <pc:sldMk cId="495855813" sldId="309"/>
            <ac:spMk id="12" creationId="{475A167C-6760-8699-F6EA-3A872B053075}"/>
          </ac:spMkLst>
        </pc:spChg>
        <pc:spChg chg="del">
          <ac:chgData name="Vel Laaz" userId="00d43e4794d907b4" providerId="LiveId" clId="{530F1EEF-6C27-4189-93DA-706D60982454}" dt="2023-06-12T22:17:27.587" v="367" actId="478"/>
          <ac:spMkLst>
            <pc:docMk/>
            <pc:sldMk cId="495855813" sldId="309"/>
            <ac:spMk id="13" creationId="{3403F7DA-D3F4-9654-DCFE-AAC6E07C792C}"/>
          </ac:spMkLst>
        </pc:spChg>
        <pc:spChg chg="del">
          <ac:chgData name="Vel Laaz" userId="00d43e4794d907b4" providerId="LiveId" clId="{530F1EEF-6C27-4189-93DA-706D60982454}" dt="2023-06-12T22:17:27.587" v="367" actId="478"/>
          <ac:spMkLst>
            <pc:docMk/>
            <pc:sldMk cId="495855813" sldId="309"/>
            <ac:spMk id="14" creationId="{9E093014-492D-CC83-BD58-6839B535E286}"/>
          </ac:spMkLst>
        </pc:spChg>
        <pc:spChg chg="del">
          <ac:chgData name="Vel Laaz" userId="00d43e4794d907b4" providerId="LiveId" clId="{530F1EEF-6C27-4189-93DA-706D60982454}" dt="2023-06-12T22:17:27.587" v="367" actId="478"/>
          <ac:spMkLst>
            <pc:docMk/>
            <pc:sldMk cId="495855813" sldId="309"/>
            <ac:spMk id="15" creationId="{DE155B50-1243-750E-CE04-861B6C5974F4}"/>
          </ac:spMkLst>
        </pc:spChg>
        <pc:spChg chg="del">
          <ac:chgData name="Vel Laaz" userId="00d43e4794d907b4" providerId="LiveId" clId="{530F1EEF-6C27-4189-93DA-706D60982454}" dt="2023-06-12T22:17:27.587" v="367" actId="478"/>
          <ac:spMkLst>
            <pc:docMk/>
            <pc:sldMk cId="495855813" sldId="309"/>
            <ac:spMk id="16" creationId="{E1B5AEE1-C0F3-6F23-A179-FECEABA6F696}"/>
          </ac:spMkLst>
        </pc:spChg>
        <pc:picChg chg="add del mod">
          <ac:chgData name="Vel Laaz" userId="00d43e4794d907b4" providerId="LiveId" clId="{530F1EEF-6C27-4189-93DA-706D60982454}" dt="2023-06-12T22:17:36.097" v="369" actId="478"/>
          <ac:picMkLst>
            <pc:docMk/>
            <pc:sldMk cId="495855813" sldId="309"/>
            <ac:picMk id="18" creationId="{F9D521A2-0520-6E73-8985-BD7C7B2CD491}"/>
          </ac:picMkLst>
        </pc:picChg>
        <pc:picChg chg="add mod">
          <ac:chgData name="Vel Laaz" userId="00d43e4794d907b4" providerId="LiveId" clId="{530F1EEF-6C27-4189-93DA-706D60982454}" dt="2023-06-12T22:20:48.611" v="385" actId="1076"/>
          <ac:picMkLst>
            <pc:docMk/>
            <pc:sldMk cId="495855813" sldId="309"/>
            <ac:picMk id="19" creationId="{F48C2324-A868-7B6F-1CE0-C36210E138CB}"/>
          </ac:picMkLst>
        </pc:picChg>
        <pc:picChg chg="add mod">
          <ac:chgData name="Vel Laaz" userId="00d43e4794d907b4" providerId="LiveId" clId="{530F1EEF-6C27-4189-93DA-706D60982454}" dt="2023-06-13T00:38:21.315" v="697" actId="1076"/>
          <ac:picMkLst>
            <pc:docMk/>
            <pc:sldMk cId="495855813" sldId="309"/>
            <ac:picMk id="21" creationId="{74BC42A1-FC40-8E45-7ADD-2EAC3B0F3EBA}"/>
          </ac:picMkLst>
        </pc:picChg>
        <pc:cxnChg chg="add mod">
          <ac:chgData name="Vel Laaz" userId="00d43e4794d907b4" providerId="LiveId" clId="{530F1EEF-6C27-4189-93DA-706D60982454}" dt="2023-06-13T00:38:19.267" v="696" actId="1076"/>
          <ac:cxnSpMkLst>
            <pc:docMk/>
            <pc:sldMk cId="495855813" sldId="309"/>
            <ac:cxnSpMk id="22" creationId="{67CE284E-E586-E2CA-3C2C-766359BB3EB8}"/>
          </ac:cxnSpMkLst>
        </pc:cxnChg>
      </pc:sldChg>
      <pc:sldChg chg="new del">
        <pc:chgData name="Vel Laaz" userId="00d43e4794d907b4" providerId="LiveId" clId="{530F1EEF-6C27-4189-93DA-706D60982454}" dt="2023-06-13T04:27:59.771" v="870" actId="47"/>
        <pc:sldMkLst>
          <pc:docMk/>
          <pc:sldMk cId="215607624" sldId="310"/>
        </pc:sldMkLst>
      </pc:sldChg>
      <pc:sldChg chg="modSp add del mod">
        <pc:chgData name="Vel Laaz" userId="00d43e4794d907b4" providerId="LiveId" clId="{530F1EEF-6C27-4189-93DA-706D60982454}" dt="2023-06-13T01:12:07.555" v="866" actId="47"/>
        <pc:sldMkLst>
          <pc:docMk/>
          <pc:sldMk cId="3020011248" sldId="310"/>
        </pc:sldMkLst>
        <pc:picChg chg="mod">
          <ac:chgData name="Vel Laaz" userId="00d43e4794d907b4" providerId="LiveId" clId="{530F1EEF-6C27-4189-93DA-706D60982454}" dt="2023-06-13T01:09:17.330" v="864" actId="1076"/>
          <ac:picMkLst>
            <pc:docMk/>
            <pc:sldMk cId="3020011248" sldId="310"/>
            <ac:picMk id="23" creationId="{B0D74384-866D-ED16-35A0-7761D5B71F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Confab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1225296"/>
          </a:xfrm>
        </p:spPr>
        <p:txBody>
          <a:bodyPr/>
          <a:lstStyle/>
          <a:p>
            <a:r>
              <a:rPr lang="en-US" dirty="0"/>
              <a:t>Anoop Reddy </a:t>
            </a:r>
            <a:r>
              <a:rPr lang="en-US" dirty="0" err="1"/>
              <a:t>Yeddula</a:t>
            </a:r>
            <a:endParaRPr lang="en-US" dirty="0"/>
          </a:p>
          <a:p>
            <a:r>
              <a:rPr lang="en-US" dirty="0"/>
              <a:t>Sai Sindhu </a:t>
            </a:r>
            <a:r>
              <a:rPr lang="en-US" dirty="0" err="1"/>
              <a:t>Muppaneni</a:t>
            </a:r>
            <a:endParaRPr lang="en-US" dirty="0"/>
          </a:p>
          <a:p>
            <a:r>
              <a:rPr lang="en-US" dirty="0" err="1"/>
              <a:t>Velgonda</a:t>
            </a:r>
            <a:r>
              <a:rPr lang="en-US" dirty="0"/>
              <a:t> </a:t>
            </a:r>
            <a:r>
              <a:rPr lang="en-US" dirty="0" err="1"/>
              <a:t>Laasya</a:t>
            </a:r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 shot of a login form&#10;&#10;Description automatically generated with low confidence">
            <a:extLst>
              <a:ext uri="{FF2B5EF4-FFF2-40B4-BE49-F238E27FC236}">
                <a16:creationId xmlns:a16="http://schemas.microsoft.com/office/drawing/2014/main" id="{393742DD-B34E-8686-9C29-F0489A50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30" y="274904"/>
            <a:ext cx="2905665" cy="6231988"/>
          </a:xfrm>
          <a:prstGeom prst="rect">
            <a:avLst/>
          </a:prstGeom>
        </p:spPr>
      </p:pic>
      <p:pic>
        <p:nvPicPr>
          <p:cNvPr id="20" name="Picture 19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08AFF885-875C-420A-CEDE-8CB2EC656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54" y="262205"/>
            <a:ext cx="2905664" cy="6231987"/>
          </a:xfrm>
          <a:prstGeom prst="rect">
            <a:avLst/>
          </a:prstGeom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71D8FDF-B561-83EF-C08A-1599EAEAE69D}"/>
              </a:ext>
            </a:extLst>
          </p:cNvPr>
          <p:cNvCxnSpPr>
            <a:cxnSpLocks/>
          </p:cNvCxnSpPr>
          <p:nvPr/>
        </p:nvCxnSpPr>
        <p:spPr>
          <a:xfrm flipV="1">
            <a:off x="4680795" y="2692400"/>
            <a:ext cx="2897259" cy="2616200"/>
          </a:xfrm>
          <a:prstGeom prst="bentConnector3">
            <a:avLst/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9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980EDF10-5016-3A77-C2AC-46371C305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8" y="0"/>
            <a:ext cx="3197543" cy="6858000"/>
          </a:xfrm>
          <a:prstGeom prst="rect">
            <a:avLst/>
          </a:prstGeom>
        </p:spPr>
      </p:pic>
      <p:pic>
        <p:nvPicPr>
          <p:cNvPr id="20" name="Picture 19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E01FEC2C-6768-FB82-3318-EE364BB80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754" y="0"/>
            <a:ext cx="3197543" cy="6858000"/>
          </a:xfrm>
          <a:prstGeom prst="rect">
            <a:avLst/>
          </a:prstGeom>
        </p:spPr>
      </p:pic>
      <p:pic>
        <p:nvPicPr>
          <p:cNvPr id="22" name="Picture 21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2691E90D-AE09-E2E6-BFB6-B09481BBA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070" y="0"/>
            <a:ext cx="3197543" cy="6858000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F73551B-5FA2-D7F1-3D31-6EA3D98912A6}"/>
              </a:ext>
            </a:extLst>
          </p:cNvPr>
          <p:cNvCxnSpPr>
            <a:cxnSpLocks/>
          </p:cNvCxnSpPr>
          <p:nvPr/>
        </p:nvCxnSpPr>
        <p:spPr>
          <a:xfrm flipV="1">
            <a:off x="2794000" y="431800"/>
            <a:ext cx="1604754" cy="939800"/>
          </a:xfrm>
          <a:prstGeom prst="bentConnector3">
            <a:avLst/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20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8F447EDF-F74E-44E6-618F-2BE2E8D1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53" y="355811"/>
            <a:ext cx="2546101" cy="5460804"/>
          </a:xfrm>
          <a:prstGeom prst="rect">
            <a:avLst/>
          </a:prstGeom>
        </p:spPr>
      </p:pic>
      <p:pic>
        <p:nvPicPr>
          <p:cNvPr id="19" name="Picture 18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B3EDE0FE-2B31-025F-977F-7BA5F2B8F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284" y="393905"/>
            <a:ext cx="2546099" cy="5460800"/>
          </a:xfrm>
          <a:prstGeom prst="rect">
            <a:avLst/>
          </a:prstGeom>
        </p:spPr>
      </p:pic>
      <p:pic>
        <p:nvPicPr>
          <p:cNvPr id="21" name="Picture 20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4E0BD2D1-E83B-E4EB-CBB0-9834B1249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075" y="355810"/>
            <a:ext cx="2546099" cy="5460805"/>
          </a:xfrm>
          <a:prstGeom prst="rect">
            <a:avLst/>
          </a:prstGeom>
        </p:spPr>
      </p:pic>
      <p:pic>
        <p:nvPicPr>
          <p:cNvPr id="29" name="Picture 28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9F72D6B8-A0C2-C9B7-669A-21A38F7A2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904" y="381210"/>
            <a:ext cx="2546098" cy="5460800"/>
          </a:xfrm>
          <a:prstGeom prst="rect">
            <a:avLst/>
          </a:prstGeo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0141FE5-4975-CBD3-2285-B65F7319BDC8}"/>
              </a:ext>
            </a:extLst>
          </p:cNvPr>
          <p:cNvCxnSpPr>
            <a:cxnSpLocks/>
          </p:cNvCxnSpPr>
          <p:nvPr/>
        </p:nvCxnSpPr>
        <p:spPr>
          <a:xfrm flipV="1">
            <a:off x="2705100" y="838200"/>
            <a:ext cx="670884" cy="406400"/>
          </a:xfrm>
          <a:prstGeom prst="bentConnector3">
            <a:avLst>
              <a:gd name="adj1" fmla="val 781"/>
            </a:avLst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94E9296-DA8E-C58D-20CA-9C84BE28CCCB}"/>
              </a:ext>
            </a:extLst>
          </p:cNvPr>
          <p:cNvCxnSpPr>
            <a:cxnSpLocks/>
          </p:cNvCxnSpPr>
          <p:nvPr/>
        </p:nvCxnSpPr>
        <p:spPr>
          <a:xfrm>
            <a:off x="5909383" y="2832100"/>
            <a:ext cx="472307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16247C-6117-2F77-4DC2-25766EB8030A}"/>
              </a:ext>
            </a:extLst>
          </p:cNvPr>
          <p:cNvCxnSpPr>
            <a:cxnSpLocks/>
          </p:cNvCxnSpPr>
          <p:nvPr/>
        </p:nvCxnSpPr>
        <p:spPr>
          <a:xfrm>
            <a:off x="8872174" y="3543300"/>
            <a:ext cx="27373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11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B5ED1CB5-83E5-41A5-4CCF-3EF4CCE21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736" y="317694"/>
            <a:ext cx="2913317" cy="6248400"/>
          </a:xfrm>
          <a:prstGeom prst="rect">
            <a:avLst/>
          </a:prstGeom>
        </p:spPr>
      </p:pic>
      <p:pic>
        <p:nvPicPr>
          <p:cNvPr id="20" name="Picture 19" descr="A screen shot of a notebook&#10;&#10;Description automatically generated with low confidence">
            <a:extLst>
              <a:ext uri="{FF2B5EF4-FFF2-40B4-BE49-F238E27FC236}">
                <a16:creationId xmlns:a16="http://schemas.microsoft.com/office/drawing/2014/main" id="{AAF0425A-A882-D0B6-771A-BD20F9BC5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232" y="343094"/>
            <a:ext cx="2913318" cy="6248400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D1FA4D61-87E6-E499-87FC-E029308E6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240" y="317694"/>
            <a:ext cx="2913317" cy="6248400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AB19AD-A0A1-B369-488B-B990840212EF}"/>
              </a:ext>
            </a:extLst>
          </p:cNvPr>
          <p:cNvCxnSpPr>
            <a:cxnSpLocks/>
          </p:cNvCxnSpPr>
          <p:nvPr/>
        </p:nvCxnSpPr>
        <p:spPr>
          <a:xfrm flipV="1">
            <a:off x="3022600" y="1333500"/>
            <a:ext cx="1464136" cy="1104900"/>
          </a:xfrm>
          <a:prstGeom prst="bentConnector3">
            <a:avLst>
              <a:gd name="adj1" fmla="val 63878"/>
            </a:avLst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C04EE41-9DB0-DF8A-B97A-772B9C3AAD55}"/>
              </a:ext>
            </a:extLst>
          </p:cNvPr>
          <p:cNvCxnSpPr>
            <a:cxnSpLocks/>
          </p:cNvCxnSpPr>
          <p:nvPr/>
        </p:nvCxnSpPr>
        <p:spPr>
          <a:xfrm flipV="1">
            <a:off x="7086600" y="1403350"/>
            <a:ext cx="999632" cy="96520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E43FC3AC-34CF-07A0-C42D-83F5EAC0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67" y="469900"/>
            <a:ext cx="2747518" cy="5892800"/>
          </a:xfrm>
          <a:prstGeom prst="rect">
            <a:avLst/>
          </a:prstGeom>
        </p:spPr>
      </p:pic>
      <p:pic>
        <p:nvPicPr>
          <p:cNvPr id="19" name="Picture 18" descr="A screenshot of a phone&#10;&#10;Description automatically generated">
            <a:extLst>
              <a:ext uri="{FF2B5EF4-FFF2-40B4-BE49-F238E27FC236}">
                <a16:creationId xmlns:a16="http://schemas.microsoft.com/office/drawing/2014/main" id="{2442D187-CFC4-B104-9345-97E50C431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190" y="419100"/>
            <a:ext cx="2747518" cy="5892800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1230AE3-A08D-75B9-2D9B-8BBB538191FE}"/>
              </a:ext>
            </a:extLst>
          </p:cNvPr>
          <p:cNvCxnSpPr>
            <a:cxnSpLocks/>
          </p:cNvCxnSpPr>
          <p:nvPr/>
        </p:nvCxnSpPr>
        <p:spPr>
          <a:xfrm flipV="1">
            <a:off x="4127267" y="1854200"/>
            <a:ext cx="2712923" cy="1397000"/>
          </a:xfrm>
          <a:prstGeom prst="bentConnector3">
            <a:avLst>
              <a:gd name="adj1" fmla="val 59363"/>
            </a:avLst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2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825A9B37-9270-17BF-A2CC-E960A0D3D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84" y="285572"/>
            <a:ext cx="2883876" cy="6185256"/>
          </a:xfrm>
          <a:prstGeom prst="rect">
            <a:avLst/>
          </a:prstGeom>
        </p:spPr>
      </p:pic>
      <p:pic>
        <p:nvPicPr>
          <p:cNvPr id="19" name="Picture 18" descr="A picture containing text, screenshot, software, operating system&#10;&#10;Description automatically generated">
            <a:extLst>
              <a:ext uri="{FF2B5EF4-FFF2-40B4-BE49-F238E27FC236}">
                <a16:creationId xmlns:a16="http://schemas.microsoft.com/office/drawing/2014/main" id="{8EC9B34D-EE2E-2927-01E7-EA540C0E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61" y="272872"/>
            <a:ext cx="2883877" cy="6185256"/>
          </a:xfrm>
          <a:prstGeom prst="rect">
            <a:avLst/>
          </a:prstGeom>
        </p:spPr>
      </p:pic>
      <p:pic>
        <p:nvPicPr>
          <p:cNvPr id="20" name="Picture 19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66C52F42-207A-7C97-9D31-B0403A6DD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039" y="260172"/>
            <a:ext cx="2883876" cy="6185256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7C64D87-00F4-0ED5-DF44-DD6B80580823}"/>
              </a:ext>
            </a:extLst>
          </p:cNvPr>
          <p:cNvCxnSpPr>
            <a:cxnSpLocks/>
          </p:cNvCxnSpPr>
          <p:nvPr/>
        </p:nvCxnSpPr>
        <p:spPr>
          <a:xfrm flipV="1">
            <a:off x="2984500" y="2908300"/>
            <a:ext cx="1669561" cy="1143000"/>
          </a:xfrm>
          <a:prstGeom prst="bentConnector3">
            <a:avLst>
              <a:gd name="adj1" fmla="val 62932"/>
            </a:avLst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5F49933-C940-BBD7-5C3C-262F15E7BCF6}"/>
              </a:ext>
            </a:extLst>
          </p:cNvPr>
          <p:cNvCxnSpPr>
            <a:cxnSpLocks/>
          </p:cNvCxnSpPr>
          <p:nvPr/>
        </p:nvCxnSpPr>
        <p:spPr>
          <a:xfrm>
            <a:off x="7398238" y="762001"/>
            <a:ext cx="1049803" cy="97790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08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29EBBE91-55F4-7C6E-494D-A16B115D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93" y="97383"/>
            <a:ext cx="3094890" cy="6637832"/>
          </a:xfrm>
          <a:prstGeom prst="rect">
            <a:avLst/>
          </a:prstGeom>
        </p:spPr>
      </p:pic>
      <p:pic>
        <p:nvPicPr>
          <p:cNvPr id="23" name="Picture 22" descr="A picture containing text, screenshot, software, operating system&#10;&#10;Description automatically generated">
            <a:extLst>
              <a:ext uri="{FF2B5EF4-FFF2-40B4-BE49-F238E27FC236}">
                <a16:creationId xmlns:a16="http://schemas.microsoft.com/office/drawing/2014/main" id="{B0D74384-866D-ED16-35A0-7761D5B71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028" y="84683"/>
            <a:ext cx="3094890" cy="6637833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976CF3C-A50F-DC55-18E0-6404FCD69E4B}"/>
              </a:ext>
            </a:extLst>
          </p:cNvPr>
          <p:cNvCxnSpPr>
            <a:cxnSpLocks/>
          </p:cNvCxnSpPr>
          <p:nvPr/>
        </p:nvCxnSpPr>
        <p:spPr>
          <a:xfrm flipV="1">
            <a:off x="4229002" y="3632200"/>
            <a:ext cx="2224026" cy="1346200"/>
          </a:xfrm>
          <a:prstGeom prst="bentConnector3">
            <a:avLst>
              <a:gd name="adj1" fmla="val 60850"/>
            </a:avLst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94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D9EB4D36-5D51-B849-0864-B346C983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28" y="292090"/>
            <a:ext cx="2997201" cy="6428312"/>
          </a:xfrm>
          <a:prstGeom prst="rect">
            <a:avLst/>
          </a:prstGeom>
        </p:spPr>
      </p:pic>
      <p:pic>
        <p:nvPicPr>
          <p:cNvPr id="20" name="Picture 19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F7CEC0CD-231A-0C93-FF56-8A69819D7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279393"/>
            <a:ext cx="2997200" cy="642830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5AB536-66EB-09C9-4A04-887BC5EE4393}"/>
              </a:ext>
            </a:extLst>
          </p:cNvPr>
          <p:cNvCxnSpPr>
            <a:cxnSpLocks/>
          </p:cNvCxnSpPr>
          <p:nvPr/>
        </p:nvCxnSpPr>
        <p:spPr>
          <a:xfrm>
            <a:off x="3797300" y="1574800"/>
            <a:ext cx="254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79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EABC9B58-C1CC-C688-23DB-5B0E946C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440" y="266693"/>
            <a:ext cx="2997201" cy="6428312"/>
          </a:xfrm>
          <a:prstGeom prst="rect">
            <a:avLst/>
          </a:prstGeom>
        </p:spPr>
      </p:pic>
      <p:pic>
        <p:nvPicPr>
          <p:cNvPr id="19" name="Picture 18" descr="A screenshot of a phone&#10;&#10;Description automatically generated">
            <a:extLst>
              <a:ext uri="{FF2B5EF4-FFF2-40B4-BE49-F238E27FC236}">
                <a16:creationId xmlns:a16="http://schemas.microsoft.com/office/drawing/2014/main" id="{98F9C914-8DD7-890E-1C94-A12AF360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242" y="266693"/>
            <a:ext cx="2997201" cy="6428312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7F08BA8-9098-4E48-3469-DC2295FDDC1D}"/>
              </a:ext>
            </a:extLst>
          </p:cNvPr>
          <p:cNvCxnSpPr>
            <a:cxnSpLocks/>
          </p:cNvCxnSpPr>
          <p:nvPr/>
        </p:nvCxnSpPr>
        <p:spPr>
          <a:xfrm flipV="1">
            <a:off x="4572000" y="1003300"/>
            <a:ext cx="2321242" cy="134620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14B1B674-20CA-DCF5-52EB-96D1737FC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408" y="189444"/>
            <a:ext cx="3302546" cy="6428312"/>
          </a:xfrm>
          <a:prstGeom prst="rect">
            <a:avLst/>
          </a:prstGeom>
        </p:spPr>
      </p:pic>
      <p:pic>
        <p:nvPicPr>
          <p:cNvPr id="19" name="Picture 18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84951477-7174-507B-3098-32D75EFCE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843" y="202144"/>
            <a:ext cx="2997201" cy="6428312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100A980-1C57-D2AC-F228-87A57CE9D8F9}"/>
              </a:ext>
            </a:extLst>
          </p:cNvPr>
          <p:cNvCxnSpPr>
            <a:cxnSpLocks/>
          </p:cNvCxnSpPr>
          <p:nvPr/>
        </p:nvCxnSpPr>
        <p:spPr>
          <a:xfrm flipV="1">
            <a:off x="4432202" y="1117600"/>
            <a:ext cx="1992206" cy="1892300"/>
          </a:xfrm>
          <a:prstGeom prst="bentConnector3">
            <a:avLst>
              <a:gd name="adj1" fmla="val 58925"/>
            </a:avLst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3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626868"/>
            <a:ext cx="5693664" cy="3456431"/>
          </a:xfrm>
        </p:spPr>
        <p:txBody>
          <a:bodyPr/>
          <a:lstStyle/>
          <a:p>
            <a:r>
              <a:rPr lang="en-US" dirty="0"/>
              <a:t>Motivation​</a:t>
            </a:r>
          </a:p>
          <a:p>
            <a:r>
              <a:rPr lang="en-US" dirty="0"/>
              <a:t>Issues and Solutions</a:t>
            </a:r>
          </a:p>
          <a:p>
            <a:r>
              <a:rPr lang="en-US" dirty="0"/>
              <a:t>​Features</a:t>
            </a:r>
          </a:p>
          <a:p>
            <a:r>
              <a:rPr lang="en-US" dirty="0"/>
              <a:t>Timeline &amp; Implementation</a:t>
            </a:r>
          </a:p>
          <a:p>
            <a:r>
              <a:rPr lang="en-US" dirty="0"/>
              <a:t>​Results and Analysis</a:t>
            </a:r>
          </a:p>
          <a:p>
            <a:r>
              <a:rPr lang="en-US" dirty="0"/>
              <a:t>Future Plans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F48C2324-A868-7B6F-1CE0-C36210E13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28" y="266693"/>
            <a:ext cx="2997201" cy="6428312"/>
          </a:xfrm>
          <a:prstGeom prst="rect">
            <a:avLst/>
          </a:prstGeom>
        </p:spPr>
      </p:pic>
      <p:pic>
        <p:nvPicPr>
          <p:cNvPr id="21" name="Picture 20" descr="A picture containing text, screenshot, software, web page&#10;&#10;Description automatically generated">
            <a:extLst>
              <a:ext uri="{FF2B5EF4-FFF2-40B4-BE49-F238E27FC236}">
                <a16:creationId xmlns:a16="http://schemas.microsoft.com/office/drawing/2014/main" id="{74BC42A1-FC40-8E45-7ADD-2EAC3B0F3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628" y="266693"/>
            <a:ext cx="2997201" cy="6428312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7CE284E-E586-E2CA-3C2C-766359BB3EB8}"/>
              </a:ext>
            </a:extLst>
          </p:cNvPr>
          <p:cNvCxnSpPr>
            <a:cxnSpLocks/>
          </p:cNvCxnSpPr>
          <p:nvPr/>
        </p:nvCxnSpPr>
        <p:spPr>
          <a:xfrm flipV="1">
            <a:off x="4296760" y="1651000"/>
            <a:ext cx="2497740" cy="2247900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5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73" name="Footer Placeholder 372">
            <a:extLst>
              <a:ext uri="{FF2B5EF4-FFF2-40B4-BE49-F238E27FC236}">
                <a16:creationId xmlns:a16="http://schemas.microsoft.com/office/drawing/2014/main" id="{EC015AD8-FC03-181D-1A34-AD00F66C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Confab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407" y="2489199"/>
            <a:ext cx="2011679" cy="3030857"/>
          </a:xfrm>
        </p:spPr>
        <p:txBody>
          <a:bodyPr/>
          <a:lstStyle/>
          <a:p>
            <a:pPr lvl="0"/>
            <a:r>
              <a:rPr lang="en-US" dirty="0"/>
              <a:t>Unique id</a:t>
            </a:r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>
          <a:xfrm>
            <a:off x="1412908" y="2081870"/>
            <a:ext cx="704088" cy="704088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Patient Integrated Record System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78049" y="2184400"/>
            <a:ext cx="2080260" cy="3132457"/>
          </a:xfrm>
        </p:spPr>
        <p:txBody>
          <a:bodyPr/>
          <a:lstStyle/>
          <a:p>
            <a:r>
              <a:rPr lang="en-US" dirty="0"/>
              <a:t>Service</a:t>
            </a:r>
          </a:p>
          <a:p>
            <a:endParaRPr lang="en-US" dirty="0"/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13" b="113"/>
          <a:stretch/>
        </p:blipFill>
        <p:spPr>
          <a:xfrm>
            <a:off x="3544086" y="1832356"/>
            <a:ext cx="704088" cy="704088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Increase the reach of patients to doctors with minimal cost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1173" y="2514599"/>
            <a:ext cx="2011680" cy="3030857"/>
          </a:xfrm>
        </p:spPr>
        <p:txBody>
          <a:bodyPr/>
          <a:lstStyle/>
          <a:p>
            <a:r>
              <a:rPr lang="en-US" dirty="0"/>
              <a:t>Medicine history</a:t>
            </a:r>
          </a:p>
          <a:p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431" b="431"/>
          <a:stretch/>
        </p:blipFill>
        <p:spPr>
          <a:xfrm>
            <a:off x="5854675" y="2081870"/>
            <a:ext cx="704088" cy="704088"/>
          </a:xfr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Patient Integrated Record System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184400"/>
            <a:ext cx="2011680" cy="3132457"/>
          </a:xfrm>
        </p:spPr>
        <p:txBody>
          <a:bodyPr/>
          <a:lstStyle/>
          <a:p>
            <a:r>
              <a:rPr lang="en-US" dirty="0"/>
              <a:t>Data integrity &amp; security</a:t>
            </a:r>
          </a:p>
          <a:p>
            <a:endParaRPr lang="en-US" dirty="0"/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t="113" b="113"/>
          <a:stretch/>
        </p:blipFill>
        <p:spPr>
          <a:xfrm>
            <a:off x="7985853" y="1832356"/>
            <a:ext cx="704088" cy="704088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Foster holistically superior methodologies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56633" y="2531215"/>
            <a:ext cx="2011680" cy="3014242"/>
          </a:xfrm>
        </p:spPr>
        <p:txBody>
          <a:bodyPr/>
          <a:lstStyle/>
          <a:p>
            <a:r>
              <a:rPr lang="en-US" dirty="0"/>
              <a:t>Medical news</a:t>
            </a:r>
          </a:p>
          <a:p>
            <a:endParaRPr lang="en-US" dirty="0"/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/>
          <a:srcRect t="543" b="543"/>
          <a:stretch/>
        </p:blipFill>
        <p:spPr>
          <a:xfrm>
            <a:off x="10294133" y="2081870"/>
            <a:ext cx="704088" cy="704088"/>
          </a:xfrm>
        </p:spPr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Deploy strategic networks with compelling e-</a:t>
            </a:r>
            <a:br>
              <a:rPr lang="en-US" dirty="0"/>
            </a:br>
            <a:r>
              <a:rPr lang="en-US" dirty="0"/>
              <a:t>business needs</a:t>
            </a:r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Sai Sindhu </a:t>
            </a:r>
            <a:r>
              <a:rPr lang="en-US" dirty="0" err="1"/>
              <a:t>Muppaneni</a:t>
            </a:r>
            <a:endParaRPr lang="en-US" dirty="0"/>
          </a:p>
          <a:p>
            <a:r>
              <a:rPr lang="en-US" dirty="0"/>
              <a:t>Anoop Reddy </a:t>
            </a:r>
            <a:r>
              <a:rPr lang="en-US" dirty="0" err="1"/>
              <a:t>Yeddula</a:t>
            </a:r>
            <a:endParaRPr lang="en-US" dirty="0"/>
          </a:p>
          <a:p>
            <a:r>
              <a:rPr lang="en-US" dirty="0" err="1"/>
              <a:t>Velgonda</a:t>
            </a:r>
            <a:r>
              <a:rPr lang="en-US" dirty="0"/>
              <a:t> </a:t>
            </a:r>
            <a:r>
              <a:rPr lang="en-US" dirty="0" err="1"/>
              <a:t>Laasya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928" y="3222752"/>
            <a:ext cx="6766560" cy="2700528"/>
          </a:xfrm>
        </p:spPr>
        <p:txBody>
          <a:bodyPr/>
          <a:lstStyle/>
          <a:p>
            <a:r>
              <a:rPr lang="en-US" dirty="0"/>
              <a:t>A couple of days of vigorous brainstorming!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Confab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0" y="2959100"/>
            <a:ext cx="6921500" cy="2870200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Matter in question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&amp; </a:t>
            </a:r>
            <a:b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C384851-0464-9CC7-AB74-84250E6C7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1888744"/>
            <a:ext cx="8831072" cy="30805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Covid – Contactless communication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Severity of the problem – Online consultation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Lack of communication &amp; Information Sharing – Patient engagement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Misplaced Files – Data-driven healthcare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3A38E8-7880-F888-A54F-A3FF89949097}"/>
              </a:ext>
            </a:extLst>
          </p:cNvPr>
          <p:cNvSpPr txBox="1"/>
          <p:nvPr/>
        </p:nvSpPr>
        <p:spPr>
          <a:xfrm>
            <a:off x="4435475" y="3250684"/>
            <a:ext cx="61023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</a:rPr>
              <a:t>FEATURES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C76363-1AC4-0F4A-FEEE-0F686408A65D}"/>
              </a:ext>
            </a:extLst>
          </p:cNvPr>
          <p:cNvSpPr txBox="1">
            <a:spLocks/>
          </p:cNvSpPr>
          <p:nvPr/>
        </p:nvSpPr>
        <p:spPr>
          <a:xfrm>
            <a:off x="4178808" y="2524252"/>
            <a:ext cx="6766560" cy="270052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Contactless </a:t>
            </a:r>
          </a:p>
          <a:p>
            <a:r>
              <a:rPr lang="en-US" dirty="0"/>
              <a:t>Schedule on your own time</a:t>
            </a:r>
          </a:p>
          <a:p>
            <a:r>
              <a:rPr lang="en-US" dirty="0"/>
              <a:t>Flexibility to chat</a:t>
            </a:r>
          </a:p>
          <a:p>
            <a:r>
              <a:rPr lang="en-US" dirty="0"/>
              <a:t>Filtered list of Doctors</a:t>
            </a:r>
          </a:p>
          <a:p>
            <a:r>
              <a:rPr lang="en-US" dirty="0"/>
              <a:t>Medical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2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D827-B7A0-F1DB-28BE-D50E5A30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508760"/>
            <a:ext cx="6766560" cy="768096"/>
          </a:xfrm>
        </p:spPr>
        <p:txBody>
          <a:bodyPr/>
          <a:lstStyle/>
          <a:p>
            <a:pPr algn="ctr"/>
            <a:r>
              <a:rPr lang="en-US" dirty="0"/>
              <a:t>Timeline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27A3-35D4-6697-DF84-81B86D3A8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and half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Android Studio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6385F-8A21-EDF6-CE93-E9689103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A797F-D8C2-9605-9CE1-0A35AE0D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1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2FBB-A8FA-01EB-8985-C6D26121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150" y="3014472"/>
            <a:ext cx="6489700" cy="150672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1831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{89C5C21F-94A1-44A4-BF59-BC30BB7F530C}tf78438558_win32</Template>
  <TotalTime>594</TotalTime>
  <Words>160</Words>
  <Application>Microsoft Office PowerPoint</Application>
  <PresentationFormat>Widescreen</PresentationFormat>
  <Paragraphs>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Arial Black</vt:lpstr>
      <vt:lpstr>Sabon Next LT</vt:lpstr>
      <vt:lpstr>Office Theme</vt:lpstr>
      <vt:lpstr>Confab </vt:lpstr>
      <vt:lpstr>AGENDA</vt:lpstr>
      <vt:lpstr>Motivation</vt:lpstr>
      <vt:lpstr>Matter in question &amp;  Response</vt:lpstr>
      <vt:lpstr>PowerPoint Presentation</vt:lpstr>
      <vt:lpstr>PowerPoint Presentation</vt:lpstr>
      <vt:lpstr>PowerPoint Presentation</vt:lpstr>
      <vt:lpstr>Timeline &amp; implementation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plans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Confab </dc:title>
  <dc:subject/>
  <dc:creator>Vel Laaz</dc:creator>
  <cp:lastModifiedBy>Vel Laaz</cp:lastModifiedBy>
  <cp:revision>1</cp:revision>
  <dcterms:created xsi:type="dcterms:W3CDTF">2023-06-12T07:15:41Z</dcterms:created>
  <dcterms:modified xsi:type="dcterms:W3CDTF">2023-06-15T22:23:04Z</dcterms:modified>
</cp:coreProperties>
</file>