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Barlow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59892B-2734-45B2-B860-DC477580C96F}">
  <a:tblStyle styleId="{7359892B-2734-45B2-B860-DC477580C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30a8ff27_3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930a8ff2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38d038d2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38d038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9db02b4e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9db02b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9db02b4e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9db02b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9db02b4e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9db02b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9db02b4e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9db02b4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3b80783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3b807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9db02b4e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9db02b4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38d038d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38d03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38d038d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38d038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0" name="Google Shape;6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Relationship Id="rId4" Type="http://schemas.openxmlformats.org/officeDocument/2006/relationships/image" Target="../media/image11.gif"/><Relationship Id="rId5" Type="http://schemas.openxmlformats.org/officeDocument/2006/relationships/image" Target="../media/image1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00635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CV PROJECT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1006350" y="1320125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ID:  15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Members: 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Sai Jashwanth (20171178), Sai Soorya Rao (20171052), Raviteja (20171067)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 Mentor : Pranay Gupta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ID, TITLE</a:t>
            </a: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19,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Adaptive Neural Networks for High Performance Skeleton-based Human Action Recognition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9044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TIMELINE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1327275" y="172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{7359892B-2734-45B2-B860-DC477580C96F}</a:tableStyleId>
              </a:tblPr>
              <a:tblGrid>
                <a:gridCol w="3040200"/>
                <a:gridCol w="30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MID EVALUATION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11-03-2020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Creating view enriched data set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17-03-2020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End-to-End Training on Dataset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22-03-2020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Final Submission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28-03-2020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Ahead...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»"/>
            </a:pPr>
            <a:r>
              <a:rPr lang="en" sz="2500"/>
              <a:t>Integrating VA Subnet with Main ConvNet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»"/>
            </a:pPr>
            <a:r>
              <a:rPr lang="en" sz="2500"/>
              <a:t>Enriching Dataset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»"/>
            </a:pPr>
            <a:r>
              <a:rPr lang="en" sz="2500"/>
              <a:t>End to End Training</a:t>
            </a:r>
            <a:endParaRPr sz="2500"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010200" y="1443000"/>
            <a:ext cx="72006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One of the key challenges in action recognition lies in the large variations of action representations when they are captured from different viewpoints. This paper introduces a novel view adaptation scheme, which automatically determines the virtual observation viewpoints over the course of an action in a learning based data driven manner.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➢"/>
            </a:pPr>
            <a:r>
              <a:rPr lang="en" sz="14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They designed two view adaptive neural networks, i.e., VA-RNN and VA-CNN. For each network, a novel view adaptation module learns and determines the most suitable observation viewpoints, and transforms the skeletons to those viewpoints for the end-to-end recognition with a main classification network.</a:t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</a:t>
            </a:r>
            <a:endParaRPr sz="1800"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010200" y="1320125"/>
            <a:ext cx="7226400" cy="31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Given a skeleton sequence S under the global coordinate system O, the jth skeleton joint on the t’th frame is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denoted as									   T denotes the total number of frames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sequence, 			         J denotes the total number of skeleton joints in a frame. The set of joints in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t’th frame is denoted as 				          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The skeleton representation,                                                              under new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observation coordinate.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00000"/>
              </a:solidFill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FORMULATION</a:t>
            </a:r>
            <a:endParaRPr sz="1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25" y="1718900"/>
            <a:ext cx="3810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600" y="1995600"/>
            <a:ext cx="1295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7625" y="2243725"/>
            <a:ext cx="16859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5550" y="2550325"/>
            <a:ext cx="2899825" cy="19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350" y="3525625"/>
            <a:ext cx="17907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4600" y="2759013"/>
            <a:ext cx="30792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47000" y="2738863"/>
            <a:ext cx="12954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006350" y="1320125"/>
            <a:ext cx="72264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100635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WORKFLOW</a:t>
            </a:r>
            <a:endParaRPr sz="180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50" y="1320125"/>
            <a:ext cx="7316476" cy="31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958800" y="1320125"/>
            <a:ext cx="7226400" cy="31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First we Map </a:t>
            </a:r>
            <a:r>
              <a:rPr b="1" lang="en" sz="1200">
                <a:solidFill>
                  <a:srgbClr val="000000"/>
                </a:solidFill>
              </a:rPr>
              <a:t>Skeletons to Image,</a:t>
            </a:r>
            <a:r>
              <a:rPr lang="en" sz="1200">
                <a:solidFill>
                  <a:srgbClr val="000000"/>
                </a:solidFill>
              </a:rPr>
              <a:t> with columns representing different frames while rows representing different joints. The 3D coordinate values for X, Y ,and Z are treated as the three channels of an image.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Next </a:t>
            </a:r>
            <a:r>
              <a:rPr b="1" lang="en" sz="1200">
                <a:solidFill>
                  <a:srgbClr val="000000"/>
                </a:solidFill>
              </a:rPr>
              <a:t>View Adaptation Subnetwork: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</a:rPr>
              <a:t>Main ConvNet:</a:t>
            </a:r>
            <a:r>
              <a:rPr lang="en" sz="1200">
                <a:solidFill>
                  <a:srgbClr val="000000"/>
                </a:solidFill>
              </a:rPr>
              <a:t> Transformed 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skeleton map as input, we 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Use RESNET with pretrained 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weights, for classification.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Adaptive Convolution Neural Network (VA-CNN)</a:t>
            </a:r>
            <a:endParaRPr sz="180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900" y="1906075"/>
            <a:ext cx="29051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150" y="2591875"/>
            <a:ext cx="42481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NTU-Data Visualization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00" y="1955225"/>
            <a:ext cx="3324475" cy="24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678975" y="1478175"/>
            <a:ext cx="5958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GIF Data Drinking created on our dataset using 30 frames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100" y="1955225"/>
            <a:ext cx="3174675" cy="249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550" y="1876575"/>
            <a:ext cx="3056299" cy="25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958800" y="1320125"/>
            <a:ext cx="7226400" cy="31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Creating DataSet in addition to available dataset(NTU RGB-D) by performing view enriching by rotation of the skeleton around the axes during training procedure.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Implementing the VA-CNN for VA-Subnetwork.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Implementing the VA subnetwork first and then implementing the main classifier network.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Obtaining and comparing the results with that of paper.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Implementing VA-RNN for course project if time permits.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GOALS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 / Pre Processing from NTU Dataset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010200" y="1320125"/>
            <a:ext cx="71313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»"/>
            </a:pPr>
            <a:r>
              <a:rPr lang="en" sz="2100"/>
              <a:t>There are 1 or more subjects in each frame and each subject has 25 joints according to NTU Dataset.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»"/>
            </a:pPr>
            <a:r>
              <a:rPr lang="en" sz="2100"/>
              <a:t>We consider a maximum of 2 subjects.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»"/>
            </a:pPr>
            <a:r>
              <a:rPr lang="en" sz="2100"/>
              <a:t>Skeleton seq is mapped to image map to facilitate the process. Image map has 3 channels.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»"/>
            </a:pPr>
            <a:r>
              <a:rPr lang="en" sz="2100"/>
              <a:t>Columns in image map correspond to different frames.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»"/>
            </a:pPr>
            <a:r>
              <a:rPr lang="en" sz="2100"/>
              <a:t>Rows correspond to different joints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This is employed in collate_fn of DataLoader.</a:t>
            </a:r>
            <a:r>
              <a:rPr lang="en" sz="2100"/>
              <a:t> </a:t>
            </a:r>
            <a:endParaRPr sz="2100"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VA- CNN subnet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006350" y="1320125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»"/>
            </a:pPr>
            <a:r>
              <a:rPr lang="en" sz="2200"/>
              <a:t>With this, we aim to learn 𝛂, 𝛃, 𝝲 (rotation parameters) and translation parameter for a sequence.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n" sz="2200"/>
              <a:t>We build this subnet by stacking 2 conv. Layers and an FC layer. Activation layer is ReLu.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n" sz="2200"/>
              <a:t>Each FC layer is followed by Batch Normalization Layer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n" sz="2200"/>
              <a:t>Initial weights of FC are set to be zero.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n" sz="2200"/>
              <a:t>Using these parameters, we transform the skeleton map corresponding to the new observation viewpoint.</a:t>
            </a:r>
            <a:endParaRPr sz="2200"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