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Barlow"/>
      <p:regular r:id="rId24"/>
      <p:bold r:id="rId25"/>
      <p:italic r:id="rId26"/>
      <p:boldItalic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489358-4830-4E74-AB68-30EBBAE7B05F}">
  <a:tblStyle styleId="{F8489358-4830-4E74-AB68-30EBBAE7B0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Barlow-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italic.fntdata"/><Relationship Id="rId25" Type="http://schemas.openxmlformats.org/officeDocument/2006/relationships/font" Target="fonts/Barlow-bold.fntdata"/><Relationship Id="rId28" Type="http://schemas.openxmlformats.org/officeDocument/2006/relationships/font" Target="fonts/SourceSansPro-regular.fntdata"/><Relationship Id="rId27"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930a8ff27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30a8ff2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9db02b4e_1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9db02b4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930a8ff27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30a8ff2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930a8ff27_3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930a8ff2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930a8ff27_3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930a8ff27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19db02b4e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19db02b4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19db02b4e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19db02b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19db02b4e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19db02b4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19db02b4e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19db02b4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19db02b4e_1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19db02b4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930a8ff2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30a8ff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19db02b4e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19db02b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5" y="0"/>
            <a:ext cx="9144000" cy="25716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11" name="Google Shape;11;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Google Shape;12;p2"/>
          <p:cNvSpPr txBox="1"/>
          <p:nvPr>
            <p:ph type="ctrTitle"/>
          </p:nvPr>
        </p:nvSpPr>
        <p:spPr>
          <a:xfrm>
            <a:off x="1139200" y="645550"/>
            <a:ext cx="6865800" cy="19263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1"/>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60" name="Google Shape;60;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61" name="Google Shape;61;p11"/>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spTree>
      <p:nvGrpSpPr>
        <p:cNvPr id="62" name="Shape 62"/>
        <p:cNvGrpSpPr/>
        <p:nvPr/>
      </p:nvGrpSpPr>
      <p:grpSpPr>
        <a:xfrm>
          <a:off x="0" y="0"/>
          <a:ext cx="0" cy="0"/>
          <a:chOff x="0" y="0"/>
          <a:chExt cx="0" cy="0"/>
        </a:xfrm>
      </p:grpSpPr>
      <p:sp>
        <p:nvSpPr>
          <p:cNvPr id="63" name="Google Shape;63;p12"/>
          <p:cNvSpPr/>
          <p:nvPr/>
        </p:nvSpPr>
        <p:spPr>
          <a:xfrm flipH="1" rot="10800000">
            <a:off x="-25" y="1289850"/>
            <a:ext cx="9144000" cy="38568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64" name="Google Shape;64;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Google Shape;65;p12"/>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5" y="0"/>
            <a:ext cx="9144000" cy="25716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15" name="Google Shape;15;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p:nvPr>
            <p:ph type="ctrTitle"/>
          </p:nvPr>
        </p:nvSpPr>
        <p:spPr>
          <a:xfrm>
            <a:off x="1154400" y="2726350"/>
            <a:ext cx="68352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BEF2"/>
              </a:buClr>
              <a:buSzPts val="3000"/>
              <a:buNone/>
              <a:defRPr sz="3000">
                <a:solidFill>
                  <a:srgbClr val="00BEF2"/>
                </a:solidFill>
              </a:defRPr>
            </a:lvl1pPr>
            <a:lvl2pPr lvl="1" rtl="0">
              <a:spcBef>
                <a:spcPts val="0"/>
              </a:spcBef>
              <a:spcAft>
                <a:spcPts val="0"/>
              </a:spcAft>
              <a:buClr>
                <a:srgbClr val="00BEF2"/>
              </a:buClr>
              <a:buSzPts val="3000"/>
              <a:buNone/>
              <a:defRPr sz="3000">
                <a:solidFill>
                  <a:srgbClr val="00BEF2"/>
                </a:solidFill>
              </a:defRPr>
            </a:lvl2pPr>
            <a:lvl3pPr lvl="2" rtl="0">
              <a:spcBef>
                <a:spcPts val="0"/>
              </a:spcBef>
              <a:spcAft>
                <a:spcPts val="0"/>
              </a:spcAft>
              <a:buClr>
                <a:srgbClr val="00BEF2"/>
              </a:buClr>
              <a:buSzPts val="3000"/>
              <a:buNone/>
              <a:defRPr sz="3000">
                <a:solidFill>
                  <a:srgbClr val="00BEF2"/>
                </a:solidFill>
              </a:defRPr>
            </a:lvl3pPr>
            <a:lvl4pPr lvl="3" rtl="0">
              <a:spcBef>
                <a:spcPts val="0"/>
              </a:spcBef>
              <a:spcAft>
                <a:spcPts val="0"/>
              </a:spcAft>
              <a:buClr>
                <a:srgbClr val="00BEF2"/>
              </a:buClr>
              <a:buSzPts val="3000"/>
              <a:buNone/>
              <a:defRPr sz="3000">
                <a:solidFill>
                  <a:srgbClr val="00BEF2"/>
                </a:solidFill>
              </a:defRPr>
            </a:lvl4pPr>
            <a:lvl5pPr lvl="4" rtl="0">
              <a:spcBef>
                <a:spcPts val="0"/>
              </a:spcBef>
              <a:spcAft>
                <a:spcPts val="0"/>
              </a:spcAft>
              <a:buClr>
                <a:srgbClr val="00BEF2"/>
              </a:buClr>
              <a:buSzPts val="3000"/>
              <a:buNone/>
              <a:defRPr sz="3000">
                <a:solidFill>
                  <a:srgbClr val="00BEF2"/>
                </a:solidFill>
              </a:defRPr>
            </a:lvl5pPr>
            <a:lvl6pPr lvl="5" rtl="0">
              <a:spcBef>
                <a:spcPts val="0"/>
              </a:spcBef>
              <a:spcAft>
                <a:spcPts val="0"/>
              </a:spcAft>
              <a:buClr>
                <a:srgbClr val="00BEF2"/>
              </a:buClr>
              <a:buSzPts val="3000"/>
              <a:buNone/>
              <a:defRPr sz="3000">
                <a:solidFill>
                  <a:srgbClr val="00BEF2"/>
                </a:solidFill>
              </a:defRPr>
            </a:lvl6pPr>
            <a:lvl7pPr lvl="6" rtl="0">
              <a:spcBef>
                <a:spcPts val="0"/>
              </a:spcBef>
              <a:spcAft>
                <a:spcPts val="0"/>
              </a:spcAft>
              <a:buClr>
                <a:srgbClr val="00BEF2"/>
              </a:buClr>
              <a:buSzPts val="3000"/>
              <a:buNone/>
              <a:defRPr sz="3000">
                <a:solidFill>
                  <a:srgbClr val="00BEF2"/>
                </a:solidFill>
              </a:defRPr>
            </a:lvl7pPr>
            <a:lvl8pPr lvl="7" rtl="0">
              <a:spcBef>
                <a:spcPts val="0"/>
              </a:spcBef>
              <a:spcAft>
                <a:spcPts val="0"/>
              </a:spcAft>
              <a:buClr>
                <a:srgbClr val="00BEF2"/>
              </a:buClr>
              <a:buSzPts val="3000"/>
              <a:buNone/>
              <a:defRPr sz="3000">
                <a:solidFill>
                  <a:srgbClr val="00BEF2"/>
                </a:solidFill>
              </a:defRPr>
            </a:lvl8pPr>
            <a:lvl9pPr lvl="8" rtl="0">
              <a:spcBef>
                <a:spcPts val="0"/>
              </a:spcBef>
              <a:spcAft>
                <a:spcPts val="0"/>
              </a:spcAft>
              <a:buClr>
                <a:srgbClr val="00BEF2"/>
              </a:buClr>
              <a:buSzPts val="3000"/>
              <a:buNone/>
              <a:defRPr sz="3000">
                <a:solidFill>
                  <a:srgbClr val="00BEF2"/>
                </a:solidFill>
              </a:defRPr>
            </a:lvl9pPr>
          </a:lstStyle>
          <a:p/>
        </p:txBody>
      </p:sp>
      <p:sp>
        <p:nvSpPr>
          <p:cNvPr id="17" name="Google Shape;17;p3"/>
          <p:cNvSpPr txBox="1"/>
          <p:nvPr>
            <p:ph idx="1" type="subTitle"/>
          </p:nvPr>
        </p:nvSpPr>
        <p:spPr>
          <a:xfrm>
            <a:off x="1154400" y="3221050"/>
            <a:ext cx="68352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5516C"/>
              </a:buClr>
              <a:buSzPts val="1800"/>
              <a:buNone/>
              <a:defRPr sz="1800">
                <a:solidFill>
                  <a:srgbClr val="25516C"/>
                </a:solidFill>
              </a:defRPr>
            </a:lvl1pPr>
            <a:lvl2pPr lvl="1" rtl="0">
              <a:spcBef>
                <a:spcPts val="0"/>
              </a:spcBef>
              <a:spcAft>
                <a:spcPts val="0"/>
              </a:spcAft>
              <a:buClr>
                <a:srgbClr val="25516C"/>
              </a:buClr>
              <a:buSzPts val="1800"/>
              <a:buNone/>
              <a:defRPr sz="1800">
                <a:solidFill>
                  <a:srgbClr val="25516C"/>
                </a:solidFill>
              </a:defRPr>
            </a:lvl2pPr>
            <a:lvl3pPr lvl="2" rtl="0">
              <a:spcBef>
                <a:spcPts val="0"/>
              </a:spcBef>
              <a:spcAft>
                <a:spcPts val="0"/>
              </a:spcAft>
              <a:buClr>
                <a:srgbClr val="25516C"/>
              </a:buClr>
              <a:buSzPts val="1800"/>
              <a:buNone/>
              <a:defRPr sz="1800">
                <a:solidFill>
                  <a:srgbClr val="25516C"/>
                </a:solidFill>
              </a:defRPr>
            </a:lvl3pPr>
            <a:lvl4pPr lvl="3" rtl="0">
              <a:spcBef>
                <a:spcPts val="0"/>
              </a:spcBef>
              <a:spcAft>
                <a:spcPts val="0"/>
              </a:spcAft>
              <a:buClr>
                <a:srgbClr val="25516C"/>
              </a:buClr>
              <a:buSzPts val="1800"/>
              <a:buNone/>
              <a:defRPr sz="1800">
                <a:solidFill>
                  <a:srgbClr val="25516C"/>
                </a:solidFill>
              </a:defRPr>
            </a:lvl4pPr>
            <a:lvl5pPr lvl="4" rtl="0">
              <a:spcBef>
                <a:spcPts val="0"/>
              </a:spcBef>
              <a:spcAft>
                <a:spcPts val="0"/>
              </a:spcAft>
              <a:buClr>
                <a:srgbClr val="25516C"/>
              </a:buClr>
              <a:buSzPts val="1800"/>
              <a:buNone/>
              <a:defRPr sz="1800">
                <a:solidFill>
                  <a:srgbClr val="25516C"/>
                </a:solidFill>
              </a:defRPr>
            </a:lvl5pPr>
            <a:lvl6pPr lvl="5" rtl="0">
              <a:spcBef>
                <a:spcPts val="0"/>
              </a:spcBef>
              <a:spcAft>
                <a:spcPts val="0"/>
              </a:spcAft>
              <a:buClr>
                <a:srgbClr val="25516C"/>
              </a:buClr>
              <a:buSzPts val="1800"/>
              <a:buNone/>
              <a:defRPr sz="1800">
                <a:solidFill>
                  <a:srgbClr val="25516C"/>
                </a:solidFill>
              </a:defRPr>
            </a:lvl6pPr>
            <a:lvl7pPr lvl="6" rtl="0">
              <a:spcBef>
                <a:spcPts val="0"/>
              </a:spcBef>
              <a:spcAft>
                <a:spcPts val="0"/>
              </a:spcAft>
              <a:buClr>
                <a:srgbClr val="25516C"/>
              </a:buClr>
              <a:buSzPts val="1800"/>
              <a:buNone/>
              <a:defRPr sz="1800">
                <a:solidFill>
                  <a:srgbClr val="25516C"/>
                </a:solidFill>
              </a:defRPr>
            </a:lvl7pPr>
            <a:lvl8pPr lvl="7" rtl="0">
              <a:spcBef>
                <a:spcPts val="0"/>
              </a:spcBef>
              <a:spcAft>
                <a:spcPts val="0"/>
              </a:spcAft>
              <a:buClr>
                <a:srgbClr val="25516C"/>
              </a:buClr>
              <a:buSzPts val="1800"/>
              <a:buNone/>
              <a:defRPr sz="1800">
                <a:solidFill>
                  <a:srgbClr val="25516C"/>
                </a:solidFill>
              </a:defRPr>
            </a:lvl8pPr>
            <a:lvl9pPr lvl="8" rtl="0">
              <a:spcBef>
                <a:spcPts val="0"/>
              </a:spcBef>
              <a:spcAft>
                <a:spcPts val="0"/>
              </a:spcAft>
              <a:buClr>
                <a:srgbClr val="25516C"/>
              </a:buClr>
              <a:buSzPts val="1800"/>
              <a:buNone/>
              <a:defRPr sz="1800">
                <a:solidFill>
                  <a:srgbClr val="25516C"/>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25" y="1320125"/>
            <a:ext cx="9144000" cy="3823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20" name="Google Shape;20;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4"/>
          <p:cNvSpPr txBox="1"/>
          <p:nvPr>
            <p:ph idx="1" type="body"/>
          </p:nvPr>
        </p:nvSpPr>
        <p:spPr>
          <a:xfrm>
            <a:off x="1602475" y="1320125"/>
            <a:ext cx="5939100" cy="31758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Clr>
                <a:srgbClr val="FFFFFF"/>
              </a:buClr>
              <a:buSzPts val="2400"/>
              <a:buChar char="»"/>
              <a:defRPr i="1">
                <a:solidFill>
                  <a:srgbClr val="FFFFFF"/>
                </a:solidFill>
              </a:defRPr>
            </a:lvl1pPr>
            <a:lvl2pPr indent="-381000" lvl="1" marL="914400" rtl="0" algn="ctr">
              <a:spcBef>
                <a:spcPts val="0"/>
              </a:spcBef>
              <a:spcAft>
                <a:spcPts val="0"/>
              </a:spcAft>
              <a:buClr>
                <a:srgbClr val="FFFFFF"/>
              </a:buClr>
              <a:buSzPts val="2400"/>
              <a:buChar char="»"/>
              <a:defRPr i="1">
                <a:solidFill>
                  <a:srgbClr val="FFFFFF"/>
                </a:solidFill>
              </a:defRPr>
            </a:lvl2pPr>
            <a:lvl3pPr indent="-381000" lvl="2" marL="1371600" rtl="0" algn="ctr">
              <a:spcBef>
                <a:spcPts val="0"/>
              </a:spcBef>
              <a:spcAft>
                <a:spcPts val="0"/>
              </a:spcAft>
              <a:buClr>
                <a:srgbClr val="FFFFFF"/>
              </a:buClr>
              <a:buSzPts val="2400"/>
              <a:buChar char="»"/>
              <a:defRPr i="1">
                <a:solidFill>
                  <a:srgbClr val="FFFFFF"/>
                </a:solidFill>
              </a:defRPr>
            </a:lvl3pPr>
            <a:lvl4pPr indent="-381000" lvl="3" marL="1828800" rtl="0" algn="ctr">
              <a:spcBef>
                <a:spcPts val="0"/>
              </a:spcBef>
              <a:spcAft>
                <a:spcPts val="0"/>
              </a:spcAft>
              <a:buClr>
                <a:srgbClr val="FFFFFF"/>
              </a:buClr>
              <a:buSzPts val="2400"/>
              <a:buChar char="●"/>
              <a:defRPr i="1">
                <a:solidFill>
                  <a:srgbClr val="FFFFFF"/>
                </a:solidFill>
              </a:defRPr>
            </a:lvl4pPr>
            <a:lvl5pPr indent="-381000" lvl="4" marL="2286000" rtl="0" algn="ctr">
              <a:spcBef>
                <a:spcPts val="0"/>
              </a:spcBef>
              <a:spcAft>
                <a:spcPts val="0"/>
              </a:spcAft>
              <a:buClr>
                <a:srgbClr val="FFFFFF"/>
              </a:buClr>
              <a:buSzPts val="2400"/>
              <a:buChar char="○"/>
              <a:defRPr i="1">
                <a:solidFill>
                  <a:srgbClr val="FFFFFF"/>
                </a:solidFill>
              </a:defRPr>
            </a:lvl5pPr>
            <a:lvl6pPr indent="-381000" lvl="5" marL="2743200" rtl="0" algn="ctr">
              <a:spcBef>
                <a:spcPts val="0"/>
              </a:spcBef>
              <a:spcAft>
                <a:spcPts val="0"/>
              </a:spcAft>
              <a:buClr>
                <a:srgbClr val="FFFFFF"/>
              </a:buClr>
              <a:buSzPts val="2400"/>
              <a:buChar char="■"/>
              <a:defRPr i="1">
                <a:solidFill>
                  <a:srgbClr val="FFFFFF"/>
                </a:solidFill>
              </a:defRPr>
            </a:lvl6pPr>
            <a:lvl7pPr indent="-381000" lvl="6" marL="3200400" rtl="0" algn="ctr">
              <a:spcBef>
                <a:spcPts val="0"/>
              </a:spcBef>
              <a:spcAft>
                <a:spcPts val="0"/>
              </a:spcAft>
              <a:buClr>
                <a:srgbClr val="FFFFFF"/>
              </a:buClr>
              <a:buSzPts val="2400"/>
              <a:buChar char="●"/>
              <a:defRPr i="1">
                <a:solidFill>
                  <a:srgbClr val="FFFFFF"/>
                </a:solidFill>
              </a:defRPr>
            </a:lvl7pPr>
            <a:lvl8pPr indent="-381000" lvl="7" marL="3657600" rtl="0" algn="ctr">
              <a:spcBef>
                <a:spcPts val="0"/>
              </a:spcBef>
              <a:spcAft>
                <a:spcPts val="0"/>
              </a:spcAft>
              <a:buClr>
                <a:srgbClr val="FFFFFF"/>
              </a:buClr>
              <a:buSzPts val="2400"/>
              <a:buChar char="○"/>
              <a:defRPr i="1">
                <a:solidFill>
                  <a:srgbClr val="FFFFFF"/>
                </a:solidFill>
              </a:defRPr>
            </a:lvl8pPr>
            <a:lvl9pPr indent="-381000" lvl="8" marL="4114800" algn="ctr">
              <a:spcBef>
                <a:spcPts val="0"/>
              </a:spcBef>
              <a:spcAft>
                <a:spcPts val="0"/>
              </a:spcAft>
              <a:buClr>
                <a:srgbClr val="FFFFFF"/>
              </a:buClr>
              <a:buSzPts val="2400"/>
              <a:buChar char="■"/>
              <a:defRPr i="1">
                <a:solidFill>
                  <a:srgbClr val="FFFFFF"/>
                </a:solidFill>
              </a:defRPr>
            </a:lvl9pPr>
          </a:lstStyle>
          <a:p/>
        </p:txBody>
      </p:sp>
      <p:sp>
        <p:nvSpPr>
          <p:cNvPr id="22" name="Google Shape;22;p4"/>
          <p:cNvSpPr txBox="1"/>
          <p:nvPr/>
        </p:nvSpPr>
        <p:spPr>
          <a:xfrm>
            <a:off x="3593400" y="468974"/>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25516C"/>
                </a:solidFill>
                <a:latin typeface="Montserrat"/>
                <a:ea typeface="Montserrat"/>
                <a:cs typeface="Montserrat"/>
                <a:sym typeface="Montserrat"/>
              </a:rPr>
              <a:t>“</a:t>
            </a:r>
            <a:endParaRPr sz="9600">
              <a:solidFill>
                <a:srgbClr val="25516C"/>
              </a:solidFill>
              <a:latin typeface="Montserrat"/>
              <a:ea typeface="Montserrat"/>
              <a:cs typeface="Montserrat"/>
              <a:sym typeface="Montserrat"/>
            </a:endParaRPr>
          </a:p>
        </p:txBody>
      </p:sp>
      <p:sp>
        <p:nvSpPr>
          <p:cNvPr id="23" name="Google Shape;23;p4"/>
          <p:cNvSpPr txBox="1"/>
          <p:nvPr>
            <p:ph idx="12" type="sldNum"/>
          </p:nvPr>
        </p:nvSpPr>
        <p:spPr>
          <a:xfrm>
            <a:off x="637950" y="0"/>
            <a:ext cx="7860600" cy="637800"/>
          </a:xfrm>
          <a:prstGeom prst="rect">
            <a:avLst/>
          </a:prstGeom>
        </p:spPr>
        <p:txBody>
          <a:bodyPr anchorCtr="0" anchor="b"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 name="Shape 24"/>
        <p:cNvGrpSpPr/>
        <p:nvPr/>
      </p:nvGrpSpPr>
      <p:grpSpPr>
        <a:xfrm>
          <a:off x="0" y="0"/>
          <a:ext cx="0" cy="0"/>
          <a:chOff x="0" y="0"/>
          <a:chExt cx="0" cy="0"/>
        </a:xfrm>
      </p:grpSpPr>
      <p:sp>
        <p:nvSpPr>
          <p:cNvPr id="25" name="Google Shape;25;p5"/>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26" name="Google Shape;26;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5"/>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9" name="Google Shape;29;p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32" name="Google Shape;32;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6"/>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1010200" y="1443000"/>
            <a:ext cx="3461400" cy="2764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80125" y="1443000"/>
            <a:ext cx="3461400" cy="2764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7" name="Shape 37"/>
        <p:cNvGrpSpPr/>
        <p:nvPr/>
      </p:nvGrpSpPr>
      <p:grpSpPr>
        <a:xfrm>
          <a:off x="0" y="0"/>
          <a:ext cx="0" cy="0"/>
          <a:chOff x="0" y="0"/>
          <a:chExt cx="0" cy="0"/>
        </a:xfrm>
      </p:grpSpPr>
      <p:sp>
        <p:nvSpPr>
          <p:cNvPr id="38" name="Google Shape;38;p7"/>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39" name="Google Shape;39;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7"/>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1010200" y="1458421"/>
            <a:ext cx="2298600" cy="2855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2" name="Google Shape;42;p7"/>
          <p:cNvSpPr txBox="1"/>
          <p:nvPr>
            <p:ph idx="2" type="body"/>
          </p:nvPr>
        </p:nvSpPr>
        <p:spPr>
          <a:xfrm>
            <a:off x="3426550" y="1458421"/>
            <a:ext cx="2298600" cy="2855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3" type="body"/>
          </p:nvPr>
        </p:nvSpPr>
        <p:spPr>
          <a:xfrm>
            <a:off x="5842900" y="1458421"/>
            <a:ext cx="2298600" cy="2855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47" name="Google Shape;4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8"/>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TITLE_ONLY_1">
    <p:spTree>
      <p:nvGrpSpPr>
        <p:cNvPr id="50" name="Shape 50"/>
        <p:cNvGrpSpPr/>
        <p:nvPr/>
      </p:nvGrpSpPr>
      <p:grpSpPr>
        <a:xfrm>
          <a:off x="0" y="0"/>
          <a:ext cx="0" cy="0"/>
          <a:chOff x="0" y="0"/>
          <a:chExt cx="0" cy="0"/>
        </a:xfrm>
      </p:grpSpPr>
      <p:pic>
        <p:nvPicPr>
          <p:cNvPr descr="marco.png" id="51" name="Google Shape;51;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 name="Google Shape;52;p9"/>
          <p:cNvSpPr txBox="1"/>
          <p:nvPr>
            <p:ph idx="12" type="sldNum"/>
          </p:nvPr>
        </p:nvSpPr>
        <p:spPr>
          <a:xfrm>
            <a:off x="637950" y="0"/>
            <a:ext cx="7860600" cy="637800"/>
          </a:xfrm>
          <a:prstGeom prst="rect">
            <a:avLst/>
          </a:prstGeom>
        </p:spPr>
        <p:txBody>
          <a:bodyPr anchorCtr="0" anchor="b"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p:nvPr/>
        </p:nvSpPr>
        <p:spPr>
          <a:xfrm>
            <a:off x="-25" y="3825189"/>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55" name="Google Shape;55;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Google Shape;56;p10"/>
          <p:cNvSpPr txBox="1"/>
          <p:nvPr>
            <p:ph idx="1" type="body"/>
          </p:nvPr>
        </p:nvSpPr>
        <p:spPr>
          <a:xfrm>
            <a:off x="782250" y="3825200"/>
            <a:ext cx="7609200" cy="6714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400"/>
              <a:buNone/>
              <a:defRPr sz="1400">
                <a:solidFill>
                  <a:srgbClr val="FFFFFF"/>
                </a:solidFill>
              </a:defRPr>
            </a:lvl1pPr>
          </a:lstStyle>
          <a:p/>
        </p:txBody>
      </p:sp>
      <p:sp>
        <p:nvSpPr>
          <p:cNvPr id="57" name="Google Shape;57;p10"/>
          <p:cNvSpPr txBox="1"/>
          <p:nvPr>
            <p:ph idx="12" type="sldNum"/>
          </p:nvPr>
        </p:nvSpPr>
        <p:spPr>
          <a:xfrm>
            <a:off x="7842625" y="648725"/>
            <a:ext cx="548700" cy="414600"/>
          </a:xfrm>
          <a:prstGeom prst="rect">
            <a:avLst/>
          </a:prstGeom>
        </p:spPr>
        <p:txBody>
          <a:bodyPr anchorCtr="0" anchor="b" bIns="91425" lIns="91425" spcFirstLastPara="1" rIns="91425" wrap="square" tIns="91425">
            <a:noAutofit/>
          </a:bodyPr>
          <a:lstStyle>
            <a:lvl1pPr lvl="0">
              <a:buNone/>
              <a:defRPr>
                <a:solidFill>
                  <a:srgbClr val="00BEF2"/>
                </a:solidFill>
              </a:defRPr>
            </a:lvl1pPr>
            <a:lvl2pPr lvl="1">
              <a:buNone/>
              <a:defRPr>
                <a:solidFill>
                  <a:srgbClr val="00BEF2"/>
                </a:solidFill>
              </a:defRPr>
            </a:lvl2pPr>
            <a:lvl3pPr lvl="2">
              <a:buNone/>
              <a:defRPr>
                <a:solidFill>
                  <a:srgbClr val="00BEF2"/>
                </a:solidFill>
              </a:defRPr>
            </a:lvl3pPr>
            <a:lvl4pPr lvl="3">
              <a:buNone/>
              <a:defRPr>
                <a:solidFill>
                  <a:srgbClr val="00BEF2"/>
                </a:solidFill>
              </a:defRPr>
            </a:lvl4pPr>
            <a:lvl5pPr lvl="4">
              <a:buNone/>
              <a:defRPr>
                <a:solidFill>
                  <a:srgbClr val="00BEF2"/>
                </a:solidFill>
              </a:defRPr>
            </a:lvl5pPr>
            <a:lvl6pPr lvl="5">
              <a:buNone/>
              <a:defRPr>
                <a:solidFill>
                  <a:srgbClr val="00BEF2"/>
                </a:solidFill>
              </a:defRPr>
            </a:lvl6pPr>
            <a:lvl7pPr lvl="6">
              <a:buNone/>
              <a:defRPr>
                <a:solidFill>
                  <a:srgbClr val="00BEF2"/>
                </a:solidFill>
              </a:defRPr>
            </a:lvl7pPr>
            <a:lvl8pPr lvl="7">
              <a:buNone/>
              <a:defRPr>
                <a:solidFill>
                  <a:srgbClr val="00BEF2"/>
                </a:solidFill>
              </a:defRPr>
            </a:lvl8pPr>
            <a:lvl9pPr lvl="8">
              <a:buNone/>
              <a:defRPr>
                <a:solidFill>
                  <a:srgbClr val="00BEF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10200" y="648725"/>
            <a:ext cx="7131300" cy="671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p:txBody>
      </p:sp>
      <p:sp>
        <p:nvSpPr>
          <p:cNvPr id="7" name="Google Shape;7;p1"/>
          <p:cNvSpPr txBox="1"/>
          <p:nvPr>
            <p:ph idx="1" type="body"/>
          </p:nvPr>
        </p:nvSpPr>
        <p:spPr>
          <a:xfrm>
            <a:off x="1010200" y="1434950"/>
            <a:ext cx="7131300" cy="27801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indent="-381000" lvl="1" marL="9144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indent="-381000" lvl="2" marL="13716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indent="-381000" lvl="3" marL="18288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indent="-381000" lvl="4" marL="2286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indent="-381000" lvl="5" marL="27432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indent="-381000" lvl="6" marL="32004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indent="-381000" lvl="7" marL="36576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indent="-381000" lvl="8" marL="41148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7766425" y="648725"/>
            <a:ext cx="548700" cy="671400"/>
          </a:xfrm>
          <a:prstGeom prst="rect">
            <a:avLst/>
          </a:prstGeom>
          <a:noFill/>
          <a:ln>
            <a:noFill/>
          </a:ln>
        </p:spPr>
        <p:txBody>
          <a:bodyPr anchorCtr="0" anchor="b" bIns="91425" lIns="91425" spcFirstLastPara="1" rIns="91425" wrap="square" tIns="91425">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github.com/saisoorya2000/DIP_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title"/>
          </p:nvPr>
        </p:nvSpPr>
        <p:spPr>
          <a:xfrm>
            <a:off x="100635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t>
            </a:r>
            <a:r>
              <a:rPr lang="en" sz="2400">
                <a:latin typeface="Times New Roman"/>
                <a:ea typeface="Times New Roman"/>
                <a:cs typeface="Times New Roman"/>
                <a:sym typeface="Times New Roman"/>
              </a:rPr>
              <a:t>DIP FINAL PROJECT</a:t>
            </a:r>
            <a:endParaRPr sz="2400">
              <a:solidFill>
                <a:srgbClr val="FFFFFF"/>
              </a:solidFill>
            </a:endParaRPr>
          </a:p>
        </p:txBody>
      </p:sp>
      <p:sp>
        <p:nvSpPr>
          <p:cNvPr id="71" name="Google Shape;71;p13"/>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Team Name:  Jougan</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Team Members:  20171052(CSE) and 20171105(CSD) </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TA Mentor : 	 Abhishek Prusty</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ID</a:t>
            </a:r>
            <a:r>
              <a:rPr lang="en" sz="1800">
                <a:solidFill>
                  <a:schemeClr val="dk1"/>
                </a:solidFill>
                <a:latin typeface="Montserrat"/>
                <a:ea typeface="Montserrat"/>
                <a:cs typeface="Montserrat"/>
                <a:sym typeface="Montserrat"/>
              </a:rPr>
              <a:t> : 	25</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TITLE : </a:t>
            </a:r>
            <a:endParaRPr sz="1850">
              <a:solidFill>
                <a:schemeClr val="dk1"/>
              </a:solidFill>
              <a:latin typeface="Arial"/>
              <a:ea typeface="Arial"/>
              <a:cs typeface="Arial"/>
              <a:sym typeface="Arial"/>
            </a:endParaRPr>
          </a:p>
          <a:p>
            <a:pPr indent="0" lvl="0" marL="457200" rtl="0" algn="l">
              <a:spcBef>
                <a:spcPts val="600"/>
              </a:spcBef>
              <a:spcAft>
                <a:spcPts val="0"/>
              </a:spcAft>
              <a:buNone/>
            </a:pPr>
            <a:r>
              <a:rPr lang="en" sz="1900">
                <a:solidFill>
                  <a:schemeClr val="dk1"/>
                </a:solidFill>
                <a:latin typeface="Arial"/>
                <a:ea typeface="Arial"/>
                <a:cs typeface="Arial"/>
                <a:sym typeface="Arial"/>
              </a:rPr>
              <a:t>Face Illumination Transfer through Edge-preserving Filters</a:t>
            </a:r>
            <a:endParaRPr sz="1900">
              <a:solidFill>
                <a:schemeClr val="dk1"/>
              </a:solidFill>
              <a:latin typeface="Montserrat"/>
              <a:ea typeface="Montserrat"/>
              <a:cs typeface="Montserrat"/>
              <a:sym typeface="Montserrat"/>
            </a:endParaRPr>
          </a:p>
          <a:p>
            <a:pPr indent="457200" lvl="0" marL="0" rtl="0" algn="l">
              <a:spcBef>
                <a:spcPts val="600"/>
              </a:spcBef>
              <a:spcAft>
                <a:spcPts val="0"/>
              </a:spcAft>
              <a:buNone/>
            </a:pPr>
            <a:r>
              <a:rPr lang="en" sz="1400">
                <a:solidFill>
                  <a:schemeClr val="dk1"/>
                </a:solidFill>
              </a:rPr>
              <a:t>GitHub</a:t>
            </a:r>
            <a:r>
              <a:rPr lang="en" sz="1800">
                <a:solidFill>
                  <a:schemeClr val="dk1"/>
                </a:solidFill>
              </a:rPr>
              <a:t> </a:t>
            </a:r>
            <a:r>
              <a:rPr lang="en" sz="1400">
                <a:solidFill>
                  <a:schemeClr val="dk1"/>
                </a:solidFill>
              </a:rPr>
              <a:t>Link</a:t>
            </a:r>
            <a:r>
              <a:rPr lang="en" sz="1800">
                <a:solidFill>
                  <a:schemeClr val="dk1"/>
                </a:solidFill>
              </a:rPr>
              <a:t>:  </a:t>
            </a:r>
            <a:r>
              <a:rPr lang="en" sz="1200">
                <a:solidFill>
                  <a:schemeClr val="dk1"/>
                </a:solidFill>
              </a:rPr>
              <a:t>( </a:t>
            </a:r>
            <a:r>
              <a:rPr lang="en" sz="1200" u="sng">
                <a:solidFill>
                  <a:schemeClr val="hlink"/>
                </a:solidFill>
                <a:latin typeface="Arial"/>
                <a:ea typeface="Arial"/>
                <a:cs typeface="Arial"/>
                <a:sym typeface="Arial"/>
                <a:hlinkClick r:id="rId3"/>
              </a:rPr>
              <a:t>https://github.com/saisoorya2000/DIP_Project</a:t>
            </a:r>
            <a:r>
              <a:rPr lang="en" sz="1200">
                <a:solidFill>
                  <a:schemeClr val="dk1"/>
                </a:solidFill>
              </a:rPr>
              <a:t> )</a:t>
            </a:r>
            <a:endParaRPr sz="1200">
              <a:solidFill>
                <a:schemeClr val="dk1"/>
              </a:solidFill>
            </a:endParaRPr>
          </a:p>
          <a:p>
            <a:pPr indent="457200" lvl="0" marL="0" rtl="0" algn="l">
              <a:spcBef>
                <a:spcPts val="600"/>
              </a:spcBef>
              <a:spcAft>
                <a:spcPts val="0"/>
              </a:spcAft>
              <a:buNone/>
            </a:pPr>
            <a:r>
              <a:t/>
            </a:r>
            <a:endParaRPr sz="1200">
              <a:solidFill>
                <a:schemeClr val="dk1"/>
              </a:solidFill>
              <a:latin typeface="Montserrat"/>
              <a:ea typeface="Montserrat"/>
              <a:cs typeface="Montserrat"/>
              <a:sym typeface="Montserrat"/>
            </a:endParaRPr>
          </a:p>
        </p:txBody>
      </p:sp>
      <p:sp>
        <p:nvSpPr>
          <p:cNvPr id="72" name="Google Shape;72;p13"/>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Face Illumination Transfer : Guided Filter contd..</a:t>
            </a:r>
            <a:endParaRPr/>
          </a:p>
        </p:txBody>
      </p:sp>
      <p:sp>
        <p:nvSpPr>
          <p:cNvPr id="138" name="Google Shape;138;p22"/>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Arial"/>
                <a:ea typeface="Arial"/>
                <a:cs typeface="Arial"/>
                <a:sym typeface="Arial"/>
              </a:rPr>
              <a:t>Extend to the entire image:</a:t>
            </a:r>
            <a:endParaRPr sz="1200">
              <a:solidFill>
                <a:schemeClr val="dk1"/>
              </a:solidFill>
              <a:latin typeface="Arial"/>
              <a:ea typeface="Arial"/>
              <a:cs typeface="Arial"/>
              <a:sym typeface="Arial"/>
            </a:endParaRPr>
          </a:p>
          <a:p>
            <a:pPr indent="0" lvl="0" marL="0" rtl="0" algn="l">
              <a:spcBef>
                <a:spcPts val="600"/>
              </a:spcBef>
              <a:spcAft>
                <a:spcPts val="0"/>
              </a:spcAft>
              <a:buNone/>
            </a:pPr>
            <a:r>
              <a:t/>
            </a:r>
            <a:endParaRPr sz="1200">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In all local windows w</a:t>
            </a:r>
            <a:r>
              <a:rPr baseline="-25000" lang="en" sz="1200">
                <a:solidFill>
                  <a:schemeClr val="dk1"/>
                </a:solidFill>
                <a:latin typeface="Arial"/>
                <a:ea typeface="Arial"/>
                <a:cs typeface="Arial"/>
                <a:sym typeface="Arial"/>
              </a:rPr>
              <a:t>k</a:t>
            </a:r>
            <a:r>
              <a:rPr lang="en" sz="1200">
                <a:solidFill>
                  <a:schemeClr val="dk1"/>
                </a:solidFill>
                <a:latin typeface="Arial"/>
                <a:ea typeface="Arial"/>
                <a:cs typeface="Arial"/>
                <a:sym typeface="Arial"/>
              </a:rPr>
              <a:t> compute the linear coefficients.</a:t>
            </a:r>
            <a:endParaRPr sz="1200">
              <a:solidFill>
                <a:schemeClr val="dk1"/>
              </a:solidFill>
              <a:latin typeface="Arial"/>
              <a:ea typeface="Arial"/>
              <a:cs typeface="Arial"/>
              <a:sym typeface="Arial"/>
            </a:endParaRPr>
          </a:p>
          <a:p>
            <a:pPr indent="0" lvl="0" marL="914400" rtl="0" algn="l">
              <a:spcBef>
                <a:spcPts val="600"/>
              </a:spcBef>
              <a:spcAft>
                <a:spcPts val="0"/>
              </a:spcAft>
              <a:buNone/>
            </a:pPr>
            <a:r>
              <a:t/>
            </a:r>
            <a:endParaRPr sz="1200">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Compute the average over a</a:t>
            </a:r>
            <a:r>
              <a:rPr baseline="-25000" lang="en" sz="1200">
                <a:solidFill>
                  <a:schemeClr val="dk1"/>
                </a:solidFill>
                <a:latin typeface="Arial"/>
                <a:ea typeface="Arial"/>
                <a:cs typeface="Arial"/>
                <a:sym typeface="Arial"/>
              </a:rPr>
              <a:t>k</a:t>
            </a:r>
            <a:r>
              <a:rPr lang="en" sz="1200">
                <a:solidFill>
                  <a:schemeClr val="dk1"/>
                </a:solidFill>
                <a:latin typeface="Arial"/>
                <a:ea typeface="Arial"/>
                <a:cs typeface="Arial"/>
                <a:sym typeface="Arial"/>
              </a:rPr>
              <a:t>I</a:t>
            </a:r>
            <a:r>
              <a:rPr baseline="-25000" lang="en" sz="1200">
                <a:solidFill>
                  <a:schemeClr val="dk1"/>
                </a:solidFill>
                <a:latin typeface="Arial"/>
                <a:ea typeface="Arial"/>
                <a:cs typeface="Arial"/>
                <a:sym typeface="Arial"/>
              </a:rPr>
              <a:t>i</a:t>
            </a:r>
            <a:r>
              <a:rPr lang="en" sz="1200">
                <a:solidFill>
                  <a:schemeClr val="dk1"/>
                </a:solidFill>
                <a:latin typeface="Arial"/>
                <a:ea typeface="Arial"/>
                <a:cs typeface="Arial"/>
                <a:sym typeface="Arial"/>
              </a:rPr>
              <a:t>+b</a:t>
            </a:r>
            <a:r>
              <a:rPr baseline="-25000" lang="en" sz="1200">
                <a:solidFill>
                  <a:schemeClr val="dk1"/>
                </a:solidFill>
                <a:latin typeface="Arial"/>
                <a:ea typeface="Arial"/>
                <a:cs typeface="Arial"/>
                <a:sym typeface="Arial"/>
              </a:rPr>
              <a:t>k</a:t>
            </a:r>
            <a:r>
              <a:rPr lang="en" sz="1200">
                <a:solidFill>
                  <a:schemeClr val="dk1"/>
                </a:solidFill>
                <a:latin typeface="Arial"/>
                <a:ea typeface="Arial"/>
                <a:cs typeface="Arial"/>
                <a:sym typeface="Arial"/>
              </a:rPr>
              <a:t> in all w</a:t>
            </a:r>
            <a:r>
              <a:rPr baseline="-25000" lang="en" sz="1200">
                <a:solidFill>
                  <a:schemeClr val="dk1"/>
                </a:solidFill>
                <a:latin typeface="Arial"/>
                <a:ea typeface="Arial"/>
                <a:cs typeface="Arial"/>
                <a:sym typeface="Arial"/>
              </a:rPr>
              <a:t>k </a:t>
            </a:r>
            <a:r>
              <a:rPr lang="en" sz="1200">
                <a:solidFill>
                  <a:schemeClr val="dk1"/>
                </a:solidFill>
                <a:latin typeface="Arial"/>
                <a:ea typeface="Arial"/>
                <a:cs typeface="Arial"/>
                <a:sym typeface="Arial"/>
              </a:rPr>
              <a:t>that covers pixel i</a:t>
            </a:r>
            <a:endParaRPr sz="1200">
              <a:solidFill>
                <a:schemeClr val="dk1"/>
              </a:solidFill>
              <a:latin typeface="Arial"/>
              <a:ea typeface="Arial"/>
              <a:cs typeface="Arial"/>
              <a:sym typeface="Arial"/>
            </a:endParaRPr>
          </a:p>
          <a:p>
            <a:pPr indent="0" lvl="0" marL="914400" rtl="0" algn="l">
              <a:spcBef>
                <a:spcPts val="600"/>
              </a:spcBef>
              <a:spcAft>
                <a:spcPts val="0"/>
              </a:spcAft>
              <a:buNone/>
            </a:pPr>
            <a:r>
              <a:t/>
            </a:r>
            <a:endParaRPr sz="1200">
              <a:solidFill>
                <a:schemeClr val="dk1"/>
              </a:solidFill>
              <a:latin typeface="Arial"/>
              <a:ea typeface="Arial"/>
              <a:cs typeface="Arial"/>
              <a:sym typeface="Arial"/>
            </a:endParaRPr>
          </a:p>
          <a:p>
            <a:pPr indent="-304800" lvl="0" marL="457200" rtl="0" algn="l">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q</a:t>
            </a:r>
            <a:r>
              <a:rPr baseline="-25000" lang="en" sz="1200">
                <a:solidFill>
                  <a:schemeClr val="dk1"/>
                </a:solidFill>
                <a:latin typeface="Arial"/>
                <a:ea typeface="Arial"/>
                <a:cs typeface="Arial"/>
                <a:sym typeface="Arial"/>
              </a:rPr>
              <a:t>i</a:t>
            </a:r>
            <a:r>
              <a:rPr lang="en" sz="1200">
                <a:solidFill>
                  <a:schemeClr val="dk1"/>
                </a:solidFill>
                <a:latin typeface="Arial"/>
                <a:ea typeface="Arial"/>
                <a:cs typeface="Arial"/>
                <a:sym typeface="Arial"/>
              </a:rPr>
              <a:t> = 𝚺</a:t>
            </a:r>
            <a:r>
              <a:rPr baseline="-25000" lang="en" sz="1200">
                <a:solidFill>
                  <a:schemeClr val="dk1"/>
                </a:solidFill>
                <a:latin typeface="Arial"/>
                <a:ea typeface="Arial"/>
                <a:cs typeface="Arial"/>
                <a:sym typeface="Arial"/>
              </a:rPr>
              <a:t>k| iϵw</a:t>
            </a:r>
            <a:r>
              <a:rPr lang="en" sz="1200">
                <a:solidFill>
                  <a:schemeClr val="dk1"/>
                </a:solidFill>
                <a:latin typeface="Arial"/>
                <a:ea typeface="Arial"/>
                <a:cs typeface="Arial"/>
                <a:sym typeface="Arial"/>
              </a:rPr>
              <a:t>(a</a:t>
            </a:r>
            <a:r>
              <a:rPr baseline="-25000" lang="en" sz="1200">
                <a:solidFill>
                  <a:schemeClr val="dk1"/>
                </a:solidFill>
                <a:latin typeface="Arial"/>
                <a:ea typeface="Arial"/>
                <a:cs typeface="Arial"/>
                <a:sym typeface="Arial"/>
              </a:rPr>
              <a:t>k</a:t>
            </a:r>
            <a:r>
              <a:rPr lang="en" sz="1200">
                <a:solidFill>
                  <a:schemeClr val="dk1"/>
                </a:solidFill>
                <a:latin typeface="Arial"/>
                <a:ea typeface="Arial"/>
                <a:cs typeface="Arial"/>
                <a:sym typeface="Arial"/>
              </a:rPr>
              <a:t>I</a:t>
            </a:r>
            <a:r>
              <a:rPr baseline="-25000" lang="en" sz="1200">
                <a:solidFill>
                  <a:schemeClr val="dk1"/>
                </a:solidFill>
                <a:latin typeface="Arial"/>
                <a:ea typeface="Arial"/>
                <a:cs typeface="Arial"/>
                <a:sym typeface="Arial"/>
              </a:rPr>
              <a:t>i</a:t>
            </a:r>
            <a:r>
              <a:rPr lang="en" sz="1200">
                <a:solidFill>
                  <a:schemeClr val="dk1"/>
                </a:solidFill>
                <a:latin typeface="Arial"/>
                <a:ea typeface="Arial"/>
                <a:cs typeface="Arial"/>
                <a:sym typeface="Arial"/>
              </a:rPr>
              <a:t>+b</a:t>
            </a:r>
            <a:r>
              <a:rPr baseline="-25000" lang="en" sz="1200">
                <a:solidFill>
                  <a:schemeClr val="dk1"/>
                </a:solidFill>
                <a:latin typeface="Arial"/>
                <a:ea typeface="Arial"/>
                <a:cs typeface="Arial"/>
                <a:sym typeface="Arial"/>
              </a:rPr>
              <a:t>k</a:t>
            </a:r>
            <a:r>
              <a:rPr lang="en" sz="1200">
                <a:solidFill>
                  <a:schemeClr val="dk1"/>
                </a:solidFill>
                <a:latin typeface="Arial"/>
                <a:ea typeface="Arial"/>
                <a:cs typeface="Arial"/>
                <a:sym typeface="Arial"/>
              </a:rPr>
              <a:t>)/|w|</a:t>
            </a:r>
            <a:endParaRPr sz="1200">
              <a:solidFill>
                <a:schemeClr val="dk1"/>
              </a:solidFill>
              <a:latin typeface="Arial"/>
              <a:ea typeface="Arial"/>
              <a:cs typeface="Arial"/>
              <a:sym typeface="Arial"/>
            </a:endParaRPr>
          </a:p>
          <a:p>
            <a:pPr indent="0" lvl="0" marL="0" rtl="0" algn="l">
              <a:spcBef>
                <a:spcPts val="600"/>
              </a:spcBef>
              <a:spcAft>
                <a:spcPts val="0"/>
              </a:spcAft>
              <a:buNone/>
            </a:pPr>
            <a:r>
              <a:t/>
            </a:r>
            <a:endParaRPr sz="1200">
              <a:solidFill>
                <a:schemeClr val="dk1"/>
              </a:solidFill>
              <a:latin typeface="Arial"/>
              <a:ea typeface="Arial"/>
              <a:cs typeface="Arial"/>
              <a:sym typeface="Arial"/>
            </a:endParaRPr>
          </a:p>
          <a:p>
            <a:pPr indent="0" lvl="0" marL="0" rtl="0" algn="l">
              <a:spcBef>
                <a:spcPts val="600"/>
              </a:spcBef>
              <a:spcAft>
                <a:spcPts val="0"/>
              </a:spcAft>
              <a:buNone/>
            </a:pPr>
            <a:r>
              <a:t/>
            </a:r>
            <a:endParaRPr sz="1200">
              <a:solidFill>
                <a:schemeClr val="dk1"/>
              </a:solidFill>
              <a:latin typeface="Arial"/>
              <a:ea typeface="Arial"/>
              <a:cs typeface="Arial"/>
              <a:sym typeface="Arial"/>
            </a:endParaRPr>
          </a:p>
        </p:txBody>
      </p:sp>
      <p:sp>
        <p:nvSpPr>
          <p:cNvPr id="139" name="Google Shape;139;p22"/>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2"/>
          <p:cNvPicPr preferRelativeResize="0"/>
          <p:nvPr/>
        </p:nvPicPr>
        <p:blipFill>
          <a:blip r:embed="rId3">
            <a:alphaModFix/>
          </a:blip>
          <a:stretch>
            <a:fillRect/>
          </a:stretch>
        </p:blipFill>
        <p:spPr>
          <a:xfrm>
            <a:off x="5751069" y="1785775"/>
            <a:ext cx="2138306" cy="197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958800" y="1320125"/>
            <a:ext cx="7226400" cy="304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000000"/>
                </a:solidFill>
              </a:rPr>
              <a:t>Filter the reference large-scale layer with the guidance of the target large-scale layer by using guided filter</a:t>
            </a:r>
            <a:endParaRPr sz="1200">
              <a:solidFill>
                <a:srgbClr val="000000"/>
              </a:solidFill>
            </a:endParaRPr>
          </a:p>
          <a:p>
            <a:pPr indent="0" lvl="0" marL="0" rtl="0" algn="l">
              <a:spcBef>
                <a:spcPts val="600"/>
              </a:spcBef>
              <a:spcAft>
                <a:spcPts val="0"/>
              </a:spcAft>
              <a:buClr>
                <a:schemeClr val="dk1"/>
              </a:buClr>
              <a:buSzPts val="1100"/>
              <a:buFont typeface="Arial"/>
              <a:buNone/>
            </a:pPr>
            <a:r>
              <a:rPr lang="en" sz="1200">
                <a:solidFill>
                  <a:srgbClr val="000000"/>
                </a:solidFill>
              </a:rPr>
              <a:t>Desired target lightness is achieved by compositing the filtered reference large-scale layer and the target detail layer. </a:t>
            </a:r>
            <a:endParaRPr sz="1200">
              <a:solidFill>
                <a:srgbClr val="000000"/>
              </a:solidFill>
            </a:endParaRPr>
          </a:p>
          <a:p>
            <a:pPr indent="0" lvl="0" marL="0" rtl="0" algn="l">
              <a:spcBef>
                <a:spcPts val="600"/>
              </a:spcBef>
              <a:spcAft>
                <a:spcPts val="0"/>
              </a:spcAft>
              <a:buClr>
                <a:schemeClr val="dk1"/>
              </a:buClr>
              <a:buSzPts val="1100"/>
              <a:buFont typeface="Arial"/>
              <a:buNone/>
            </a:pPr>
            <a:r>
              <a:rPr lang="en" sz="1200">
                <a:solidFill>
                  <a:srgbClr val="000000"/>
                </a:solidFill>
              </a:rPr>
              <a:t>We get the relit result by incorporating the color information of the target face.</a:t>
            </a:r>
            <a:endParaRPr sz="1200">
              <a:solidFill>
                <a:srgbClr val="000000"/>
              </a:solidFill>
            </a:endParaRPr>
          </a:p>
          <a:p>
            <a:pPr indent="0" lvl="0" marL="0" rtl="0" algn="l">
              <a:spcBef>
                <a:spcPts val="600"/>
              </a:spcBef>
              <a:spcAft>
                <a:spcPts val="0"/>
              </a:spcAft>
              <a:buClr>
                <a:schemeClr val="dk1"/>
              </a:buClr>
              <a:buSzPts val="1100"/>
              <a:buFont typeface="Arial"/>
              <a:buNone/>
            </a:pPr>
            <a:r>
              <a:t/>
            </a:r>
            <a:endParaRPr sz="1200">
              <a:solidFill>
                <a:srgbClr val="000000"/>
              </a:solidFill>
            </a:endParaRPr>
          </a:p>
          <a:p>
            <a:pPr indent="0" lvl="0" marL="0" rtl="0" algn="l">
              <a:spcBef>
                <a:spcPts val="600"/>
              </a:spcBef>
              <a:spcAft>
                <a:spcPts val="0"/>
              </a:spcAft>
              <a:buClr>
                <a:schemeClr val="dk1"/>
              </a:buClr>
              <a:buSzPts val="1100"/>
              <a:buFont typeface="Arial"/>
              <a:buNone/>
            </a:pPr>
            <a:r>
              <a:rPr b="1" lang="en" sz="1200">
                <a:solidFill>
                  <a:srgbClr val="000000"/>
                </a:solidFill>
              </a:rPr>
              <a:t>Observations</a:t>
            </a:r>
            <a:endParaRPr b="1" sz="1200">
              <a:solidFill>
                <a:srgbClr val="000000"/>
              </a:solidFill>
            </a:endParaRPr>
          </a:p>
          <a:p>
            <a:pPr indent="0" lvl="0" marL="0" rtl="0" algn="l">
              <a:spcBef>
                <a:spcPts val="600"/>
              </a:spcBef>
              <a:spcAft>
                <a:spcPts val="0"/>
              </a:spcAft>
              <a:buClr>
                <a:schemeClr val="dk1"/>
              </a:buClr>
              <a:buSzPts val="1100"/>
              <a:buFont typeface="Arial"/>
              <a:buNone/>
            </a:pPr>
            <a:r>
              <a:rPr lang="en" sz="1200">
                <a:solidFill>
                  <a:srgbClr val="000000"/>
                </a:solidFill>
              </a:rPr>
              <a:t>Our method with guided filter stresses that the relit result with the target image in local window can preserve the linear model and maintain better identification characteristics of the target face.</a:t>
            </a:r>
            <a:endParaRPr sz="1200">
              <a:solidFill>
                <a:srgbClr val="000000"/>
              </a:solidFill>
            </a:endParaRPr>
          </a:p>
          <a:p>
            <a:pPr indent="0" lvl="0" marL="0" rtl="0" algn="l">
              <a:spcBef>
                <a:spcPts val="600"/>
              </a:spcBef>
              <a:spcAft>
                <a:spcPts val="0"/>
              </a:spcAft>
              <a:buNone/>
            </a:pPr>
            <a:r>
              <a:t/>
            </a:r>
            <a:endParaRPr sz="1200" u="sng">
              <a:solidFill>
                <a:srgbClr val="000000"/>
              </a:solidFill>
            </a:endParaRPr>
          </a:p>
        </p:txBody>
      </p:sp>
      <p:sp>
        <p:nvSpPr>
          <p:cNvPr id="146" name="Google Shape;146;p23"/>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3"/>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457200" lvl="0" marL="1828800" rtl="0" algn="l">
              <a:spcBef>
                <a:spcPts val="0"/>
              </a:spcBef>
              <a:spcAft>
                <a:spcPts val="0"/>
              </a:spcAft>
              <a:buNone/>
            </a:pPr>
            <a:r>
              <a:rPr lang="en" sz="1800"/>
              <a:t>FINAL STEP</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lang="en" sz="2400"/>
              <a:t>RESULTS</a:t>
            </a:r>
            <a:endParaRPr sz="2400"/>
          </a:p>
        </p:txBody>
      </p:sp>
      <p:sp>
        <p:nvSpPr>
          <p:cNvPr id="153" name="Google Shape;153;p24"/>
          <p:cNvSpPr txBox="1"/>
          <p:nvPr>
            <p:ph idx="1" type="body"/>
          </p:nvPr>
        </p:nvSpPr>
        <p:spPr>
          <a:xfrm>
            <a:off x="1010200" y="1359550"/>
            <a:ext cx="7131300" cy="314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54" name="Google Shape;154;p24"/>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4"/>
          <p:cNvPicPr preferRelativeResize="0"/>
          <p:nvPr/>
        </p:nvPicPr>
        <p:blipFill>
          <a:blip r:embed="rId3">
            <a:alphaModFix/>
          </a:blip>
          <a:stretch>
            <a:fillRect/>
          </a:stretch>
        </p:blipFill>
        <p:spPr>
          <a:xfrm>
            <a:off x="1328175" y="1405737"/>
            <a:ext cx="4505325" cy="1468862"/>
          </a:xfrm>
          <a:prstGeom prst="rect">
            <a:avLst/>
          </a:prstGeom>
          <a:noFill/>
          <a:ln>
            <a:noFill/>
          </a:ln>
        </p:spPr>
      </p:pic>
      <p:pic>
        <p:nvPicPr>
          <p:cNvPr id="156" name="Google Shape;156;p24"/>
          <p:cNvPicPr preferRelativeResize="0"/>
          <p:nvPr/>
        </p:nvPicPr>
        <p:blipFill>
          <a:blip r:embed="rId4">
            <a:alphaModFix/>
          </a:blip>
          <a:stretch>
            <a:fillRect/>
          </a:stretch>
        </p:blipFill>
        <p:spPr>
          <a:xfrm>
            <a:off x="1328175" y="2933425"/>
            <a:ext cx="4371975" cy="142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457200" lvl="0" marL="1828800" rtl="0" algn="l">
              <a:spcBef>
                <a:spcPts val="0"/>
              </a:spcBef>
              <a:spcAft>
                <a:spcPts val="0"/>
              </a:spcAft>
              <a:buNone/>
            </a:pPr>
            <a:r>
              <a:rPr lang="en" sz="2400"/>
              <a:t>RESULTS</a:t>
            </a:r>
            <a:endParaRPr sz="2400"/>
          </a:p>
        </p:txBody>
      </p:sp>
      <p:sp>
        <p:nvSpPr>
          <p:cNvPr id="162" name="Google Shape;162;p25"/>
          <p:cNvSpPr txBox="1"/>
          <p:nvPr>
            <p:ph idx="1" type="body"/>
          </p:nvPr>
        </p:nvSpPr>
        <p:spPr>
          <a:xfrm>
            <a:off x="1010200" y="1434950"/>
            <a:ext cx="7131300" cy="299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3" name="Google Shape;163;p2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5"/>
          <p:cNvPicPr preferRelativeResize="0"/>
          <p:nvPr/>
        </p:nvPicPr>
        <p:blipFill>
          <a:blip r:embed="rId3">
            <a:alphaModFix/>
          </a:blip>
          <a:stretch>
            <a:fillRect/>
          </a:stretch>
        </p:blipFill>
        <p:spPr>
          <a:xfrm>
            <a:off x="1228425" y="1434950"/>
            <a:ext cx="4410075" cy="1327550"/>
          </a:xfrm>
          <a:prstGeom prst="rect">
            <a:avLst/>
          </a:prstGeom>
          <a:noFill/>
          <a:ln>
            <a:noFill/>
          </a:ln>
        </p:spPr>
      </p:pic>
      <p:pic>
        <p:nvPicPr>
          <p:cNvPr id="165" name="Google Shape;165;p25"/>
          <p:cNvPicPr preferRelativeResize="0"/>
          <p:nvPr/>
        </p:nvPicPr>
        <p:blipFill>
          <a:blip r:embed="rId4">
            <a:alphaModFix/>
          </a:blip>
          <a:stretch>
            <a:fillRect/>
          </a:stretch>
        </p:blipFill>
        <p:spPr>
          <a:xfrm>
            <a:off x="1247475" y="2877325"/>
            <a:ext cx="4371975" cy="148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DIVISION OF WORK</a:t>
            </a:r>
            <a:endParaRPr/>
          </a:p>
        </p:txBody>
      </p:sp>
      <p:sp>
        <p:nvSpPr>
          <p:cNvPr id="171" name="Google Shape;171;p2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2" name="Google Shape;172;p26"/>
          <p:cNvGraphicFramePr/>
          <p:nvPr/>
        </p:nvGraphicFramePr>
        <p:xfrm>
          <a:off x="1438050" y="1491500"/>
          <a:ext cx="3000000" cy="3000000"/>
        </p:xfrm>
        <a:graphic>
          <a:graphicData uri="http://schemas.openxmlformats.org/drawingml/2006/table">
            <a:tbl>
              <a:tblPr>
                <a:noFill/>
                <a:tableStyleId>{F8489358-4830-4E74-AB68-30EBBAE7B05F}</a:tableStyleId>
              </a:tblPr>
              <a:tblGrid>
                <a:gridCol w="3040200"/>
                <a:gridCol w="3040200"/>
              </a:tblGrid>
              <a:tr h="381000">
                <a:tc>
                  <a:txBody>
                    <a:bodyPr/>
                    <a:lstStyle/>
                    <a:p>
                      <a:pPr indent="0" lvl="0" marL="0" rtl="0" algn="l">
                        <a:spcBef>
                          <a:spcPts val="0"/>
                        </a:spcBef>
                        <a:spcAft>
                          <a:spcPts val="0"/>
                        </a:spcAft>
                        <a:buNone/>
                      </a:pPr>
                      <a:r>
                        <a:rPr lang="en"/>
                        <a:t>Work Item</a:t>
                      </a:r>
                      <a:endParaRPr/>
                    </a:p>
                  </a:txBody>
                  <a:tcPr marT="91425" marB="91425" marR="91425" marL="91425"/>
                </a:tc>
                <a:tc>
                  <a:txBody>
                    <a:bodyPr/>
                    <a:lstStyle/>
                    <a:p>
                      <a:pPr indent="0" lvl="0" marL="0" rtl="0" algn="l">
                        <a:spcBef>
                          <a:spcPts val="0"/>
                        </a:spcBef>
                        <a:spcAft>
                          <a:spcPts val="0"/>
                        </a:spcAft>
                        <a:buNone/>
                      </a:pPr>
                      <a:r>
                        <a:rPr lang="en"/>
                        <a:t>Major Contributor</a:t>
                      </a:r>
                      <a:endParaRPr/>
                    </a:p>
                  </a:txBody>
                  <a:tcPr marT="91425" marB="91425" marR="91425" marL="91425"/>
                </a:tc>
              </a:tr>
              <a:tr h="381000">
                <a:tc>
                  <a:txBody>
                    <a:bodyPr/>
                    <a:lstStyle/>
                    <a:p>
                      <a:pPr indent="0" lvl="0" marL="0" rtl="0" algn="l">
                        <a:spcBef>
                          <a:spcPts val="0"/>
                        </a:spcBef>
                        <a:spcAft>
                          <a:spcPts val="0"/>
                        </a:spcAft>
                        <a:buNone/>
                      </a:pPr>
                      <a:r>
                        <a:rPr lang="en"/>
                        <a:t>Morphing</a:t>
                      </a:r>
                      <a:endParaRPr/>
                    </a:p>
                  </a:txBody>
                  <a:tcPr marT="91425" marB="91425" marR="91425" marL="91425"/>
                </a:tc>
                <a:tc>
                  <a:txBody>
                    <a:bodyPr/>
                    <a:lstStyle/>
                    <a:p>
                      <a:pPr indent="0" lvl="0" marL="0" rtl="0" algn="l">
                        <a:spcBef>
                          <a:spcPts val="0"/>
                        </a:spcBef>
                        <a:spcAft>
                          <a:spcPts val="0"/>
                        </a:spcAft>
                        <a:buNone/>
                      </a:pPr>
                      <a:r>
                        <a:rPr lang="en"/>
                        <a:t>Soorya</a:t>
                      </a:r>
                      <a:endParaRPr/>
                    </a:p>
                  </a:txBody>
                  <a:tcPr marT="91425" marB="91425" marR="91425" marL="91425"/>
                </a:tc>
              </a:tr>
              <a:tr h="381000">
                <a:tc>
                  <a:txBody>
                    <a:bodyPr/>
                    <a:lstStyle/>
                    <a:p>
                      <a:pPr indent="0" lvl="0" marL="0" rtl="0" algn="l">
                        <a:spcBef>
                          <a:spcPts val="0"/>
                        </a:spcBef>
                        <a:spcAft>
                          <a:spcPts val="0"/>
                        </a:spcAft>
                        <a:buNone/>
                      </a:pPr>
                      <a:r>
                        <a:rPr lang="en"/>
                        <a:t>Gradient Generation </a:t>
                      </a:r>
                      <a:endParaRPr/>
                    </a:p>
                  </a:txBody>
                  <a:tcPr marT="91425" marB="91425" marR="91425" marL="91425"/>
                </a:tc>
                <a:tc>
                  <a:txBody>
                    <a:bodyPr/>
                    <a:lstStyle/>
                    <a:p>
                      <a:pPr indent="0" lvl="0" marL="0" rtl="0" algn="l">
                        <a:spcBef>
                          <a:spcPts val="0"/>
                        </a:spcBef>
                        <a:spcAft>
                          <a:spcPts val="0"/>
                        </a:spcAft>
                        <a:buNone/>
                      </a:pPr>
                      <a:r>
                        <a:rPr lang="en"/>
                        <a:t>Snehith</a:t>
                      </a:r>
                      <a:endParaRPr/>
                    </a:p>
                  </a:txBody>
                  <a:tcPr marT="91425" marB="91425" marR="91425" marL="91425"/>
                </a:tc>
              </a:tr>
              <a:tr h="396200">
                <a:tc>
                  <a:txBody>
                    <a:bodyPr/>
                    <a:lstStyle/>
                    <a:p>
                      <a:pPr indent="0" lvl="0" marL="0" rtl="0" algn="l">
                        <a:spcBef>
                          <a:spcPts val="0"/>
                        </a:spcBef>
                        <a:spcAft>
                          <a:spcPts val="0"/>
                        </a:spcAft>
                        <a:buNone/>
                      </a:pPr>
                      <a:r>
                        <a:rPr lang="en"/>
                        <a:t>Adaptive WLS Filter</a:t>
                      </a:r>
                      <a:endParaRPr/>
                    </a:p>
                  </a:txBody>
                  <a:tcPr marT="91425" marB="91425" marR="91425" marL="91425"/>
                </a:tc>
                <a:tc>
                  <a:txBody>
                    <a:bodyPr/>
                    <a:lstStyle/>
                    <a:p>
                      <a:pPr indent="0" lvl="0" marL="0" rtl="0" algn="l">
                        <a:spcBef>
                          <a:spcPts val="0"/>
                        </a:spcBef>
                        <a:spcAft>
                          <a:spcPts val="0"/>
                        </a:spcAft>
                        <a:buNone/>
                      </a:pPr>
                      <a:r>
                        <a:rPr lang="en"/>
                        <a:t>Snehith</a:t>
                      </a:r>
                      <a:endParaRPr/>
                    </a:p>
                  </a:txBody>
                  <a:tcPr marT="91425" marB="91425" marR="91425" marL="91425"/>
                </a:tc>
              </a:tr>
              <a:tr h="381000">
                <a:tc>
                  <a:txBody>
                    <a:bodyPr/>
                    <a:lstStyle/>
                    <a:p>
                      <a:pPr indent="0" lvl="0" marL="0" rtl="0" algn="l">
                        <a:spcBef>
                          <a:spcPts val="0"/>
                        </a:spcBef>
                        <a:spcAft>
                          <a:spcPts val="0"/>
                        </a:spcAft>
                        <a:buNone/>
                      </a:pPr>
                      <a:r>
                        <a:rPr lang="en"/>
                        <a:t>Guided Filter </a:t>
                      </a:r>
                      <a:endParaRPr/>
                    </a:p>
                  </a:txBody>
                  <a:tcPr marT="91425" marB="91425" marR="91425" marL="91425"/>
                </a:tc>
                <a:tc>
                  <a:txBody>
                    <a:bodyPr/>
                    <a:lstStyle/>
                    <a:p>
                      <a:pPr indent="0" lvl="0" marL="0" rtl="0" algn="l">
                        <a:spcBef>
                          <a:spcPts val="0"/>
                        </a:spcBef>
                        <a:spcAft>
                          <a:spcPts val="0"/>
                        </a:spcAft>
                        <a:buNone/>
                      </a:pPr>
                      <a:r>
                        <a:rPr lang="en"/>
                        <a:t>Soorya + Snehith</a:t>
                      </a:r>
                      <a:endParaRPr/>
                    </a:p>
                  </a:txBody>
                  <a:tcPr marT="91425" marB="91425" marR="91425" marL="91425"/>
                </a:tc>
              </a:tr>
              <a:tr h="381000">
                <a:tc>
                  <a:txBody>
                    <a:bodyPr/>
                    <a:lstStyle/>
                    <a:p>
                      <a:pPr indent="0" lvl="0" marL="0" rtl="0" algn="l">
                        <a:spcBef>
                          <a:spcPts val="0"/>
                        </a:spcBef>
                        <a:spcAft>
                          <a:spcPts val="0"/>
                        </a:spcAft>
                        <a:buNone/>
                      </a:pPr>
                      <a:r>
                        <a:rPr lang="en"/>
                        <a:t>Debugging and Misc.</a:t>
                      </a:r>
                      <a:endParaRPr/>
                    </a:p>
                  </a:txBody>
                  <a:tcPr marT="91425" marB="91425" marR="91425" marL="91425"/>
                </a:tc>
                <a:tc>
                  <a:txBody>
                    <a:bodyPr/>
                    <a:lstStyle/>
                    <a:p>
                      <a:pPr indent="0" lvl="0" marL="0" rtl="0" algn="l">
                        <a:spcBef>
                          <a:spcPts val="0"/>
                        </a:spcBef>
                        <a:spcAft>
                          <a:spcPts val="0"/>
                        </a:spcAft>
                        <a:buNone/>
                      </a:pPr>
                      <a:r>
                        <a:rPr lang="en"/>
                        <a:t>Soorya</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1010200" y="1443000"/>
            <a:ext cx="7200600" cy="2950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000000"/>
              </a:buClr>
              <a:buSzPts val="1400"/>
              <a:buFont typeface="Barlow"/>
              <a:buChar char="➢"/>
            </a:pPr>
            <a:r>
              <a:rPr lang="en" sz="1400">
                <a:solidFill>
                  <a:srgbClr val="000000"/>
                </a:solidFill>
                <a:latin typeface="Barlow"/>
                <a:ea typeface="Barlow"/>
                <a:cs typeface="Barlow"/>
                <a:sym typeface="Barlow"/>
              </a:rPr>
              <a:t>Our Main objective is to generate photo-realistic relighting of a frontal face image taken under nearly uniform illumination, with a  single reference face image of different illumination. ( As shown in below figure )</a:t>
            </a:r>
            <a:endParaRPr sz="1400">
              <a:solidFill>
                <a:srgbClr val="000000"/>
              </a:solidFill>
              <a:latin typeface="Barlow"/>
              <a:ea typeface="Barlow"/>
              <a:cs typeface="Barlow"/>
              <a:sym typeface="Barlow"/>
            </a:endParaRPr>
          </a:p>
          <a:p>
            <a:pPr indent="0" lvl="0" marL="457200" rtl="0" algn="l">
              <a:spcBef>
                <a:spcPts val="600"/>
              </a:spcBef>
              <a:spcAft>
                <a:spcPts val="0"/>
              </a:spcAft>
              <a:buNone/>
            </a:pPr>
            <a:r>
              <a:t/>
            </a:r>
            <a:endParaRPr sz="1400">
              <a:solidFill>
                <a:srgbClr val="000000"/>
              </a:solidFill>
              <a:latin typeface="Barlow"/>
              <a:ea typeface="Barlow"/>
              <a:cs typeface="Barlow"/>
              <a:sym typeface="Barlow"/>
            </a:endParaRPr>
          </a:p>
        </p:txBody>
      </p:sp>
      <p:sp>
        <p:nvSpPr>
          <p:cNvPr id="78" name="Google Shape;78;p14"/>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MAIN GOAL OF THE PROJECT</a:t>
            </a:r>
            <a:endParaRPr sz="1800"/>
          </a:p>
        </p:txBody>
      </p:sp>
      <p:sp>
        <p:nvSpPr>
          <p:cNvPr id="79" name="Google Shape;79;p14"/>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4"/>
          <p:cNvPicPr preferRelativeResize="0"/>
          <p:nvPr/>
        </p:nvPicPr>
        <p:blipFill>
          <a:blip r:embed="rId3">
            <a:alphaModFix/>
          </a:blip>
          <a:stretch>
            <a:fillRect/>
          </a:stretch>
        </p:blipFill>
        <p:spPr>
          <a:xfrm>
            <a:off x="2488700" y="2322600"/>
            <a:ext cx="3793326" cy="196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1010200" y="1320125"/>
            <a:ext cx="7226400" cy="30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u="sng">
                <a:solidFill>
                  <a:srgbClr val="000000"/>
                </a:solidFill>
              </a:rPr>
              <a:t>What is the Problem:</a:t>
            </a:r>
            <a:endParaRPr sz="1200" u="sng">
              <a:solidFill>
                <a:srgbClr val="000000"/>
              </a:solidFill>
            </a:endParaRPr>
          </a:p>
          <a:p>
            <a:pPr indent="0" lvl="0" marL="0" rtl="0" algn="l">
              <a:spcBef>
                <a:spcPts val="600"/>
              </a:spcBef>
              <a:spcAft>
                <a:spcPts val="0"/>
              </a:spcAft>
              <a:buNone/>
            </a:pPr>
            <a:r>
              <a:rPr lang="en" sz="1200">
                <a:solidFill>
                  <a:srgbClr val="000000"/>
                </a:solidFill>
              </a:rPr>
              <a:t>Image-based photo-realistic face relighting from a single reference image without any knowledge of the 3D geometry or material information of the target face.</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304800" lvl="0" marL="457200" rtl="0" algn="l">
              <a:spcBef>
                <a:spcPts val="600"/>
              </a:spcBef>
              <a:spcAft>
                <a:spcPts val="0"/>
              </a:spcAft>
              <a:buClr>
                <a:srgbClr val="000000"/>
              </a:buClr>
              <a:buSzPts val="1200"/>
              <a:buChar char="❖"/>
            </a:pPr>
            <a:r>
              <a:rPr lang="en" sz="1200">
                <a:solidFill>
                  <a:srgbClr val="000000"/>
                </a:solidFill>
              </a:rPr>
              <a:t> We first decompose images into two layers: color and lightness, then d</a:t>
            </a:r>
            <a:r>
              <a:rPr lang="en" sz="1200">
                <a:solidFill>
                  <a:schemeClr val="dk1"/>
                </a:solidFill>
              </a:rPr>
              <a:t>ecompose the lightness layers of the reference and the target images into </a:t>
            </a:r>
            <a:r>
              <a:rPr b="1" lang="en" sz="1200">
                <a:solidFill>
                  <a:schemeClr val="dk1"/>
                </a:solidFill>
              </a:rPr>
              <a:t>large-scale (illumination variance)</a:t>
            </a:r>
            <a:r>
              <a:rPr lang="en" sz="1200">
                <a:solidFill>
                  <a:schemeClr val="dk1"/>
                </a:solidFill>
              </a:rPr>
              <a:t> and </a:t>
            </a:r>
            <a:r>
              <a:rPr b="1" lang="en" sz="1200">
                <a:solidFill>
                  <a:schemeClr val="dk1"/>
                </a:solidFill>
              </a:rPr>
              <a:t>detail layers(reflectance variance).</a:t>
            </a:r>
            <a:endParaRPr sz="1200">
              <a:solidFill>
                <a:srgbClr val="000000"/>
              </a:solidFill>
            </a:endParaRPr>
          </a:p>
          <a:p>
            <a:pPr indent="0" lvl="0" marL="457200" rtl="0" algn="l">
              <a:spcBef>
                <a:spcPts val="600"/>
              </a:spcBef>
              <a:spcAft>
                <a:spcPts val="0"/>
              </a:spcAft>
              <a:buNone/>
            </a:pPr>
            <a:r>
              <a:rPr lang="en" sz="1200">
                <a:solidFill>
                  <a:srgbClr val="000000"/>
                </a:solidFill>
              </a:rPr>
              <a:t> </a:t>
            </a:r>
            <a:endParaRPr sz="1200">
              <a:solidFill>
                <a:srgbClr val="000000"/>
              </a:solidFill>
            </a:endParaRPr>
          </a:p>
          <a:p>
            <a:pPr indent="-304800" lvl="0" marL="457200" rtl="0" algn="l">
              <a:spcBef>
                <a:spcPts val="600"/>
              </a:spcBef>
              <a:spcAft>
                <a:spcPts val="0"/>
              </a:spcAft>
              <a:buClr>
                <a:srgbClr val="000000"/>
              </a:buClr>
              <a:buSzPts val="1200"/>
              <a:buChar char="❖"/>
            </a:pPr>
            <a:r>
              <a:rPr lang="en" sz="1200">
                <a:solidFill>
                  <a:srgbClr val="000000"/>
                </a:solidFill>
              </a:rPr>
              <a:t>We then apply </a:t>
            </a:r>
            <a:r>
              <a:rPr b="1" lang="en" sz="1200">
                <a:solidFill>
                  <a:srgbClr val="000000"/>
                </a:solidFill>
              </a:rPr>
              <a:t>edge-preserving filters</a:t>
            </a:r>
            <a:r>
              <a:rPr lang="en" sz="1200">
                <a:solidFill>
                  <a:srgbClr val="000000"/>
                </a:solidFill>
              </a:rPr>
              <a:t> to smooth the large-scale layer of the reference image and preserve the edges of the large-scale layer of the target image.</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p:txBody>
      </p:sp>
      <p:sp>
        <p:nvSpPr>
          <p:cNvPr id="86" name="Google Shape;86;p1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5"/>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PROBLEM DEFINITION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idx="1" type="body"/>
          </p:nvPr>
        </p:nvSpPr>
        <p:spPr>
          <a:xfrm>
            <a:off x="1006350" y="1320125"/>
            <a:ext cx="7226400" cy="30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u="sng">
              <a:solidFill>
                <a:srgbClr val="000000"/>
              </a:solidFill>
            </a:endParaRPr>
          </a:p>
          <a:p>
            <a:pPr indent="0" lvl="0" marL="0" rtl="0" algn="l">
              <a:spcBef>
                <a:spcPts val="600"/>
              </a:spcBef>
              <a:spcAft>
                <a:spcPts val="0"/>
              </a:spcAft>
              <a:buNone/>
            </a:pPr>
            <a:r>
              <a:rPr lang="en" sz="1200">
                <a:solidFill>
                  <a:srgbClr val="000000"/>
                </a:solidFill>
              </a:rPr>
              <a:t> </a:t>
            </a:r>
            <a:endParaRPr sz="1200">
              <a:solidFill>
                <a:srgbClr val="000000"/>
              </a:solidFill>
            </a:endParaRPr>
          </a:p>
          <a:p>
            <a:pPr indent="0" lvl="0" marL="0" rtl="0" algn="l">
              <a:spcBef>
                <a:spcPts val="600"/>
              </a:spcBef>
              <a:spcAft>
                <a:spcPts val="0"/>
              </a:spcAft>
              <a:buNone/>
            </a:pPr>
            <a:r>
              <a:t/>
            </a:r>
            <a:endParaRPr sz="1200">
              <a:solidFill>
                <a:srgbClr val="000000"/>
              </a:solidFill>
            </a:endParaRPr>
          </a:p>
        </p:txBody>
      </p:sp>
      <p:sp>
        <p:nvSpPr>
          <p:cNvPr id="93" name="Google Shape;93;p1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6"/>
          <p:cNvSpPr txBox="1"/>
          <p:nvPr>
            <p:ph type="title"/>
          </p:nvPr>
        </p:nvSpPr>
        <p:spPr>
          <a:xfrm>
            <a:off x="100635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WORKFLOW</a:t>
            </a:r>
            <a:endParaRPr sz="1800"/>
          </a:p>
        </p:txBody>
      </p:sp>
      <p:pic>
        <p:nvPicPr>
          <p:cNvPr id="95" name="Google Shape;95;p16"/>
          <p:cNvPicPr preferRelativeResize="0"/>
          <p:nvPr/>
        </p:nvPicPr>
        <p:blipFill>
          <a:blip r:embed="rId3">
            <a:alphaModFix/>
          </a:blip>
          <a:stretch>
            <a:fillRect/>
          </a:stretch>
        </p:blipFill>
        <p:spPr>
          <a:xfrm>
            <a:off x="947288" y="1483138"/>
            <a:ext cx="7344525" cy="2732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idx="1" type="body"/>
          </p:nvPr>
        </p:nvSpPr>
        <p:spPr>
          <a:xfrm>
            <a:off x="1010200" y="1320125"/>
            <a:ext cx="7226400" cy="315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u="sng">
                <a:solidFill>
                  <a:srgbClr val="000000"/>
                </a:solidFill>
              </a:rPr>
              <a:t>1)Face Alignment:</a:t>
            </a:r>
            <a:endParaRPr sz="1200">
              <a:solidFill>
                <a:srgbClr val="000000"/>
              </a:solidFill>
            </a:endParaRPr>
          </a:p>
          <a:p>
            <a:pPr indent="-304800" lvl="0" marL="457200" rtl="0" algn="l">
              <a:spcBef>
                <a:spcPts val="600"/>
              </a:spcBef>
              <a:spcAft>
                <a:spcPts val="0"/>
              </a:spcAft>
              <a:buClr>
                <a:srgbClr val="000000"/>
              </a:buClr>
              <a:buSzPts val="1200"/>
              <a:buChar char="❖"/>
            </a:pPr>
            <a:r>
              <a:rPr lang="en" sz="1200">
                <a:solidFill>
                  <a:srgbClr val="000000"/>
                </a:solidFill>
              </a:rPr>
              <a:t>We take Active Shape Models mark points as control points to warp the reference image according to the target image by using the affine transform.</a:t>
            </a:r>
            <a:endParaRPr sz="1200">
              <a:solidFill>
                <a:srgbClr val="000000"/>
              </a:solidFill>
            </a:endParaRPr>
          </a:p>
          <a:p>
            <a:pPr indent="0" lvl="0" marL="0" rtl="0" algn="l">
              <a:spcBef>
                <a:spcPts val="600"/>
              </a:spcBef>
              <a:spcAft>
                <a:spcPts val="0"/>
              </a:spcAft>
              <a:buNone/>
            </a:pPr>
            <a:r>
              <a:t/>
            </a:r>
            <a:endParaRPr sz="1200" u="sng">
              <a:solidFill>
                <a:srgbClr val="000000"/>
              </a:solidFill>
            </a:endParaRPr>
          </a:p>
          <a:p>
            <a:pPr indent="0" lvl="0" marL="0" rtl="0" algn="l">
              <a:spcBef>
                <a:spcPts val="600"/>
              </a:spcBef>
              <a:spcAft>
                <a:spcPts val="0"/>
              </a:spcAft>
              <a:buNone/>
            </a:pPr>
            <a:r>
              <a:rPr lang="en" sz="1200" u="sng">
                <a:solidFill>
                  <a:srgbClr val="000000"/>
                </a:solidFill>
              </a:rPr>
              <a:t>2)Layer Decomposition:</a:t>
            </a:r>
            <a:endParaRPr sz="1200" u="sng">
              <a:solidFill>
                <a:srgbClr val="000000"/>
              </a:solidFill>
            </a:endParaRPr>
          </a:p>
          <a:p>
            <a:pPr indent="-304800" lvl="0" marL="457200" rtl="0" algn="l">
              <a:spcBef>
                <a:spcPts val="600"/>
              </a:spcBef>
              <a:spcAft>
                <a:spcPts val="0"/>
              </a:spcAft>
              <a:buClr>
                <a:srgbClr val="000000"/>
              </a:buClr>
              <a:buSzPts val="1200"/>
              <a:buChar char="❖"/>
            </a:pPr>
            <a:r>
              <a:rPr lang="en" sz="1200">
                <a:solidFill>
                  <a:srgbClr val="000000"/>
                </a:solidFill>
              </a:rPr>
              <a:t>We decouple the image into lightness and color layers.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We employ edge-preserving filters such as WLS filter to smooth the lightness layer so as to obtain the large-scale layer and then use division to obtain t</a:t>
            </a:r>
            <a:r>
              <a:rPr lang="en" sz="1200">
                <a:solidFill>
                  <a:srgbClr val="000000"/>
                </a:solidFill>
              </a:rPr>
              <a:t>he </a:t>
            </a:r>
            <a:r>
              <a:rPr lang="en" sz="1200">
                <a:solidFill>
                  <a:srgbClr val="000000"/>
                </a:solidFill>
              </a:rPr>
              <a:t>detail layer.</a:t>
            </a:r>
            <a:endParaRPr sz="1200">
              <a:solidFill>
                <a:srgbClr val="000000"/>
              </a:solidFill>
            </a:endParaRPr>
          </a:p>
          <a:p>
            <a:pPr indent="0" lvl="0" marL="0" rtl="0" algn="l">
              <a:spcBef>
                <a:spcPts val="600"/>
              </a:spcBef>
              <a:spcAft>
                <a:spcPts val="0"/>
              </a:spcAft>
              <a:buNone/>
            </a:pPr>
            <a:r>
              <a:t/>
            </a:r>
            <a:endParaRPr sz="1200" u="sng">
              <a:solidFill>
                <a:schemeClr val="dk1"/>
              </a:solidFill>
            </a:endParaRPr>
          </a:p>
          <a:p>
            <a:pPr indent="0" lvl="0" marL="0" rtl="0" algn="l">
              <a:spcBef>
                <a:spcPts val="600"/>
              </a:spcBef>
              <a:spcAft>
                <a:spcPts val="0"/>
              </a:spcAft>
              <a:buNone/>
            </a:pPr>
            <a:r>
              <a:rPr lang="en" sz="1200" u="sng">
                <a:solidFill>
                  <a:schemeClr val="dk1"/>
                </a:solidFill>
              </a:rPr>
              <a:t>3)WLS filter with Adaptive Parameter:</a:t>
            </a:r>
            <a:endParaRPr sz="1200" u="sng">
              <a:solidFill>
                <a:schemeClr val="dk1"/>
              </a:solidFill>
            </a:endParaRPr>
          </a:p>
          <a:p>
            <a:pPr indent="0" lvl="0" marL="0" rtl="0" algn="l">
              <a:spcBef>
                <a:spcPts val="600"/>
              </a:spcBef>
              <a:spcAft>
                <a:spcPts val="0"/>
              </a:spcAft>
              <a:buNone/>
            </a:pPr>
            <a:r>
              <a:rPr lang="en" sz="1200">
                <a:solidFill>
                  <a:schemeClr val="dk1"/>
                </a:solidFill>
              </a:rPr>
              <a:t>In our task when WLS filter is used  it is expected to perform different levels of smoothing on different regions of the image thus we set different smooth levels in different regions .</a:t>
            </a:r>
            <a:endParaRPr sz="1200">
              <a:solidFill>
                <a:schemeClr val="dk1"/>
              </a:solidFill>
            </a:endParaRPr>
          </a:p>
          <a:p>
            <a:pPr indent="0" lvl="0" marL="0" rtl="0" algn="l">
              <a:spcBef>
                <a:spcPts val="600"/>
              </a:spcBef>
              <a:spcAft>
                <a:spcPts val="0"/>
              </a:spcAft>
              <a:buNone/>
            </a:pPr>
            <a:r>
              <a:t/>
            </a:r>
            <a:endParaRPr sz="1200">
              <a:solidFill>
                <a:srgbClr val="000000"/>
              </a:solidFill>
            </a:endParaRPr>
          </a:p>
          <a:p>
            <a:pPr indent="0" lvl="0" marL="45720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u="sng">
              <a:solidFill>
                <a:srgbClr val="000000"/>
              </a:solidFill>
            </a:endParaRPr>
          </a:p>
        </p:txBody>
      </p:sp>
      <p:sp>
        <p:nvSpPr>
          <p:cNvPr id="101" name="Google Shape;101;p1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7"/>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Face Illumination Transfer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idx="1" type="body"/>
          </p:nvPr>
        </p:nvSpPr>
        <p:spPr>
          <a:xfrm>
            <a:off x="1010200" y="1320125"/>
            <a:ext cx="7226400" cy="315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000000"/>
                </a:solidFill>
              </a:rPr>
              <a:t>Energy function </a:t>
            </a:r>
            <a:r>
              <a:rPr b="1" lang="en" sz="1200">
                <a:solidFill>
                  <a:srgbClr val="000000"/>
                </a:solidFill>
              </a:rPr>
              <a:t>E = |l − s|</a:t>
            </a:r>
            <a:r>
              <a:rPr b="1" baseline="30000" lang="en" sz="1200">
                <a:solidFill>
                  <a:srgbClr val="000000"/>
                </a:solidFill>
              </a:rPr>
              <a:t>2</a:t>
            </a:r>
            <a:r>
              <a:rPr b="1" lang="en" sz="1200">
                <a:solidFill>
                  <a:srgbClr val="000000"/>
                </a:solidFill>
              </a:rPr>
              <a:t>  + H(∇s, ∇l) </a:t>
            </a:r>
            <a:r>
              <a:rPr lang="en" sz="1200">
                <a:solidFill>
                  <a:srgbClr val="000000"/>
                </a:solidFill>
              </a:rPr>
              <a:t> </a:t>
            </a:r>
            <a:endParaRPr sz="1200">
              <a:solidFill>
                <a:srgbClr val="000000"/>
              </a:solidFill>
            </a:endParaRPr>
          </a:p>
          <a:p>
            <a:pPr indent="0" lvl="0" marL="0" rtl="0" algn="l">
              <a:spcBef>
                <a:spcPts val="600"/>
              </a:spcBef>
              <a:spcAft>
                <a:spcPts val="0"/>
              </a:spcAft>
              <a:buNone/>
            </a:pPr>
            <a:r>
              <a:rPr lang="en" sz="1200">
                <a:solidFill>
                  <a:srgbClr val="000000"/>
                </a:solidFill>
              </a:rPr>
              <a:t>where, |l−s|</a:t>
            </a:r>
            <a:r>
              <a:rPr baseline="30000" lang="en" sz="1200">
                <a:solidFill>
                  <a:schemeClr val="dk1"/>
                </a:solidFill>
              </a:rPr>
              <a:t>2</a:t>
            </a:r>
            <a:r>
              <a:rPr lang="en" sz="1200">
                <a:solidFill>
                  <a:srgbClr val="000000"/>
                </a:solidFill>
              </a:rPr>
              <a:t> is the data term to keep s as similar as to l, and H(∇s, ∇l) is the regularization term to make s as smooth as possible. ( ‘</a:t>
            </a:r>
            <a:r>
              <a:rPr lang="en" sz="1200">
                <a:solidFill>
                  <a:srgbClr val="000000"/>
                </a:solidFill>
              </a:rPr>
              <a:t>l’ is lightness layer and ‘s’ is large-scale layer )</a:t>
            </a:r>
            <a:endParaRPr sz="1200">
              <a:solidFill>
                <a:srgbClr val="000000"/>
              </a:solidFill>
            </a:endParaRPr>
          </a:p>
          <a:p>
            <a:pPr indent="0" lvl="0" marL="457200" rtl="0" algn="l">
              <a:spcBef>
                <a:spcPts val="600"/>
              </a:spcBef>
              <a:spcAft>
                <a:spcPts val="0"/>
              </a:spcAft>
              <a:buNone/>
            </a:pPr>
            <a:r>
              <a:t/>
            </a:r>
            <a:endParaRPr sz="1200">
              <a:solidFill>
                <a:srgbClr val="000000"/>
              </a:solidFill>
            </a:endParaRPr>
          </a:p>
          <a:p>
            <a:pPr indent="-304800" lvl="0" marL="457200" rtl="0" algn="l">
              <a:spcBef>
                <a:spcPts val="600"/>
              </a:spcBef>
              <a:spcAft>
                <a:spcPts val="0"/>
              </a:spcAft>
              <a:buClr>
                <a:srgbClr val="000000"/>
              </a:buClr>
              <a:buSzPts val="1200"/>
              <a:buChar char="❖"/>
            </a:pPr>
            <a:r>
              <a:rPr lang="en" sz="1200">
                <a:solidFill>
                  <a:srgbClr val="000000"/>
                </a:solidFill>
              </a:rPr>
              <a:t>In </a:t>
            </a:r>
            <a:r>
              <a:rPr lang="en" sz="1200">
                <a:solidFill>
                  <a:schemeClr val="dk1"/>
                </a:solidFill>
              </a:rPr>
              <a:t>H(∇s, ∇l), λ is balance factor between the data term and the smoothness term.</a:t>
            </a:r>
            <a:endParaRPr sz="1200">
              <a:solidFill>
                <a:schemeClr val="dk1"/>
              </a:solidFill>
            </a:endParaRPr>
          </a:p>
          <a:p>
            <a:pPr indent="0" lvl="0" marL="457200" rtl="0" algn="l">
              <a:spcBef>
                <a:spcPts val="600"/>
              </a:spcBef>
              <a:spcAft>
                <a:spcPts val="0"/>
              </a:spcAft>
              <a:buNone/>
            </a:pPr>
            <a:r>
              <a:t/>
            </a:r>
            <a:endParaRPr sz="1200">
              <a:solidFill>
                <a:srgbClr val="000000"/>
              </a:solidFill>
            </a:endParaRPr>
          </a:p>
          <a:p>
            <a:pPr indent="-304800" lvl="0" marL="457200" rtl="0" algn="l">
              <a:spcBef>
                <a:spcPts val="600"/>
              </a:spcBef>
              <a:spcAft>
                <a:spcPts val="0"/>
              </a:spcAft>
              <a:buClr>
                <a:srgbClr val="000000"/>
              </a:buClr>
              <a:buSzPts val="1200"/>
              <a:buChar char="❖"/>
            </a:pPr>
            <a:r>
              <a:rPr lang="en" sz="1200">
                <a:solidFill>
                  <a:srgbClr val="000000"/>
                </a:solidFill>
              </a:rPr>
              <a:t>In the flat region, a small λ is enough to produce a good separation of the large-scale and the detail layers. Most reflectance information can then be retained in the detail layer. </a:t>
            </a:r>
            <a:endParaRPr sz="1200">
              <a:solidFill>
                <a:srgbClr val="000000"/>
              </a:solidFill>
            </a:endParaRPr>
          </a:p>
          <a:p>
            <a:pPr indent="0" lvl="0" marL="457200" rtl="0" algn="l">
              <a:spcBef>
                <a:spcPts val="600"/>
              </a:spcBef>
              <a:spcAft>
                <a:spcPts val="0"/>
              </a:spcAft>
              <a:buNone/>
            </a:pPr>
            <a:r>
              <a:t/>
            </a:r>
            <a:endParaRPr sz="1200">
              <a:solidFill>
                <a:srgbClr val="000000"/>
              </a:solidFill>
            </a:endParaRPr>
          </a:p>
          <a:p>
            <a:pPr indent="-304800" lvl="0" marL="457200" rtl="0" algn="l">
              <a:spcBef>
                <a:spcPts val="600"/>
              </a:spcBef>
              <a:spcAft>
                <a:spcPts val="0"/>
              </a:spcAft>
              <a:buClr>
                <a:srgbClr val="000000"/>
              </a:buClr>
              <a:buSzPts val="1200"/>
              <a:buChar char="❖"/>
            </a:pPr>
            <a:r>
              <a:rPr lang="en" sz="1200">
                <a:solidFill>
                  <a:srgbClr val="000000"/>
                </a:solidFill>
              </a:rPr>
              <a:t>However, in the regions such as facial hair and eyebrows, a larger λ is required to perform higher level of smoothing, so that reflectance can be better maintained in the detail layer.</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Clr>
                <a:schemeClr val="dk1"/>
              </a:buClr>
              <a:buSzPts val="1100"/>
              <a:buFont typeface="Arial"/>
              <a:buNone/>
            </a:pPr>
            <a:r>
              <a:t/>
            </a:r>
            <a:endParaRPr sz="1200">
              <a:solidFill>
                <a:srgbClr val="000000"/>
              </a:solidFill>
            </a:endParaRPr>
          </a:p>
          <a:p>
            <a:pPr indent="0" lvl="0" marL="0" rtl="0" algn="l">
              <a:spcBef>
                <a:spcPts val="600"/>
              </a:spcBef>
              <a:spcAft>
                <a:spcPts val="0"/>
              </a:spcAft>
              <a:buNone/>
            </a:pPr>
            <a:r>
              <a:t/>
            </a:r>
            <a:endParaRPr sz="1200" u="sng">
              <a:solidFill>
                <a:srgbClr val="000000"/>
              </a:solidFill>
            </a:endParaRPr>
          </a:p>
          <a:p>
            <a:pPr indent="0" lvl="0" marL="0" rtl="0" algn="l">
              <a:spcBef>
                <a:spcPts val="600"/>
              </a:spcBef>
              <a:spcAft>
                <a:spcPts val="0"/>
              </a:spcAft>
              <a:buNone/>
            </a:pPr>
            <a:r>
              <a:t/>
            </a:r>
            <a:endParaRPr sz="1200" u="sng">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u="sng">
              <a:solidFill>
                <a:srgbClr val="000000"/>
              </a:solidFill>
            </a:endParaRPr>
          </a:p>
        </p:txBody>
      </p:sp>
      <p:sp>
        <p:nvSpPr>
          <p:cNvPr id="108" name="Google Shape;108;p18"/>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8"/>
          <p:cNvSpPr txBox="1"/>
          <p:nvPr>
            <p:ph type="title"/>
          </p:nvPr>
        </p:nvSpPr>
        <p:spPr>
          <a:xfrm>
            <a:off x="100635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Face Illumination Transfer : WLS continued..</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idx="1" type="body"/>
          </p:nvPr>
        </p:nvSpPr>
        <p:spPr>
          <a:xfrm>
            <a:off x="958800" y="1320125"/>
            <a:ext cx="7226400" cy="315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rPr lang="en" sz="1200">
                <a:solidFill>
                  <a:srgbClr val="000000"/>
                </a:solidFill>
              </a:rPr>
              <a:t>		</a:t>
            </a:r>
            <a:r>
              <a:rPr lang="en" sz="1200">
                <a:solidFill>
                  <a:schemeClr val="dk1"/>
                </a:solidFill>
              </a:rPr>
              <a:t>λ</a:t>
            </a:r>
            <a:r>
              <a:rPr lang="en" sz="1200">
                <a:solidFill>
                  <a:srgbClr val="000000"/>
                </a:solidFill>
              </a:rPr>
              <a:t>=1                                                                     </a:t>
            </a:r>
            <a:r>
              <a:rPr lang="en" sz="1200">
                <a:solidFill>
                  <a:schemeClr val="dk1"/>
                </a:solidFill>
              </a:rPr>
              <a:t>λ</a:t>
            </a:r>
            <a:r>
              <a:rPr lang="en" sz="1200">
                <a:solidFill>
                  <a:srgbClr val="000000"/>
                </a:solidFill>
              </a:rPr>
              <a:t>=4       			       Adaptive </a:t>
            </a:r>
            <a:r>
              <a:rPr lang="en" sz="1200">
                <a:solidFill>
                  <a:schemeClr val="dk1"/>
                </a:solidFill>
              </a:rPr>
              <a:t>λ</a:t>
            </a:r>
            <a:endParaRPr sz="1200">
              <a:solidFill>
                <a:srgbClr val="000000"/>
              </a:solidFill>
            </a:endParaRPr>
          </a:p>
          <a:p>
            <a:pPr indent="0" lvl="0" marL="0" rtl="0" algn="l">
              <a:spcBef>
                <a:spcPts val="600"/>
              </a:spcBef>
              <a:spcAft>
                <a:spcPts val="0"/>
              </a:spcAft>
              <a:buNone/>
            </a:pPr>
            <a:r>
              <a:rPr lang="en" sz="1200">
                <a:solidFill>
                  <a:srgbClr val="000000"/>
                </a:solidFill>
              </a:rPr>
              <a:t>We can clearly observe that </a:t>
            </a:r>
            <a:r>
              <a:rPr lang="en" sz="1200">
                <a:solidFill>
                  <a:schemeClr val="dk1"/>
                </a:solidFill>
              </a:rPr>
              <a:t>λ=1 constant over image doesn’t smooth well because detail areas require more smoothing whereas λ=4 over smoothens causing removal of edges. Adaptive filter here uses small λ over flat regions and significantly large λ over facial hair and eyebrows and gives satisfying results.</a:t>
            </a:r>
            <a:endParaRPr sz="1200">
              <a:solidFill>
                <a:srgbClr val="000000"/>
              </a:solidFill>
            </a:endParaRPr>
          </a:p>
        </p:txBody>
      </p:sp>
      <p:sp>
        <p:nvSpPr>
          <p:cNvPr id="115" name="Google Shape;115;p1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RESULTS OF THE PROJECT (3)</a:t>
            </a:r>
            <a:endParaRPr sz="1800"/>
          </a:p>
        </p:txBody>
      </p:sp>
      <p:pic>
        <p:nvPicPr>
          <p:cNvPr id="117" name="Google Shape;117;p19"/>
          <p:cNvPicPr preferRelativeResize="0"/>
          <p:nvPr/>
        </p:nvPicPr>
        <p:blipFill>
          <a:blip r:embed="rId3">
            <a:alphaModFix/>
          </a:blip>
          <a:stretch>
            <a:fillRect/>
          </a:stretch>
        </p:blipFill>
        <p:spPr>
          <a:xfrm>
            <a:off x="1010200" y="1346925"/>
            <a:ext cx="6903546" cy="2149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Face Illumination Transfer : Guided Filter</a:t>
            </a:r>
            <a:endParaRPr/>
          </a:p>
        </p:txBody>
      </p:sp>
      <p:sp>
        <p:nvSpPr>
          <p:cNvPr id="123" name="Google Shape;123;p20"/>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24" name="Google Shape;124;p20"/>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20"/>
          <p:cNvPicPr preferRelativeResize="0"/>
          <p:nvPr/>
        </p:nvPicPr>
        <p:blipFill>
          <a:blip r:embed="rId3">
            <a:alphaModFix/>
          </a:blip>
          <a:stretch>
            <a:fillRect/>
          </a:stretch>
        </p:blipFill>
        <p:spPr>
          <a:xfrm>
            <a:off x="736700" y="1352850"/>
            <a:ext cx="7578424" cy="3107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958800" y="1320125"/>
            <a:ext cx="7226400" cy="315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000000"/>
                </a:solidFill>
              </a:rPr>
              <a:t>4) </a:t>
            </a:r>
            <a:r>
              <a:rPr lang="en" sz="1200" u="sng">
                <a:solidFill>
                  <a:srgbClr val="000000"/>
                </a:solidFill>
              </a:rPr>
              <a:t>Guided Filter : </a:t>
            </a:r>
            <a:endParaRPr sz="1200" u="sng">
              <a:solidFill>
                <a:srgbClr val="000000"/>
              </a:solidFill>
            </a:endParaRPr>
          </a:p>
          <a:p>
            <a:pPr indent="0" lvl="0" marL="0" rtl="0" algn="l">
              <a:spcBef>
                <a:spcPts val="600"/>
              </a:spcBef>
              <a:spcAft>
                <a:spcPts val="0"/>
              </a:spcAft>
              <a:buNone/>
            </a:pPr>
            <a:r>
              <a:rPr lang="en" sz="1200">
                <a:solidFill>
                  <a:srgbClr val="000000"/>
                </a:solidFill>
              </a:rPr>
              <a:t>Guided filter has a key assumption that it is a local linear model between guidance I and filtered output q, as q is the linear transform of I in the window w</a:t>
            </a:r>
            <a:r>
              <a:rPr baseline="-25000" lang="en" sz="1200">
                <a:solidFill>
                  <a:srgbClr val="000000"/>
                </a:solidFill>
              </a:rPr>
              <a:t>k</a:t>
            </a:r>
            <a:r>
              <a:rPr lang="en" sz="1200">
                <a:solidFill>
                  <a:srgbClr val="000000"/>
                </a:solidFill>
              </a:rPr>
              <a:t> centered at the pixel k:</a:t>
            </a:r>
            <a:endParaRPr sz="1200">
              <a:solidFill>
                <a:srgbClr val="000000"/>
              </a:solidFill>
            </a:endParaRPr>
          </a:p>
          <a:p>
            <a:pPr indent="457200" lvl="0" marL="0" rtl="0" algn="l">
              <a:spcBef>
                <a:spcPts val="600"/>
              </a:spcBef>
              <a:spcAft>
                <a:spcPts val="0"/>
              </a:spcAft>
              <a:buNone/>
            </a:pPr>
            <a:r>
              <a:rPr lang="en" sz="1200">
                <a:solidFill>
                  <a:srgbClr val="000000"/>
                </a:solidFill>
              </a:rPr>
              <a:t>q</a:t>
            </a:r>
            <a:r>
              <a:rPr baseline="-25000" lang="en" sz="1200">
                <a:solidFill>
                  <a:srgbClr val="000000"/>
                </a:solidFill>
              </a:rPr>
              <a:t>i</a:t>
            </a:r>
            <a:r>
              <a:rPr lang="en" sz="1200">
                <a:solidFill>
                  <a:srgbClr val="000000"/>
                </a:solidFill>
              </a:rPr>
              <a:t> = a</a:t>
            </a:r>
            <a:r>
              <a:rPr baseline="-25000" lang="en" sz="1200">
                <a:solidFill>
                  <a:srgbClr val="000000"/>
                </a:solidFill>
              </a:rPr>
              <a:t>k</a:t>
            </a:r>
            <a:r>
              <a:rPr lang="en" sz="1200">
                <a:solidFill>
                  <a:srgbClr val="000000"/>
                </a:solidFill>
              </a:rPr>
              <a:t> I</a:t>
            </a:r>
            <a:r>
              <a:rPr baseline="-25000" lang="en" sz="1200">
                <a:solidFill>
                  <a:srgbClr val="000000"/>
                </a:solidFill>
              </a:rPr>
              <a:t>i</a:t>
            </a:r>
            <a:r>
              <a:rPr lang="en" sz="1200">
                <a:solidFill>
                  <a:srgbClr val="000000"/>
                </a:solidFill>
              </a:rPr>
              <a:t> + b</a:t>
            </a:r>
            <a:r>
              <a:rPr baseline="-25000" lang="en" sz="1200">
                <a:solidFill>
                  <a:srgbClr val="000000"/>
                </a:solidFill>
              </a:rPr>
              <a:t>k</a:t>
            </a:r>
            <a:r>
              <a:rPr lang="en" sz="1200">
                <a:solidFill>
                  <a:srgbClr val="000000"/>
                </a:solidFill>
              </a:rPr>
              <a:t> , ∀i ∈ w</a:t>
            </a:r>
            <a:r>
              <a:rPr baseline="-25000" lang="en" sz="1200">
                <a:solidFill>
                  <a:srgbClr val="000000"/>
                </a:solidFill>
              </a:rPr>
              <a:t>k</a:t>
            </a:r>
            <a:endParaRPr sz="1200">
              <a:solidFill>
                <a:srgbClr val="000000"/>
              </a:solidFill>
            </a:endParaRPr>
          </a:p>
          <a:p>
            <a:pPr indent="0" lvl="0" marL="1828800" rtl="0" algn="l">
              <a:spcBef>
                <a:spcPts val="600"/>
              </a:spcBef>
              <a:spcAft>
                <a:spcPts val="0"/>
              </a:spcAft>
              <a:buNone/>
            </a:pPr>
            <a:r>
              <a:rPr lang="en" sz="1200">
                <a:solidFill>
                  <a:srgbClr val="000000"/>
                </a:solidFill>
              </a:rPr>
              <a:t>,where, a</a:t>
            </a:r>
            <a:r>
              <a:rPr baseline="-25000" lang="en" sz="1200">
                <a:solidFill>
                  <a:srgbClr val="000000"/>
                </a:solidFill>
              </a:rPr>
              <a:t>k</a:t>
            </a:r>
            <a:r>
              <a:rPr lang="en" sz="1200">
                <a:solidFill>
                  <a:srgbClr val="000000"/>
                </a:solidFill>
              </a:rPr>
              <a:t> and b</a:t>
            </a:r>
            <a:r>
              <a:rPr baseline="-25000" lang="en" sz="1200">
                <a:solidFill>
                  <a:srgbClr val="000000"/>
                </a:solidFill>
              </a:rPr>
              <a:t>k</a:t>
            </a:r>
            <a:r>
              <a:rPr lang="en" sz="1200">
                <a:solidFill>
                  <a:srgbClr val="000000"/>
                </a:solidFill>
              </a:rPr>
              <a:t> are assumed to be constant in w</a:t>
            </a:r>
            <a:r>
              <a:rPr baseline="-25000" lang="en" sz="1200">
                <a:solidFill>
                  <a:srgbClr val="000000"/>
                </a:solidFill>
              </a:rPr>
              <a:t>k</a:t>
            </a:r>
            <a:r>
              <a:rPr lang="en" sz="1200">
                <a:solidFill>
                  <a:srgbClr val="000000"/>
                </a:solidFill>
              </a:rPr>
              <a:t> . </a:t>
            </a:r>
            <a:endParaRPr sz="1200">
              <a:solidFill>
                <a:srgbClr val="000000"/>
              </a:solidFill>
            </a:endParaRPr>
          </a:p>
          <a:p>
            <a:pPr indent="0" lvl="0" marL="0" rtl="0" algn="l">
              <a:spcBef>
                <a:spcPts val="600"/>
              </a:spcBef>
              <a:spcAft>
                <a:spcPts val="0"/>
              </a:spcAft>
              <a:buNone/>
            </a:pPr>
            <a:r>
              <a:rPr lang="en" sz="1200">
                <a:solidFill>
                  <a:srgbClr val="000000"/>
                </a:solidFill>
              </a:rPr>
              <a:t>The linear coefficients a</a:t>
            </a:r>
            <a:r>
              <a:rPr baseline="-25000" lang="en" sz="1200">
                <a:solidFill>
                  <a:srgbClr val="000000"/>
                </a:solidFill>
              </a:rPr>
              <a:t>k</a:t>
            </a:r>
            <a:r>
              <a:rPr lang="en" sz="1200">
                <a:solidFill>
                  <a:srgbClr val="000000"/>
                </a:solidFill>
              </a:rPr>
              <a:t> and b</a:t>
            </a:r>
            <a:r>
              <a:rPr baseline="-25000" lang="en" sz="1200">
                <a:solidFill>
                  <a:srgbClr val="000000"/>
                </a:solidFill>
              </a:rPr>
              <a:t>k</a:t>
            </a:r>
            <a:r>
              <a:rPr lang="en" sz="1200">
                <a:solidFill>
                  <a:srgbClr val="000000"/>
                </a:solidFill>
              </a:rPr>
              <a:t> are determined by minimizing the difference between q and filter input P.</a:t>
            </a:r>
            <a:endParaRPr sz="1200">
              <a:solidFill>
                <a:srgbClr val="000000"/>
              </a:solidFill>
            </a:endParaRPr>
          </a:p>
          <a:p>
            <a:pPr indent="457200" lvl="0" marL="457200" rtl="0" algn="l">
              <a:spcBef>
                <a:spcPts val="600"/>
              </a:spcBef>
              <a:spcAft>
                <a:spcPts val="0"/>
              </a:spcAft>
              <a:buNone/>
            </a:pPr>
            <a:r>
              <a:t/>
            </a:r>
            <a:endParaRPr sz="1200">
              <a:solidFill>
                <a:srgbClr val="000000"/>
              </a:solidFill>
            </a:endParaRPr>
          </a:p>
          <a:p>
            <a:pPr indent="457200" lvl="0" marL="457200" rtl="0" algn="l">
              <a:spcBef>
                <a:spcPts val="600"/>
              </a:spcBef>
              <a:spcAft>
                <a:spcPts val="0"/>
              </a:spcAft>
              <a:buNone/>
            </a:pPr>
            <a:r>
              <a:rPr b="1" lang="en" sz="1200">
                <a:solidFill>
                  <a:srgbClr val="000000"/>
                </a:solidFill>
              </a:rPr>
              <a:t>Cost-Function E(a</a:t>
            </a:r>
            <a:r>
              <a:rPr b="1" baseline="-25000" lang="en" sz="1200">
                <a:solidFill>
                  <a:srgbClr val="000000"/>
                </a:solidFill>
              </a:rPr>
              <a:t>k</a:t>
            </a:r>
            <a:r>
              <a:rPr b="1" lang="en" sz="1200">
                <a:solidFill>
                  <a:srgbClr val="000000"/>
                </a:solidFill>
              </a:rPr>
              <a:t> , b</a:t>
            </a:r>
            <a:r>
              <a:rPr b="1" baseline="-25000" lang="en" sz="1200">
                <a:solidFill>
                  <a:srgbClr val="000000"/>
                </a:solidFill>
              </a:rPr>
              <a:t>k</a:t>
            </a:r>
            <a:r>
              <a:rPr b="1" lang="en" sz="1200">
                <a:solidFill>
                  <a:srgbClr val="000000"/>
                </a:solidFill>
              </a:rPr>
              <a:t> ) =𝚺((a</a:t>
            </a:r>
            <a:r>
              <a:rPr b="1" baseline="-25000" lang="en" sz="1200">
                <a:solidFill>
                  <a:srgbClr val="000000"/>
                </a:solidFill>
              </a:rPr>
              <a:t>k</a:t>
            </a:r>
            <a:r>
              <a:rPr b="1" lang="en" sz="1200">
                <a:solidFill>
                  <a:srgbClr val="000000"/>
                </a:solidFill>
              </a:rPr>
              <a:t> I</a:t>
            </a:r>
            <a:r>
              <a:rPr b="1" baseline="-25000" lang="en" sz="1200">
                <a:solidFill>
                  <a:srgbClr val="000000"/>
                </a:solidFill>
              </a:rPr>
              <a:t>i</a:t>
            </a:r>
            <a:r>
              <a:rPr b="1" lang="en" sz="1200">
                <a:solidFill>
                  <a:srgbClr val="000000"/>
                </a:solidFill>
              </a:rPr>
              <a:t> + b</a:t>
            </a:r>
            <a:r>
              <a:rPr b="1" baseline="-25000" lang="en" sz="1200">
                <a:solidFill>
                  <a:srgbClr val="000000"/>
                </a:solidFill>
              </a:rPr>
              <a:t>k</a:t>
            </a:r>
            <a:r>
              <a:rPr b="1" lang="en" sz="1200">
                <a:solidFill>
                  <a:srgbClr val="000000"/>
                </a:solidFill>
              </a:rPr>
              <a:t> − P</a:t>
            </a:r>
            <a:r>
              <a:rPr b="1" baseline="-25000" lang="en" sz="1200">
                <a:solidFill>
                  <a:srgbClr val="000000"/>
                </a:solidFill>
              </a:rPr>
              <a:t>i</a:t>
            </a:r>
            <a:r>
              <a:rPr b="1" lang="en" sz="1200">
                <a:solidFill>
                  <a:srgbClr val="000000"/>
                </a:solidFill>
              </a:rPr>
              <a:t> )</a:t>
            </a:r>
            <a:r>
              <a:rPr b="1" baseline="30000" lang="en" sz="1200">
                <a:solidFill>
                  <a:srgbClr val="000000"/>
                </a:solidFill>
              </a:rPr>
              <a:t>2</a:t>
            </a:r>
            <a:r>
              <a:rPr b="1" lang="en" sz="1200">
                <a:solidFill>
                  <a:srgbClr val="000000"/>
                </a:solidFill>
              </a:rPr>
              <a:t> + 𝜺a</a:t>
            </a:r>
            <a:r>
              <a:rPr b="1" baseline="30000" lang="en" sz="1200">
                <a:solidFill>
                  <a:srgbClr val="000000"/>
                </a:solidFill>
              </a:rPr>
              <a:t>2</a:t>
            </a:r>
            <a:r>
              <a:rPr b="1" baseline="-25000" lang="en" sz="1200">
                <a:solidFill>
                  <a:srgbClr val="000000"/>
                </a:solidFill>
              </a:rPr>
              <a:t>k</a:t>
            </a:r>
            <a:r>
              <a:rPr b="1" lang="en" sz="1200">
                <a:solidFill>
                  <a:srgbClr val="000000"/>
                </a:solidFill>
              </a:rPr>
              <a:t> ).</a:t>
            </a:r>
            <a:endParaRPr b="1"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rPr lang="en" sz="1200">
                <a:solidFill>
                  <a:srgbClr val="000000"/>
                </a:solidFill>
              </a:rPr>
              <a:t>On solving above ridge regression we get a</a:t>
            </a:r>
            <a:r>
              <a:rPr baseline="-25000" lang="en" sz="1200">
                <a:solidFill>
                  <a:srgbClr val="000000"/>
                </a:solidFill>
              </a:rPr>
              <a:t>k </a:t>
            </a:r>
            <a:r>
              <a:rPr lang="en" sz="1200">
                <a:solidFill>
                  <a:srgbClr val="000000"/>
                </a:solidFill>
              </a:rPr>
              <a:t>and b</a:t>
            </a:r>
            <a:r>
              <a:rPr baseline="-25000" lang="en" sz="1200">
                <a:solidFill>
                  <a:srgbClr val="000000"/>
                </a:solidFill>
              </a:rPr>
              <a:t>k</a:t>
            </a:r>
            <a:r>
              <a:rPr lang="en" sz="1200">
                <a:solidFill>
                  <a:srgbClr val="000000"/>
                </a:solidFill>
              </a:rPr>
              <a:t> from which we calculate output image.</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Clr>
                <a:schemeClr val="dk1"/>
              </a:buClr>
              <a:buSzPts val="1100"/>
              <a:buFont typeface="Arial"/>
              <a:buNone/>
            </a:pPr>
            <a:r>
              <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457200" lvl="0" marL="0" rtl="0" algn="l">
              <a:spcBef>
                <a:spcPts val="600"/>
              </a:spcBef>
              <a:spcAft>
                <a:spcPts val="0"/>
              </a:spcAft>
              <a:buNone/>
            </a:pPr>
            <a:r>
              <a:t/>
            </a:r>
            <a:endParaRPr sz="1200">
              <a:solidFill>
                <a:srgbClr val="000000"/>
              </a:solidFill>
            </a:endParaRPr>
          </a:p>
        </p:txBody>
      </p:sp>
      <p:sp>
        <p:nvSpPr>
          <p:cNvPr id="131" name="Google Shape;131;p21"/>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1"/>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Face Illumination Transfer : Guided Filter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