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b="1"/>
              <a:t>Introduction to Python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p>
            <a:pPr algn="l"/>
            <a:r>
              <a:rPr lang="en-US"/>
              <a:t>Python is an interpreted high-level programming language for general-purpose programming. 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Created by Guido van Rossum.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JuPyter Notebook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Jupyter Notebook is an open-source web application that allows you to create and share documents that contain live code, equations, visualizations and narrative text. Uses include: data cleaning and transformation, numerical simulation, statistical modeling, data visualization, machine learning, and much more.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WPS Presentation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Segoe Print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saisravan.k</dc:creator>
  <cp:lastModifiedBy>saisravan.k</cp:lastModifiedBy>
  <cp:revision>1</cp:revision>
  <dcterms:created xsi:type="dcterms:W3CDTF">2018-01-10T09:48:54Z</dcterms:created>
  <dcterms:modified xsi:type="dcterms:W3CDTF">2018-01-10T09:48:54Z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