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5" r:id="rId9"/>
    <p:sldId id="266" r:id="rId10"/>
    <p:sldId id="267" r:id="rId11"/>
    <p:sldId id="263" r:id="rId12"/>
    <p:sldId id="264" r:id="rId13"/>
  </p:sldIdLst>
  <p:sldSz cx="9144000" cy="5143500" type="screen16x9"/>
  <p:notesSz cx="6858000" cy="9144000"/>
  <p:embeddedFontLst>
    <p:embeddedFont>
      <p:font typeface="Arvo" panose="020B0604020202020204" charset="0"/>
      <p:regular r:id="rId15"/>
      <p:bold r:id="rId16"/>
      <p:italic r:id="rId17"/>
      <p:boldItalic r:id="rId18"/>
    </p:embeddedFont>
    <p:embeddedFont>
      <p:font typeface="Montserrat" panose="020B0604020202020204" charset="0"/>
      <p:regular r:id="rId19"/>
      <p:bold r:id="rId20"/>
      <p:italic r:id="rId21"/>
      <p:boldItalic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269"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1702923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13153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775332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663386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Be specific! If you mention another feature describe why that features is necessary, or what problem it solves. If you mention changing the UI mention specific technologies, or libraries you will use to do that. If you mention a technology, or feature you don’t know yet tell them how you plan on learning it.</a:t>
            </a:r>
          </a:p>
        </p:txBody>
      </p:sp>
    </p:spTree>
    <p:extLst>
      <p:ext uri="{BB962C8B-B14F-4D97-AF65-F5344CB8AC3E}">
        <p14:creationId xmlns:p14="http://schemas.microsoft.com/office/powerpoint/2010/main" val="3324473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341292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89200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438103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585754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00440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68388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525169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6009261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8"/>
        <p:cNvGrpSpPr/>
        <p:nvPr/>
      </p:nvGrpSpPr>
      <p:grpSpPr>
        <a:xfrm>
          <a:off x="0" y="0"/>
          <a:ext cx="0" cy="0"/>
          <a:chOff x="0" y="0"/>
          <a:chExt cx="0" cy="0"/>
        </a:xfrm>
      </p:grpSpPr>
      <p:pic>
        <p:nvPicPr>
          <p:cNvPr id="9" name="Shape 9" descr="LaunchCode_white.png"/>
          <p:cNvPicPr preferRelativeResize="0"/>
          <p:nvPr/>
        </p:nvPicPr>
        <p:blipFill>
          <a:blip r:embed="rId2">
            <a:alphaModFix/>
          </a:blip>
          <a:stretch>
            <a:fillRect/>
          </a:stretch>
        </p:blipFill>
        <p:spPr>
          <a:xfrm>
            <a:off x="1152388" y="1135851"/>
            <a:ext cx="6839224" cy="14960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1">
    <p:bg>
      <p:bgPr>
        <a:solidFill>
          <a:schemeClr val="accent4"/>
        </a:solidFill>
        <a:effectLst/>
      </p:bgPr>
    </p:bg>
    <p:spTree>
      <p:nvGrpSpPr>
        <p:cNvPr id="1" name="Shape 49"/>
        <p:cNvGrpSpPr/>
        <p:nvPr/>
      </p:nvGrpSpPr>
      <p:grpSpPr>
        <a:xfrm>
          <a:off x="0" y="0"/>
          <a:ext cx="0" cy="0"/>
          <a:chOff x="0" y="0"/>
          <a:chExt cx="0" cy="0"/>
        </a:xfrm>
      </p:grpSpPr>
      <p:pic>
        <p:nvPicPr>
          <p:cNvPr id="50" name="Shape 50"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rtl="0">
              <a:spcBef>
                <a:spcPts val="0"/>
              </a:spcBef>
              <a:buSzPts val="5200"/>
              <a:buNone/>
              <a:defRPr sz="5200"/>
            </a:lvl1pPr>
            <a:lvl2pPr lvl="1" algn="ctr" rtl="0">
              <a:spcBef>
                <a:spcPts val="0"/>
              </a:spcBef>
              <a:buSzPts val="5200"/>
              <a:buNone/>
              <a:defRPr sz="5200"/>
            </a:lvl2pPr>
            <a:lvl3pPr lvl="2" algn="ctr" rtl="0">
              <a:spcBef>
                <a:spcPts val="0"/>
              </a:spcBef>
              <a:buSzPts val="5200"/>
              <a:buNone/>
              <a:defRPr sz="5200"/>
            </a:lvl3pPr>
            <a:lvl4pPr lvl="3" algn="ctr" rtl="0">
              <a:spcBef>
                <a:spcPts val="0"/>
              </a:spcBef>
              <a:buSzPts val="5200"/>
              <a:buNone/>
              <a:defRPr sz="5200"/>
            </a:lvl4pPr>
            <a:lvl5pPr lvl="4" algn="ctr" rtl="0">
              <a:spcBef>
                <a:spcPts val="0"/>
              </a:spcBef>
              <a:buSzPts val="5200"/>
              <a:buNone/>
              <a:defRPr sz="5200"/>
            </a:lvl5pPr>
            <a:lvl6pPr lvl="5" algn="ctr" rtl="0">
              <a:spcBef>
                <a:spcPts val="0"/>
              </a:spcBef>
              <a:buSzPts val="5200"/>
              <a:buNone/>
              <a:defRPr sz="5200"/>
            </a:lvl6pPr>
            <a:lvl7pPr lvl="6" algn="ctr" rtl="0">
              <a:spcBef>
                <a:spcPts val="0"/>
              </a:spcBef>
              <a:buSzPts val="5200"/>
              <a:buNone/>
              <a:defRPr sz="5200"/>
            </a:lvl7pPr>
            <a:lvl8pPr lvl="7" algn="ctr" rtl="0">
              <a:spcBef>
                <a:spcPts val="0"/>
              </a:spcBef>
              <a:buSzPts val="5200"/>
              <a:buNone/>
              <a:defRPr sz="5200"/>
            </a:lvl8pPr>
            <a:lvl9pPr lvl="8" algn="ctr" rtl="0">
              <a:spcBef>
                <a:spcPts val="0"/>
              </a:spcBef>
              <a:buSzPts val="5200"/>
              <a:buNone/>
              <a:defRPr sz="5200"/>
            </a:lvl9pPr>
          </a:lstStyle>
          <a:p>
            <a:endParaRPr/>
          </a:p>
        </p:txBody>
      </p:sp>
      <p:sp>
        <p:nvSpPr>
          <p:cNvPr id="53" name="Shape 53"/>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4" name="Shape 54"/>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header 1">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60950" y="2065350"/>
            <a:ext cx="8222100" cy="1012800"/>
          </a:xfrm>
          <a:prstGeom prst="rect">
            <a:avLst/>
          </a:prstGeom>
        </p:spPr>
        <p:txBody>
          <a:bodyPr wrap="square" lIns="91425" tIns="91425" rIns="91425" bIns="91425" anchor="ctr" anchorCtr="0"/>
          <a:lstStyle>
            <a:lvl1pPr lvl="0" rtl="0">
              <a:spcBef>
                <a:spcPts val="0"/>
              </a:spcBef>
              <a:buSzPts val="4200"/>
              <a:buFont typeface="Montserrat"/>
              <a:buNone/>
              <a:defRPr sz="4200" b="1">
                <a:latin typeface="Montserrat"/>
                <a:ea typeface="Montserrat"/>
                <a:cs typeface="Montserrat"/>
                <a:sym typeface="Montserrat"/>
              </a:defRPr>
            </a:lvl1pPr>
            <a:lvl2pPr lvl="1" rtl="0">
              <a:spcBef>
                <a:spcPts val="0"/>
              </a:spcBef>
              <a:buSzPts val="4200"/>
              <a:buNone/>
              <a:defRPr sz="4200"/>
            </a:lvl2pPr>
            <a:lvl3pPr lvl="2" rtl="0">
              <a:spcBef>
                <a:spcPts val="0"/>
              </a:spcBef>
              <a:buSzPts val="4200"/>
              <a:buNone/>
              <a:defRPr sz="4200"/>
            </a:lvl3pPr>
            <a:lvl4pPr lvl="3" rtl="0">
              <a:spcBef>
                <a:spcPts val="0"/>
              </a:spcBef>
              <a:buSzPts val="4200"/>
              <a:buNone/>
              <a:defRPr sz="4200"/>
            </a:lvl4pPr>
            <a:lvl5pPr lvl="4" rtl="0">
              <a:spcBef>
                <a:spcPts val="0"/>
              </a:spcBef>
              <a:buSzPts val="4200"/>
              <a:buNone/>
              <a:defRPr sz="4200"/>
            </a:lvl5pPr>
            <a:lvl6pPr lvl="5" rtl="0">
              <a:spcBef>
                <a:spcPts val="0"/>
              </a:spcBef>
              <a:buSzPts val="4200"/>
              <a:buNone/>
              <a:defRPr sz="4200"/>
            </a:lvl6pPr>
            <a:lvl7pPr lvl="6" rtl="0">
              <a:spcBef>
                <a:spcPts val="0"/>
              </a:spcBef>
              <a:buSzPts val="4200"/>
              <a:buNone/>
              <a:defRPr sz="4200"/>
            </a:lvl7pPr>
            <a:lvl8pPr lvl="7" rtl="0">
              <a:spcBef>
                <a:spcPts val="0"/>
              </a:spcBef>
              <a:buSzPts val="4200"/>
              <a:buNone/>
              <a:defRPr sz="4200"/>
            </a:lvl8pPr>
            <a:lvl9pPr lvl="8" rtl="0">
              <a:spcBef>
                <a:spcPts val="0"/>
              </a:spcBef>
              <a:buSzPts val="4200"/>
              <a:buNone/>
              <a:defRPr sz="4200"/>
            </a:lvl9pPr>
          </a:lstStyle>
          <a:p>
            <a:endParaRPr/>
          </a:p>
        </p:txBody>
      </p:sp>
      <p:pic>
        <p:nvPicPr>
          <p:cNvPr id="12" name="Shape 12"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15" name="Shape 15"/>
          <p:cNvSpPr txBox="1">
            <a:spLocks noGrp="1"/>
          </p:cNvSpPr>
          <p:nvPr>
            <p:ph type="title"/>
          </p:nvPr>
        </p:nvSpPr>
        <p:spPr>
          <a:xfrm>
            <a:off x="471900" y="738725"/>
            <a:ext cx="8222100" cy="1327500"/>
          </a:xfrm>
          <a:prstGeom prst="rect">
            <a:avLst/>
          </a:prstGeom>
        </p:spPr>
        <p:txBody>
          <a:bodyPr wrap="square" lIns="91425" tIns="91425" rIns="91425" bIns="91425" anchor="b" anchorCtr="0"/>
          <a:lstStyle>
            <a:lvl1pPr lvl="0">
              <a:spcBef>
                <a:spcPts val="0"/>
              </a:spcBef>
              <a:buSzPts val="4800"/>
              <a:buNone/>
              <a:defRPr sz="4800"/>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16" name="Shape 16"/>
          <p:cNvSpPr txBox="1">
            <a:spLocks noGrp="1"/>
          </p:cNvSpPr>
          <p:nvPr>
            <p:ph type="body" idx="1"/>
          </p:nvPr>
        </p:nvSpPr>
        <p:spPr>
          <a:xfrm>
            <a:off x="471900" y="2226650"/>
            <a:ext cx="8222100" cy="2402700"/>
          </a:xfrm>
          <a:prstGeom prst="rect">
            <a:avLst/>
          </a:prstGeom>
        </p:spPr>
        <p:txBody>
          <a:bodyPr wrap="square" lIns="91425" tIns="91425" rIns="91425" bIns="91425" anchor="t" anchorCtr="0"/>
          <a:lstStyle>
            <a:lvl1pPr lvl="0">
              <a:spcBef>
                <a:spcPts val="0"/>
              </a:spcBef>
              <a:buClr>
                <a:srgbClr val="FFFFFF"/>
              </a:buClr>
              <a:buSzPts val="1800"/>
              <a:buChar char="●"/>
              <a:defRPr>
                <a:solidFill>
                  <a:srgbClr val="FFFFFF"/>
                </a:solidFill>
              </a:defRPr>
            </a:lvl1pPr>
            <a:lvl2pPr lvl="1">
              <a:spcBef>
                <a:spcPts val="0"/>
              </a:spcBef>
              <a:buClr>
                <a:srgbClr val="FFFFFF"/>
              </a:buClr>
              <a:buSzPts val="1400"/>
              <a:buChar char="○"/>
              <a:defRPr>
                <a:solidFill>
                  <a:srgbClr val="FFFFFF"/>
                </a:solidFill>
              </a:defRPr>
            </a:lvl2pPr>
            <a:lvl3pPr lvl="2">
              <a:spcBef>
                <a:spcPts val="0"/>
              </a:spcBef>
              <a:buClr>
                <a:srgbClr val="FFFFFF"/>
              </a:buClr>
              <a:buSzPts val="1400"/>
              <a:buChar char="■"/>
              <a:defRPr>
                <a:solidFill>
                  <a:srgbClr val="FFFFFF"/>
                </a:solidFill>
              </a:defRPr>
            </a:lvl3pPr>
            <a:lvl4pPr lvl="3">
              <a:spcBef>
                <a:spcPts val="0"/>
              </a:spcBef>
              <a:buClr>
                <a:srgbClr val="FFFFFF"/>
              </a:buClr>
              <a:buSzPts val="1400"/>
              <a:buChar char="●"/>
              <a:defRPr>
                <a:solidFill>
                  <a:srgbClr val="FFFFFF"/>
                </a:solidFill>
              </a:defRPr>
            </a:lvl4pPr>
            <a:lvl5pPr lvl="4">
              <a:spcBef>
                <a:spcPts val="0"/>
              </a:spcBef>
              <a:buClr>
                <a:srgbClr val="FFFFFF"/>
              </a:buClr>
              <a:buSzPts val="1400"/>
              <a:buChar char="○"/>
              <a:defRPr>
                <a:solidFill>
                  <a:srgbClr val="FFFFFF"/>
                </a:solidFill>
              </a:defRPr>
            </a:lvl5pPr>
            <a:lvl6pPr lvl="5">
              <a:spcBef>
                <a:spcPts val="0"/>
              </a:spcBef>
              <a:buClr>
                <a:srgbClr val="FFFFFF"/>
              </a:buClr>
              <a:buSzPts val="1400"/>
              <a:buChar char="■"/>
              <a:defRPr>
                <a:solidFill>
                  <a:srgbClr val="FFFFFF"/>
                </a:solidFill>
              </a:defRPr>
            </a:lvl6pPr>
            <a:lvl7pPr lvl="6">
              <a:spcBef>
                <a:spcPts val="0"/>
              </a:spcBef>
              <a:buClr>
                <a:srgbClr val="FFFFFF"/>
              </a:buClr>
              <a:buSzPts val="1400"/>
              <a:buChar char="●"/>
              <a:defRPr>
                <a:solidFill>
                  <a:srgbClr val="FFFFFF"/>
                </a:solidFill>
              </a:defRPr>
            </a:lvl7pPr>
            <a:lvl8pPr lvl="7">
              <a:spcBef>
                <a:spcPts val="0"/>
              </a:spcBef>
              <a:buClr>
                <a:srgbClr val="FFFFFF"/>
              </a:buClr>
              <a:buSzPts val="1400"/>
              <a:buChar char="○"/>
              <a:defRPr>
                <a:solidFill>
                  <a:srgbClr val="FFFFFF"/>
                </a:solidFill>
              </a:defRPr>
            </a:lvl8pPr>
            <a:lvl9pPr lvl="8">
              <a:spcBef>
                <a:spcPts val="0"/>
              </a:spcBef>
              <a:buClr>
                <a:srgbClr val="FFFFFF"/>
              </a:buClr>
              <a:buSzPts val="1400"/>
              <a:buChar char="■"/>
              <a:defRPr>
                <a:solidFill>
                  <a:srgbClr val="FFFFFF"/>
                </a:solidFill>
              </a:defRPr>
            </a:lvl9pPr>
          </a:lstStyle>
          <a:p>
            <a:endParaRPr/>
          </a:p>
        </p:txBody>
      </p:sp>
      <p:pic>
        <p:nvPicPr>
          <p:cNvPr id="17" name="Shape 1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0" name="Shape 20"/>
          <p:cNvSpPr txBox="1">
            <a:spLocks noGrp="1"/>
          </p:cNvSpPr>
          <p:nvPr>
            <p:ph type="title"/>
          </p:nvPr>
        </p:nvSpPr>
        <p:spPr>
          <a:xfrm>
            <a:off x="471900" y="738725"/>
            <a:ext cx="8222100" cy="767700"/>
          </a:xfrm>
          <a:prstGeom prst="rect">
            <a:avLst/>
          </a:prstGeom>
        </p:spPr>
        <p:txBody>
          <a:bodyPr wrap="square" lIns="91425" tIns="91425" rIns="91425" bIns="91425" anchor="b" anchorCtr="0"/>
          <a:lstStyle>
            <a:lvl1pPr lvl="0">
              <a:spcBef>
                <a:spcPts val="0"/>
              </a:spcBef>
              <a:buClr>
                <a:srgbClr val="5B93CE"/>
              </a:buClr>
              <a:buSzPts val="3200"/>
              <a:buNone/>
              <a:defRPr>
                <a:solidFill>
                  <a:srgbClr val="5B93CE"/>
                </a:solidFill>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21" name="Shape 21"/>
          <p:cNvSpPr txBox="1">
            <a:spLocks noGrp="1"/>
          </p:cNvSpPr>
          <p:nvPr>
            <p:ph type="body" idx="1"/>
          </p:nvPr>
        </p:nvSpPr>
        <p:spPr>
          <a:xfrm>
            <a:off x="47190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2" name="Shape 22"/>
          <p:cNvSpPr txBox="1">
            <a:spLocks noGrp="1"/>
          </p:cNvSpPr>
          <p:nvPr>
            <p:ph type="body" idx="2"/>
          </p:nvPr>
        </p:nvSpPr>
        <p:spPr>
          <a:xfrm>
            <a:off x="469425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23" name="Shape 2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rot="10800000" flipH="1">
            <a:off x="0" y="656400"/>
            <a:ext cx="9144000" cy="44871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6" name="Shape 26"/>
          <p:cNvSpPr txBox="1">
            <a:spLocks noGrp="1"/>
          </p:cNvSpPr>
          <p:nvPr>
            <p:ph type="title"/>
          </p:nvPr>
        </p:nvSpPr>
        <p:spPr>
          <a:xfrm>
            <a:off x="98250" y="16350"/>
            <a:ext cx="8826600" cy="602700"/>
          </a:xfrm>
          <a:prstGeom prst="rect">
            <a:avLst/>
          </a:prstGeom>
        </p:spPr>
        <p:txBody>
          <a:bodyPr wrap="square" lIns="91425" tIns="91425" rIns="91425" bIns="91425" anchor="ctr" anchorCtr="0"/>
          <a:lstStyle>
            <a:lvl1pPr lvl="0">
              <a:spcBef>
                <a:spcPts val="0"/>
              </a:spcBef>
              <a:buSzPts val="1800"/>
              <a:buNone/>
              <a:defRPr sz="1800"/>
            </a:lvl1pPr>
            <a:lvl2pPr lvl="1">
              <a:spcBef>
                <a:spcPts val="0"/>
              </a:spcBef>
              <a:buSzPts val="1800"/>
              <a:buNone/>
              <a:defRPr sz="1800"/>
            </a:lvl2pPr>
            <a:lvl3pPr lvl="2">
              <a:spcBef>
                <a:spcPts val="0"/>
              </a:spcBef>
              <a:buSzPts val="1800"/>
              <a:buNone/>
              <a:defRPr sz="1800"/>
            </a:lvl3pPr>
            <a:lvl4pPr lvl="3">
              <a:spcBef>
                <a:spcPts val="0"/>
              </a:spcBef>
              <a:buSzPts val="1800"/>
              <a:buNone/>
              <a:defRPr sz="1800"/>
            </a:lvl4pPr>
            <a:lvl5pPr lvl="4">
              <a:spcBef>
                <a:spcPts val="0"/>
              </a:spcBef>
              <a:buSzPts val="1800"/>
              <a:buNone/>
              <a:defRPr sz="1800"/>
            </a:lvl5pPr>
            <a:lvl6pPr lvl="5">
              <a:spcBef>
                <a:spcPts val="0"/>
              </a:spcBef>
              <a:buSzPts val="1800"/>
              <a:buNone/>
              <a:defRPr sz="1800"/>
            </a:lvl6pPr>
            <a:lvl7pPr lvl="6">
              <a:spcBef>
                <a:spcPts val="0"/>
              </a:spcBef>
              <a:buSzPts val="1800"/>
              <a:buNone/>
              <a:defRPr sz="1800"/>
            </a:lvl7pPr>
            <a:lvl8pPr lvl="7">
              <a:spcBef>
                <a:spcPts val="0"/>
              </a:spcBef>
              <a:buSzPts val="1800"/>
              <a:buNone/>
              <a:defRPr sz="1800"/>
            </a:lvl8pPr>
            <a:lvl9pPr lvl="8">
              <a:spcBef>
                <a:spcPts val="0"/>
              </a:spcBef>
              <a:buSzPts val="1800"/>
              <a:buNone/>
              <a:defRPr sz="1800"/>
            </a:lvl9pPr>
          </a:lstStyle>
          <a:p>
            <a:endParaRPr/>
          </a:p>
        </p:txBody>
      </p:sp>
      <p:pic>
        <p:nvPicPr>
          <p:cNvPr id="27" name="Shape 2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p:nvPr/>
        </p:nvSpPr>
        <p:spPr>
          <a:xfrm rot="10800000" flipH="1">
            <a:off x="3276600" y="25"/>
            <a:ext cx="58674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0" name="Shape 30"/>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31" name="Shape 31"/>
          <p:cNvSpPr txBox="1">
            <a:spLocks noGrp="1"/>
          </p:cNvSpPr>
          <p:nvPr>
            <p:ph type="title"/>
          </p:nvPr>
        </p:nvSpPr>
        <p:spPr>
          <a:xfrm>
            <a:off x="226078" y="357800"/>
            <a:ext cx="2808000" cy="9534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2" name="Shape 32"/>
          <p:cNvSpPr txBox="1">
            <a:spLocks noGrp="1"/>
          </p:cNvSpPr>
          <p:nvPr>
            <p:ph type="body" idx="1"/>
          </p:nvPr>
        </p:nvSpPr>
        <p:spPr>
          <a:xfrm>
            <a:off x="226075" y="1465800"/>
            <a:ext cx="2808000" cy="31635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33" name="Shape 3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90250" y="488250"/>
            <a:ext cx="6227100" cy="4090800"/>
          </a:xfrm>
          <a:prstGeom prst="rect">
            <a:avLst/>
          </a:prstGeom>
        </p:spPr>
        <p:txBody>
          <a:bodyPr wrap="square" lIns="91425" tIns="91425" rIns="91425" bIns="91425" anchor="ctr" anchorCtr="0"/>
          <a:lstStyle>
            <a:lvl1pPr lvl="0">
              <a:spcBef>
                <a:spcPts val="0"/>
              </a:spcBef>
              <a:buClr>
                <a:srgbClr val="FFFFFF"/>
              </a:buClr>
              <a:buSzPts val="6000"/>
              <a:buNone/>
              <a:defRPr sz="6000">
                <a:solidFill>
                  <a:srgbClr val="FFFFFF"/>
                </a:solidFill>
              </a:defRPr>
            </a:lvl1pPr>
            <a:lvl2pPr lvl="1">
              <a:spcBef>
                <a:spcPts val="0"/>
              </a:spcBef>
              <a:buSzPts val="6000"/>
              <a:buNone/>
              <a:defRPr sz="6000"/>
            </a:lvl2pPr>
            <a:lvl3pPr lvl="2">
              <a:spcBef>
                <a:spcPts val="0"/>
              </a:spcBef>
              <a:buSzPts val="6000"/>
              <a:buNone/>
              <a:defRPr sz="6000"/>
            </a:lvl3pPr>
            <a:lvl4pPr lvl="3">
              <a:spcBef>
                <a:spcPts val="0"/>
              </a:spcBef>
              <a:buSzPts val="6000"/>
              <a:buNone/>
              <a:defRPr sz="6000"/>
            </a:lvl4pPr>
            <a:lvl5pPr lvl="4">
              <a:spcBef>
                <a:spcPts val="0"/>
              </a:spcBef>
              <a:buSzPts val="6000"/>
              <a:buNone/>
              <a:defRPr sz="6000"/>
            </a:lvl5pPr>
            <a:lvl6pPr lvl="5">
              <a:spcBef>
                <a:spcPts val="0"/>
              </a:spcBef>
              <a:buSzPts val="6000"/>
              <a:buNone/>
              <a:defRPr sz="6000"/>
            </a:lvl6pPr>
            <a:lvl7pPr lvl="6">
              <a:spcBef>
                <a:spcPts val="0"/>
              </a:spcBef>
              <a:buSzPts val="6000"/>
              <a:buNone/>
              <a:defRPr sz="6000"/>
            </a:lvl7pPr>
            <a:lvl8pPr lvl="7">
              <a:spcBef>
                <a:spcPts val="0"/>
              </a:spcBef>
              <a:buSzPts val="6000"/>
              <a:buNone/>
              <a:defRPr sz="6000"/>
            </a:lvl8pPr>
            <a:lvl9pPr lvl="8">
              <a:spcBef>
                <a:spcPts val="0"/>
              </a:spcBef>
              <a:buSzPts val="6000"/>
              <a:buNone/>
              <a:defRPr sz="6000"/>
            </a:lvl9pPr>
          </a:lstStyle>
          <a:p>
            <a:endParaRPr/>
          </a:p>
        </p:txBody>
      </p:sp>
      <p:pic>
        <p:nvPicPr>
          <p:cNvPr id="36" name="Shape 36"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7"/>
        <p:cNvGrpSpPr/>
        <p:nvPr/>
      </p:nvGrpSpPr>
      <p:grpSpPr>
        <a:xfrm>
          <a:off x="0" y="0"/>
          <a:ext cx="0" cy="0"/>
          <a:chOff x="0" y="0"/>
          <a:chExt cx="0" cy="0"/>
        </a:xfrm>
      </p:grpSpPr>
      <p:sp>
        <p:nvSpPr>
          <p:cNvPr id="38" name="Shape 38"/>
          <p:cNvSpPr/>
          <p:nvPr/>
        </p:nvSpPr>
        <p:spPr>
          <a:xfrm flipH="1">
            <a:off x="0" y="0"/>
            <a:ext cx="45720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9" name="Shape 3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40" name="Shape 40"/>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Clr>
                <a:srgbClr val="354A5F"/>
              </a:buClr>
              <a:buSzPts val="4200"/>
              <a:buNone/>
              <a:defRPr sz="4200">
                <a:solidFill>
                  <a:srgbClr val="354A5F"/>
                </a:solidFill>
              </a:defRPr>
            </a:lvl1pPr>
            <a:lvl2pPr lvl="1" algn="ctr">
              <a:spcBef>
                <a:spcPts val="0"/>
              </a:spcBef>
              <a:buClr>
                <a:schemeClr val="dk2"/>
              </a:buClr>
              <a:buSzPts val="4200"/>
              <a:buNone/>
              <a:defRPr sz="4200">
                <a:solidFill>
                  <a:schemeClr val="dk2"/>
                </a:solidFill>
              </a:defRPr>
            </a:lvl2pPr>
            <a:lvl3pPr lvl="2" algn="ctr">
              <a:spcBef>
                <a:spcPts val="0"/>
              </a:spcBef>
              <a:buClr>
                <a:schemeClr val="dk2"/>
              </a:buClr>
              <a:buSzPts val="4200"/>
              <a:buNone/>
              <a:defRPr sz="4200">
                <a:solidFill>
                  <a:schemeClr val="dk2"/>
                </a:solidFill>
              </a:defRPr>
            </a:lvl3pPr>
            <a:lvl4pPr lvl="3" algn="ctr">
              <a:spcBef>
                <a:spcPts val="0"/>
              </a:spcBef>
              <a:buClr>
                <a:schemeClr val="dk2"/>
              </a:buClr>
              <a:buSzPts val="4200"/>
              <a:buNone/>
              <a:defRPr sz="4200">
                <a:solidFill>
                  <a:schemeClr val="dk2"/>
                </a:solidFill>
              </a:defRPr>
            </a:lvl4pPr>
            <a:lvl5pPr lvl="4" algn="ctr">
              <a:spcBef>
                <a:spcPts val="0"/>
              </a:spcBef>
              <a:buClr>
                <a:schemeClr val="dk2"/>
              </a:buClr>
              <a:buSzPts val="4200"/>
              <a:buNone/>
              <a:defRPr sz="4200">
                <a:solidFill>
                  <a:schemeClr val="dk2"/>
                </a:solidFill>
              </a:defRPr>
            </a:lvl5pPr>
            <a:lvl6pPr lvl="5" algn="ctr">
              <a:spcBef>
                <a:spcPts val="0"/>
              </a:spcBef>
              <a:buClr>
                <a:schemeClr val="dk2"/>
              </a:buClr>
              <a:buSzPts val="4200"/>
              <a:buNone/>
              <a:defRPr sz="4200">
                <a:solidFill>
                  <a:schemeClr val="dk2"/>
                </a:solidFill>
              </a:defRPr>
            </a:lvl6pPr>
            <a:lvl7pPr lvl="6" algn="ctr">
              <a:spcBef>
                <a:spcPts val="0"/>
              </a:spcBef>
              <a:buClr>
                <a:schemeClr val="dk2"/>
              </a:buClr>
              <a:buSzPts val="4200"/>
              <a:buNone/>
              <a:defRPr sz="4200">
                <a:solidFill>
                  <a:schemeClr val="dk2"/>
                </a:solidFill>
              </a:defRPr>
            </a:lvl7pPr>
            <a:lvl8pPr lvl="7" algn="ctr">
              <a:spcBef>
                <a:spcPts val="0"/>
              </a:spcBef>
              <a:buClr>
                <a:schemeClr val="dk2"/>
              </a:buClr>
              <a:buSzPts val="4200"/>
              <a:buNone/>
              <a:defRPr sz="4200">
                <a:solidFill>
                  <a:schemeClr val="dk2"/>
                </a:solidFill>
              </a:defRPr>
            </a:lvl8pPr>
            <a:lvl9pPr lvl="8" algn="ctr">
              <a:spcBef>
                <a:spcPts val="0"/>
              </a:spcBef>
              <a:buClr>
                <a:schemeClr val="dk2"/>
              </a:buClr>
              <a:buSzPts val="4200"/>
              <a:buNone/>
              <a:defRPr sz="4200">
                <a:solidFill>
                  <a:schemeClr val="dk2"/>
                </a:solidFill>
              </a:defRPr>
            </a:lvl9pPr>
          </a:lstStyle>
          <a:p>
            <a:endParaRPr/>
          </a:p>
        </p:txBody>
      </p:sp>
      <p:sp>
        <p:nvSpPr>
          <p:cNvPr id="41" name="Shape 41"/>
          <p:cNvSpPr txBox="1">
            <a:spLocks noGrp="1"/>
          </p:cNvSpPr>
          <p:nvPr>
            <p:ph type="subTitle" idx="1"/>
          </p:nvPr>
        </p:nvSpPr>
        <p:spPr>
          <a:xfrm>
            <a:off x="265500" y="2779467"/>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Clr>
                <a:srgbClr val="547899"/>
              </a:buClr>
              <a:buSzPts val="2100"/>
              <a:buNone/>
              <a:defRPr sz="2100">
                <a:solidFill>
                  <a:srgbClr val="547899"/>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Shape 42"/>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rgbClr val="CCCCCC"/>
              </a:buClr>
              <a:buSzPts val="1800"/>
              <a:buChar char="●"/>
              <a:defRPr>
                <a:solidFill>
                  <a:srgbClr val="CCCCCC"/>
                </a:solidFill>
              </a:defRPr>
            </a:lvl1pPr>
            <a:lvl2pPr lvl="1">
              <a:spcBef>
                <a:spcPts val="0"/>
              </a:spcBef>
              <a:buClr>
                <a:srgbClr val="CCCCCC"/>
              </a:buClr>
              <a:buSzPts val="1400"/>
              <a:buChar char="○"/>
              <a:defRPr>
                <a:solidFill>
                  <a:srgbClr val="CCCCCC"/>
                </a:solidFill>
              </a:defRPr>
            </a:lvl2pPr>
            <a:lvl3pPr lvl="2">
              <a:spcBef>
                <a:spcPts val="0"/>
              </a:spcBef>
              <a:buClr>
                <a:srgbClr val="CCCCCC"/>
              </a:buClr>
              <a:buSzPts val="1400"/>
              <a:buChar char="■"/>
              <a:defRPr>
                <a:solidFill>
                  <a:srgbClr val="CCCCCC"/>
                </a:solidFill>
              </a:defRPr>
            </a:lvl3pPr>
            <a:lvl4pPr lvl="3">
              <a:spcBef>
                <a:spcPts val="0"/>
              </a:spcBef>
              <a:buClr>
                <a:srgbClr val="CCCCCC"/>
              </a:buClr>
              <a:buSzPts val="1400"/>
              <a:buChar char="●"/>
              <a:defRPr>
                <a:solidFill>
                  <a:srgbClr val="CCCCCC"/>
                </a:solidFill>
              </a:defRPr>
            </a:lvl4pPr>
            <a:lvl5pPr lvl="4">
              <a:spcBef>
                <a:spcPts val="0"/>
              </a:spcBef>
              <a:buClr>
                <a:srgbClr val="CCCCCC"/>
              </a:buClr>
              <a:buSzPts val="1400"/>
              <a:buChar char="○"/>
              <a:defRPr>
                <a:solidFill>
                  <a:srgbClr val="CCCCCC"/>
                </a:solidFill>
              </a:defRPr>
            </a:lvl5pPr>
            <a:lvl6pPr lvl="5">
              <a:spcBef>
                <a:spcPts val="0"/>
              </a:spcBef>
              <a:buClr>
                <a:srgbClr val="CCCCCC"/>
              </a:buClr>
              <a:buSzPts val="1400"/>
              <a:buChar char="■"/>
              <a:defRPr>
                <a:solidFill>
                  <a:srgbClr val="CCCCCC"/>
                </a:solidFill>
              </a:defRPr>
            </a:lvl6pPr>
            <a:lvl7pPr lvl="6">
              <a:spcBef>
                <a:spcPts val="0"/>
              </a:spcBef>
              <a:buClr>
                <a:srgbClr val="CCCCCC"/>
              </a:buClr>
              <a:buSzPts val="1400"/>
              <a:buChar char="●"/>
              <a:defRPr>
                <a:solidFill>
                  <a:srgbClr val="CCCCCC"/>
                </a:solidFill>
              </a:defRPr>
            </a:lvl7pPr>
            <a:lvl8pPr lvl="7">
              <a:spcBef>
                <a:spcPts val="0"/>
              </a:spcBef>
              <a:buClr>
                <a:srgbClr val="CCCCCC"/>
              </a:buClr>
              <a:buSzPts val="1400"/>
              <a:buChar char="○"/>
              <a:defRPr>
                <a:solidFill>
                  <a:srgbClr val="CCCCCC"/>
                </a:solidFill>
              </a:defRPr>
            </a:lvl8pPr>
            <a:lvl9pPr lvl="8">
              <a:spcBef>
                <a:spcPts val="0"/>
              </a:spcBef>
              <a:buClr>
                <a:srgbClr val="CCCCCC"/>
              </a:buClr>
              <a:buSzPts val="1400"/>
              <a:buChar char="■"/>
              <a:defRPr>
                <a:solidFill>
                  <a:srgbClr val="CCCCCC"/>
                </a:solidFill>
              </a:defRPr>
            </a:lvl9pPr>
          </a:lstStyle>
          <a:p>
            <a:endParaRPr/>
          </a:p>
        </p:txBody>
      </p:sp>
      <p:pic>
        <p:nvPicPr>
          <p:cNvPr id="43" name="Shape 4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75500" y="1258525"/>
            <a:ext cx="8222100" cy="1963500"/>
          </a:xfrm>
          <a:prstGeom prst="rect">
            <a:avLst/>
          </a:prstGeom>
        </p:spPr>
        <p:txBody>
          <a:bodyPr wrap="square" lIns="91425" tIns="91425" rIns="91425" bIns="91425" anchor="b" anchorCtr="0"/>
          <a:lstStyle>
            <a:lvl1pPr lvl="0" algn="ctr">
              <a:spcBef>
                <a:spcPts val="0"/>
              </a:spcBef>
              <a:buClr>
                <a:srgbClr val="354A5F"/>
              </a:buClr>
              <a:buSzPts val="12000"/>
              <a:buNone/>
              <a:defRPr sz="12000">
                <a:solidFill>
                  <a:srgbClr val="354A5F"/>
                </a:solidFill>
              </a:defRPr>
            </a:lvl1pPr>
            <a:lvl2pPr lvl="1" algn="ctr">
              <a:spcBef>
                <a:spcPts val="0"/>
              </a:spcBef>
              <a:buClr>
                <a:schemeClr val="dk2"/>
              </a:buClr>
              <a:buSzPts val="12000"/>
              <a:buNone/>
              <a:defRPr sz="12000">
                <a:solidFill>
                  <a:schemeClr val="dk2"/>
                </a:solidFill>
              </a:defRPr>
            </a:lvl2pPr>
            <a:lvl3pPr lvl="2" algn="ctr">
              <a:spcBef>
                <a:spcPts val="0"/>
              </a:spcBef>
              <a:buClr>
                <a:schemeClr val="dk2"/>
              </a:buClr>
              <a:buSzPts val="12000"/>
              <a:buNone/>
              <a:defRPr sz="12000">
                <a:solidFill>
                  <a:schemeClr val="dk2"/>
                </a:solidFill>
              </a:defRPr>
            </a:lvl3pPr>
            <a:lvl4pPr lvl="3" algn="ctr">
              <a:spcBef>
                <a:spcPts val="0"/>
              </a:spcBef>
              <a:buClr>
                <a:schemeClr val="dk2"/>
              </a:buClr>
              <a:buSzPts val="12000"/>
              <a:buNone/>
              <a:defRPr sz="12000">
                <a:solidFill>
                  <a:schemeClr val="dk2"/>
                </a:solidFill>
              </a:defRPr>
            </a:lvl4pPr>
            <a:lvl5pPr lvl="4" algn="ctr">
              <a:spcBef>
                <a:spcPts val="0"/>
              </a:spcBef>
              <a:buClr>
                <a:schemeClr val="dk2"/>
              </a:buClr>
              <a:buSzPts val="12000"/>
              <a:buNone/>
              <a:defRPr sz="12000">
                <a:solidFill>
                  <a:schemeClr val="dk2"/>
                </a:solidFill>
              </a:defRPr>
            </a:lvl5pPr>
            <a:lvl6pPr lvl="5" algn="ctr">
              <a:spcBef>
                <a:spcPts val="0"/>
              </a:spcBef>
              <a:buClr>
                <a:schemeClr val="dk2"/>
              </a:buClr>
              <a:buSzPts val="12000"/>
              <a:buNone/>
              <a:defRPr sz="12000">
                <a:solidFill>
                  <a:schemeClr val="dk2"/>
                </a:solidFill>
              </a:defRPr>
            </a:lvl6pPr>
            <a:lvl7pPr lvl="6" algn="ctr">
              <a:spcBef>
                <a:spcPts val="0"/>
              </a:spcBef>
              <a:buClr>
                <a:schemeClr val="dk2"/>
              </a:buClr>
              <a:buSzPts val="12000"/>
              <a:buNone/>
              <a:defRPr sz="12000">
                <a:solidFill>
                  <a:schemeClr val="dk2"/>
                </a:solidFill>
              </a:defRPr>
            </a:lvl7pPr>
            <a:lvl8pPr lvl="7" algn="ctr">
              <a:spcBef>
                <a:spcPts val="0"/>
              </a:spcBef>
              <a:buClr>
                <a:schemeClr val="dk2"/>
              </a:buClr>
              <a:buSzPts val="12000"/>
              <a:buNone/>
              <a:defRPr sz="12000">
                <a:solidFill>
                  <a:schemeClr val="dk2"/>
                </a:solidFill>
              </a:defRPr>
            </a:lvl8pPr>
            <a:lvl9pPr lvl="8" algn="ctr">
              <a:spcBef>
                <a:spcPts val="0"/>
              </a:spcBef>
              <a:buClr>
                <a:schemeClr val="dk2"/>
              </a:buClr>
              <a:buSzPts val="12000"/>
              <a:buNone/>
              <a:defRPr sz="12000">
                <a:solidFill>
                  <a:schemeClr val="dk2"/>
                </a:solidFill>
              </a:defRPr>
            </a:lvl9pPr>
          </a:lstStyle>
          <a:p>
            <a:endParaRPr/>
          </a:p>
        </p:txBody>
      </p:sp>
      <p:sp>
        <p:nvSpPr>
          <p:cNvPr id="46" name="Shape 46"/>
          <p:cNvSpPr txBox="1">
            <a:spLocks noGrp="1"/>
          </p:cNvSpPr>
          <p:nvPr>
            <p:ph type="body" idx="1"/>
          </p:nvPr>
        </p:nvSpPr>
        <p:spPr>
          <a:xfrm>
            <a:off x="475500" y="3304625"/>
            <a:ext cx="8222100" cy="1300800"/>
          </a:xfrm>
          <a:prstGeom prst="rect">
            <a:avLst/>
          </a:prstGeom>
        </p:spPr>
        <p:txBody>
          <a:bodyPr wrap="square" lIns="91425" tIns="91425" rIns="91425" bIns="91425" anchor="t" anchorCtr="0"/>
          <a:lstStyle>
            <a:lvl1pPr lvl="0" algn="ctr">
              <a:spcBef>
                <a:spcPts val="0"/>
              </a:spcBef>
              <a:buClr>
                <a:srgbClr val="547899"/>
              </a:buClr>
              <a:buSzPts val="1800"/>
              <a:buChar char="●"/>
              <a:defRPr>
                <a:solidFill>
                  <a:srgbClr val="547899"/>
                </a:solidFill>
              </a:defRPr>
            </a:lvl1pPr>
            <a:lvl2pPr lvl="1" algn="ctr">
              <a:spcBef>
                <a:spcPts val="0"/>
              </a:spcBef>
              <a:buClr>
                <a:srgbClr val="547899"/>
              </a:buClr>
              <a:buSzPts val="1400"/>
              <a:buChar char="○"/>
              <a:defRPr>
                <a:solidFill>
                  <a:srgbClr val="547899"/>
                </a:solidFill>
              </a:defRPr>
            </a:lvl2pPr>
            <a:lvl3pPr lvl="2" algn="ctr">
              <a:spcBef>
                <a:spcPts val="0"/>
              </a:spcBef>
              <a:buClr>
                <a:srgbClr val="547899"/>
              </a:buClr>
              <a:buSzPts val="1400"/>
              <a:buChar char="■"/>
              <a:defRPr>
                <a:solidFill>
                  <a:srgbClr val="547899"/>
                </a:solidFill>
              </a:defRPr>
            </a:lvl3pPr>
            <a:lvl4pPr lvl="3" algn="ctr">
              <a:spcBef>
                <a:spcPts val="0"/>
              </a:spcBef>
              <a:buClr>
                <a:srgbClr val="547899"/>
              </a:buClr>
              <a:buSzPts val="1400"/>
              <a:buChar char="●"/>
              <a:defRPr>
                <a:solidFill>
                  <a:srgbClr val="547899"/>
                </a:solidFill>
              </a:defRPr>
            </a:lvl4pPr>
            <a:lvl5pPr lvl="4" algn="ctr">
              <a:spcBef>
                <a:spcPts val="0"/>
              </a:spcBef>
              <a:buClr>
                <a:srgbClr val="547899"/>
              </a:buClr>
              <a:buSzPts val="1400"/>
              <a:buChar char="○"/>
              <a:defRPr>
                <a:solidFill>
                  <a:srgbClr val="547899"/>
                </a:solidFill>
              </a:defRPr>
            </a:lvl5pPr>
            <a:lvl6pPr lvl="5" algn="ctr">
              <a:spcBef>
                <a:spcPts val="0"/>
              </a:spcBef>
              <a:buClr>
                <a:srgbClr val="547899"/>
              </a:buClr>
              <a:buSzPts val="1400"/>
              <a:buChar char="■"/>
              <a:defRPr>
                <a:solidFill>
                  <a:srgbClr val="547899"/>
                </a:solidFill>
              </a:defRPr>
            </a:lvl6pPr>
            <a:lvl7pPr lvl="6" algn="ctr">
              <a:spcBef>
                <a:spcPts val="0"/>
              </a:spcBef>
              <a:buClr>
                <a:srgbClr val="547899"/>
              </a:buClr>
              <a:buSzPts val="1400"/>
              <a:buChar char="●"/>
              <a:defRPr>
                <a:solidFill>
                  <a:srgbClr val="547899"/>
                </a:solidFill>
              </a:defRPr>
            </a:lvl7pPr>
            <a:lvl8pPr lvl="7" algn="ctr">
              <a:spcBef>
                <a:spcPts val="0"/>
              </a:spcBef>
              <a:buClr>
                <a:srgbClr val="547899"/>
              </a:buClr>
              <a:buSzPts val="1400"/>
              <a:buChar char="○"/>
              <a:defRPr>
                <a:solidFill>
                  <a:srgbClr val="547899"/>
                </a:solidFill>
              </a:defRPr>
            </a:lvl8pPr>
            <a:lvl9pPr lvl="8" algn="ctr">
              <a:spcBef>
                <a:spcPts val="0"/>
              </a:spcBef>
              <a:buClr>
                <a:srgbClr val="547899"/>
              </a:buClr>
              <a:buSzPts val="1400"/>
              <a:buChar char="■"/>
              <a:defRPr>
                <a:solidFill>
                  <a:srgbClr val="547899"/>
                </a:solidFill>
              </a:defRPr>
            </a:lvl9pPr>
          </a:lstStyle>
          <a:p>
            <a:endParaRPr/>
          </a:p>
        </p:txBody>
      </p:sp>
      <p:pic>
        <p:nvPicPr>
          <p:cNvPr id="47" name="Shape 4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354A5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lstStyle>
            <a:lvl1pPr lvl="0">
              <a:spcBef>
                <a:spcPts val="0"/>
              </a:spcBef>
              <a:buClr>
                <a:srgbClr val="5B93CE"/>
              </a:buClr>
              <a:buSzPts val="3200"/>
              <a:buFont typeface="Montserrat"/>
              <a:buNone/>
              <a:defRPr sz="3200" b="1">
                <a:solidFill>
                  <a:srgbClr val="5B93CE"/>
                </a:solidFill>
                <a:latin typeface="Montserrat"/>
                <a:ea typeface="Montserrat"/>
                <a:cs typeface="Montserrat"/>
                <a:sym typeface="Montserrat"/>
              </a:defRPr>
            </a:lvl1pPr>
            <a:lvl2pPr lvl="1">
              <a:spcBef>
                <a:spcPts val="0"/>
              </a:spcBef>
              <a:buClr>
                <a:schemeClr val="lt1"/>
              </a:buClr>
              <a:buSzPts val="3200"/>
              <a:buFont typeface="Roboto"/>
              <a:buNone/>
              <a:defRPr sz="3200">
                <a:solidFill>
                  <a:schemeClr val="lt1"/>
                </a:solidFill>
                <a:latin typeface="Roboto"/>
                <a:ea typeface="Roboto"/>
                <a:cs typeface="Roboto"/>
                <a:sym typeface="Roboto"/>
              </a:defRPr>
            </a:lvl2pPr>
            <a:lvl3pPr lvl="2">
              <a:spcBef>
                <a:spcPts val="0"/>
              </a:spcBef>
              <a:buClr>
                <a:schemeClr val="lt1"/>
              </a:buClr>
              <a:buSzPts val="3200"/>
              <a:buFont typeface="Roboto"/>
              <a:buNone/>
              <a:defRPr sz="3200">
                <a:solidFill>
                  <a:schemeClr val="lt1"/>
                </a:solidFill>
                <a:latin typeface="Roboto"/>
                <a:ea typeface="Roboto"/>
                <a:cs typeface="Roboto"/>
                <a:sym typeface="Roboto"/>
              </a:defRPr>
            </a:lvl3pPr>
            <a:lvl4pPr lvl="3">
              <a:spcBef>
                <a:spcPts val="0"/>
              </a:spcBef>
              <a:buClr>
                <a:schemeClr val="lt1"/>
              </a:buClr>
              <a:buSzPts val="3200"/>
              <a:buFont typeface="Roboto"/>
              <a:buNone/>
              <a:defRPr sz="3200">
                <a:solidFill>
                  <a:schemeClr val="lt1"/>
                </a:solidFill>
                <a:latin typeface="Roboto"/>
                <a:ea typeface="Roboto"/>
                <a:cs typeface="Roboto"/>
                <a:sym typeface="Roboto"/>
              </a:defRPr>
            </a:lvl4pPr>
            <a:lvl5pPr lvl="4">
              <a:spcBef>
                <a:spcPts val="0"/>
              </a:spcBef>
              <a:buClr>
                <a:schemeClr val="lt1"/>
              </a:buClr>
              <a:buSzPts val="3200"/>
              <a:buFont typeface="Roboto"/>
              <a:buNone/>
              <a:defRPr sz="3200">
                <a:solidFill>
                  <a:schemeClr val="lt1"/>
                </a:solidFill>
                <a:latin typeface="Roboto"/>
                <a:ea typeface="Roboto"/>
                <a:cs typeface="Roboto"/>
                <a:sym typeface="Roboto"/>
              </a:defRPr>
            </a:lvl5pPr>
            <a:lvl6pPr lvl="5">
              <a:spcBef>
                <a:spcPts val="0"/>
              </a:spcBef>
              <a:buClr>
                <a:schemeClr val="lt1"/>
              </a:buClr>
              <a:buSzPts val="3200"/>
              <a:buFont typeface="Roboto"/>
              <a:buNone/>
              <a:defRPr sz="3200">
                <a:solidFill>
                  <a:schemeClr val="lt1"/>
                </a:solidFill>
                <a:latin typeface="Roboto"/>
                <a:ea typeface="Roboto"/>
                <a:cs typeface="Roboto"/>
                <a:sym typeface="Roboto"/>
              </a:defRPr>
            </a:lvl6pPr>
            <a:lvl7pPr lvl="6">
              <a:spcBef>
                <a:spcPts val="0"/>
              </a:spcBef>
              <a:buClr>
                <a:schemeClr val="lt1"/>
              </a:buClr>
              <a:buSzPts val="3200"/>
              <a:buFont typeface="Roboto"/>
              <a:buNone/>
              <a:defRPr sz="3200">
                <a:solidFill>
                  <a:schemeClr val="lt1"/>
                </a:solidFill>
                <a:latin typeface="Roboto"/>
                <a:ea typeface="Roboto"/>
                <a:cs typeface="Roboto"/>
                <a:sym typeface="Roboto"/>
              </a:defRPr>
            </a:lvl7pPr>
            <a:lvl8pPr lvl="7">
              <a:spcBef>
                <a:spcPts val="0"/>
              </a:spcBef>
              <a:buClr>
                <a:schemeClr val="lt1"/>
              </a:buClr>
              <a:buSzPts val="3200"/>
              <a:buFont typeface="Roboto"/>
              <a:buNone/>
              <a:defRPr sz="3200">
                <a:solidFill>
                  <a:schemeClr val="lt1"/>
                </a:solidFill>
                <a:latin typeface="Roboto"/>
                <a:ea typeface="Roboto"/>
                <a:cs typeface="Roboto"/>
                <a:sym typeface="Roboto"/>
              </a:defRPr>
            </a:lvl8pPr>
            <a:lvl9pPr lvl="8">
              <a:spcBef>
                <a:spcPts val="0"/>
              </a:spcBef>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rgbClr val="FFFFFF"/>
              </a:buClr>
              <a:buSzPts val="1800"/>
              <a:buFont typeface="Arvo"/>
              <a:buChar char="●"/>
              <a:defRPr sz="1800">
                <a:solidFill>
                  <a:srgbClr val="FFFFFF"/>
                </a:solidFill>
                <a:latin typeface="Arvo"/>
                <a:ea typeface="Arvo"/>
                <a:cs typeface="Arvo"/>
                <a:sym typeface="Arvo"/>
              </a:defRPr>
            </a:lvl1pPr>
            <a:lvl2pPr lvl="1">
              <a:lnSpc>
                <a:spcPct val="115000"/>
              </a:lnSpc>
              <a:spcBef>
                <a:spcPts val="0"/>
              </a:spcBef>
              <a:spcAft>
                <a:spcPts val="1600"/>
              </a:spcAft>
              <a:buClr>
                <a:srgbClr val="FFFFFF"/>
              </a:buClr>
              <a:buSzPts val="1400"/>
              <a:buFont typeface="Arvo"/>
              <a:buChar char="○"/>
              <a:defRPr u="sng">
                <a:solidFill>
                  <a:srgbClr val="FFFFFF"/>
                </a:solidFill>
                <a:latin typeface="Arvo"/>
                <a:ea typeface="Arvo"/>
                <a:cs typeface="Arvo"/>
                <a:sym typeface="Arvo"/>
              </a:defRPr>
            </a:lvl2pPr>
            <a:lvl3pPr lvl="2">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3pPr>
            <a:lvl4pPr lvl="3">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4pPr>
            <a:lvl5pPr lvl="4">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5pPr>
            <a:lvl6pPr lvl="5">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6pPr>
            <a:lvl7pPr lvl="6">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7pPr>
            <a:lvl8pPr lvl="7">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8pPr>
            <a:lvl9pPr lvl="8">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marL="0" lvl="0" indent="0">
              <a:spcBef>
                <a:spcPts val="0"/>
              </a:spcBef>
              <a:buNone/>
            </a:pPr>
            <a:r>
              <a:rPr lang="en-US" dirty="0"/>
              <a:t>Online Restaurant Order</a:t>
            </a:r>
            <a:endParaRPr lang="en" dirty="0"/>
          </a:p>
        </p:txBody>
      </p:sp>
      <p:sp>
        <p:nvSpPr>
          <p:cNvPr id="60" name="Shape 60"/>
          <p:cNvSpPr txBox="1">
            <a:spLocks noGrp="1"/>
          </p:cNvSpPr>
          <p:nvPr>
            <p:ph type="subTitle" idx="1"/>
          </p:nvPr>
        </p:nvSpPr>
        <p:spPr>
          <a:xfrm>
            <a:off x="311700" y="2834125"/>
            <a:ext cx="8520600" cy="1189200"/>
          </a:xfrm>
          <a:prstGeom prst="rect">
            <a:avLst/>
          </a:prstGeom>
        </p:spPr>
        <p:txBody>
          <a:bodyPr wrap="square" lIns="91425" tIns="91425" rIns="91425" bIns="91425" anchor="t" anchorCtr="0">
            <a:noAutofit/>
          </a:bodyPr>
          <a:lstStyle/>
          <a:p>
            <a:pPr marL="0" lvl="0" indent="0">
              <a:spcBef>
                <a:spcPts val="0"/>
              </a:spcBef>
              <a:buNone/>
            </a:pPr>
            <a:r>
              <a:rPr lang="en-US" dirty="0"/>
              <a:t>Sravanthi </a:t>
            </a:r>
            <a:r>
              <a:rPr lang="en-US" dirty="0" err="1"/>
              <a:t>Kandati</a:t>
            </a:r>
            <a:endParaRPr lang="en" dirty="0"/>
          </a:p>
          <a:p>
            <a:pPr marL="0" lvl="0" indent="0">
              <a:spcBef>
                <a:spcPts val="0"/>
              </a:spcBef>
              <a:buNone/>
            </a:pPr>
            <a:r>
              <a:rPr lang="en" dirty="0"/>
              <a:t>@</a:t>
            </a:r>
            <a:r>
              <a:rPr lang="en-US" dirty="0"/>
              <a:t>saisravanthi1</a:t>
            </a:r>
            <a:r>
              <a:rPr lang="en" dirty="0"/>
              <a:t> on GitHub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225206" y="250838"/>
            <a:ext cx="8222100" cy="835012"/>
          </a:xfrm>
          <a:prstGeom prst="rect">
            <a:avLst/>
          </a:prstGeom>
        </p:spPr>
        <p:txBody>
          <a:bodyPr wrap="square" lIns="91425" tIns="91425" rIns="91425" bIns="91425" anchor="ctr" anchorCtr="0">
            <a:noAutofit/>
          </a:bodyPr>
          <a:lstStyle/>
          <a:p>
            <a:pPr marL="0" lvl="0" indent="0">
              <a:spcBef>
                <a:spcPts val="0"/>
              </a:spcBef>
              <a:buNone/>
            </a:pPr>
            <a:r>
              <a:rPr lang="en-US" sz="3000" dirty="0"/>
              <a:t>Remove Menu Screen</a:t>
            </a:r>
            <a:endParaRPr lang="en" sz="3000" dirty="0"/>
          </a:p>
        </p:txBody>
      </p:sp>
      <p:pic>
        <p:nvPicPr>
          <p:cNvPr id="3" name="Picture 2">
            <a:extLst>
              <a:ext uri="{FF2B5EF4-FFF2-40B4-BE49-F238E27FC236}">
                <a16:creationId xmlns:a16="http://schemas.microsoft.com/office/drawing/2014/main" id="{DD54E63E-1733-47C9-957C-FB26B7A0223D}"/>
              </a:ext>
            </a:extLst>
          </p:cNvPr>
          <p:cNvPicPr>
            <a:picLocks noChangeAspect="1"/>
          </p:cNvPicPr>
          <p:nvPr/>
        </p:nvPicPr>
        <p:blipFill>
          <a:blip r:embed="rId3"/>
          <a:stretch>
            <a:fillRect/>
          </a:stretch>
        </p:blipFill>
        <p:spPr>
          <a:xfrm>
            <a:off x="574451" y="1165860"/>
            <a:ext cx="6074858" cy="3627120"/>
          </a:xfrm>
          <a:prstGeom prst="rect">
            <a:avLst/>
          </a:prstGeom>
        </p:spPr>
      </p:pic>
    </p:spTree>
    <p:extLst>
      <p:ext uri="{BB962C8B-B14F-4D97-AF65-F5344CB8AC3E}">
        <p14:creationId xmlns:p14="http://schemas.microsoft.com/office/powerpoint/2010/main" val="1748052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What I Learned</a:t>
            </a:r>
          </a:p>
        </p:txBody>
      </p:sp>
      <p:sp>
        <p:nvSpPr>
          <p:cNvPr id="101" name="Shape 101"/>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US" dirty="0"/>
              <a:t>Spring Security</a:t>
            </a:r>
            <a:endParaRPr lang="en" dirty="0"/>
          </a:p>
          <a:p>
            <a:pPr marL="457200" lvl="0" indent="-342900" rtl="0">
              <a:spcBef>
                <a:spcPts val="0"/>
              </a:spcBef>
              <a:spcAft>
                <a:spcPts val="0"/>
              </a:spcAft>
              <a:buSzPts val="1800"/>
              <a:buChar char="●"/>
            </a:pPr>
            <a:r>
              <a:rPr lang="en-US" dirty="0"/>
              <a:t>Thyme leaf</a:t>
            </a:r>
          </a:p>
          <a:p>
            <a:pPr marL="457200" lvl="0" indent="-342900" rtl="0">
              <a:spcBef>
                <a:spcPts val="0"/>
              </a:spcBef>
              <a:spcAft>
                <a:spcPts val="0"/>
              </a:spcAft>
              <a:buSzPts val="1800"/>
              <a:buChar char="●"/>
            </a:pPr>
            <a:r>
              <a:rPr lang="en-US" dirty="0"/>
              <a:t>Bootstrap</a:t>
            </a:r>
            <a:endParaRPr lang="e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What’s Next</a:t>
            </a:r>
          </a:p>
        </p:txBody>
      </p:sp>
      <p:sp>
        <p:nvSpPr>
          <p:cNvPr id="107" name="Shape 107"/>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US" dirty="0"/>
              <a:t>Deploying the Application</a:t>
            </a:r>
            <a:endParaRPr lang="en" dirty="0"/>
          </a:p>
          <a:p>
            <a:pPr marL="457200" lvl="0" indent="-342900" rtl="0">
              <a:spcBef>
                <a:spcPts val="0"/>
              </a:spcBef>
              <a:spcAft>
                <a:spcPts val="0"/>
              </a:spcAft>
              <a:buSzPts val="1800"/>
              <a:buChar char="●"/>
            </a:pPr>
            <a:r>
              <a:rPr lang="en-US" dirty="0"/>
              <a:t>Implementing stripe API which allow users to pay online.</a:t>
            </a:r>
            <a:endParaRPr lang="e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Description</a:t>
            </a:r>
          </a:p>
        </p:txBody>
      </p:sp>
      <p:sp>
        <p:nvSpPr>
          <p:cNvPr id="66" name="Shape 66"/>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lvl="0">
              <a:buNone/>
            </a:pPr>
            <a:r>
              <a:rPr lang="en-US" dirty="0"/>
              <a:t>My project will be an Online Restaurant order that will allow users to order food online. The users will be able to create an </a:t>
            </a:r>
            <a:r>
              <a:rPr lang="en-US" dirty="0" err="1"/>
              <a:t>account,login,see</a:t>
            </a:r>
            <a:r>
              <a:rPr lang="en-US" dirty="0"/>
              <a:t> menu and select menu items to add to cart and place an </a:t>
            </a:r>
            <a:r>
              <a:rPr lang="en-US" dirty="0" err="1"/>
              <a:t>order,can</a:t>
            </a:r>
            <a:r>
              <a:rPr lang="en-US" dirty="0"/>
              <a:t> see the pickup time. The users can see restaurant details like location, Contact number in contact </a:t>
            </a:r>
            <a:r>
              <a:rPr lang="en-US" dirty="0" err="1"/>
              <a:t>us.The</a:t>
            </a:r>
            <a:r>
              <a:rPr lang="en-US" dirty="0"/>
              <a:t> admin will be able to </a:t>
            </a:r>
            <a:r>
              <a:rPr lang="en-US" dirty="0" err="1"/>
              <a:t>login,add</a:t>
            </a:r>
            <a:r>
              <a:rPr lang="en-US" dirty="0"/>
              <a:t> and remove the menu items, add the categories.</a:t>
            </a:r>
            <a:endParaRPr lang="e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Features</a:t>
            </a:r>
          </a:p>
        </p:txBody>
      </p:sp>
      <p:sp>
        <p:nvSpPr>
          <p:cNvPr id="72" name="Shape 72"/>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a:spcAft>
                <a:spcPts val="0"/>
              </a:spcAft>
            </a:pPr>
            <a:r>
              <a:rPr lang="en-US" dirty="0"/>
              <a:t>As an Admin, </a:t>
            </a:r>
            <a:r>
              <a:rPr lang="en-US" dirty="0" err="1"/>
              <a:t>intially</a:t>
            </a:r>
            <a:r>
              <a:rPr lang="en-US" dirty="0"/>
              <a:t> </a:t>
            </a:r>
            <a:r>
              <a:rPr lang="en-US" dirty="0" err="1"/>
              <a:t>i</a:t>
            </a:r>
            <a:r>
              <a:rPr lang="en-US" dirty="0"/>
              <a:t> want to register with username , password and verify password.</a:t>
            </a:r>
          </a:p>
          <a:p>
            <a:pPr marL="457200" lvl="0" indent="-342900">
              <a:spcAft>
                <a:spcPts val="0"/>
              </a:spcAft>
            </a:pPr>
            <a:r>
              <a:rPr lang="en-US" dirty="0"/>
              <a:t>As an Admin, I want to login to the website so that </a:t>
            </a:r>
            <a:r>
              <a:rPr lang="en-US" dirty="0" err="1"/>
              <a:t>i</a:t>
            </a:r>
            <a:r>
              <a:rPr lang="en-US" dirty="0"/>
              <a:t> can see the orders and user information.</a:t>
            </a:r>
          </a:p>
          <a:p>
            <a:pPr marL="457200" lvl="0" indent="-342900">
              <a:spcAft>
                <a:spcPts val="0"/>
              </a:spcAft>
            </a:pPr>
            <a:r>
              <a:rPr lang="en-US" dirty="0"/>
              <a:t>As an Admin, I want to add items to the menu.</a:t>
            </a:r>
          </a:p>
          <a:p>
            <a:pPr marL="457200" lvl="0" indent="-342900">
              <a:spcAft>
                <a:spcPts val="0"/>
              </a:spcAft>
            </a:pPr>
            <a:r>
              <a:rPr lang="en-US" dirty="0"/>
              <a:t>As an Admin, I want to remove items from the menu.</a:t>
            </a:r>
          </a:p>
          <a:p>
            <a:pPr marL="457200" lvl="0" indent="-342900">
              <a:spcAft>
                <a:spcPts val="0"/>
              </a:spcAft>
            </a:pPr>
            <a:r>
              <a:rPr lang="en-US" dirty="0"/>
              <a:t>As an Admin, I  categorize the menu items.</a:t>
            </a:r>
          </a:p>
          <a:p>
            <a:pPr marL="114300" lvl="0">
              <a:spcAft>
                <a:spcPts val="0"/>
              </a:spcAft>
              <a:buNone/>
            </a:pPr>
            <a:endParaRPr lang="e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Planning - User Stories</a:t>
            </a:r>
          </a:p>
        </p:txBody>
      </p:sp>
      <p:sp>
        <p:nvSpPr>
          <p:cNvPr id="78" name="Shape 78"/>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lvl="0">
              <a:buNone/>
            </a:pPr>
            <a:r>
              <a:rPr lang="en-US" dirty="0"/>
              <a:t>Admin can register with username , password and verify password. </a:t>
            </a:r>
          </a:p>
          <a:p>
            <a:pPr lvl="0">
              <a:buNone/>
            </a:pPr>
            <a:r>
              <a:rPr lang="en-US" dirty="0"/>
              <a:t>Admin can login to the website so that he can see the orders and user information.</a:t>
            </a:r>
          </a:p>
          <a:p>
            <a:pPr lvl="0">
              <a:buNone/>
            </a:pPr>
            <a:r>
              <a:rPr lang="en-US" dirty="0"/>
              <a:t>Admin add items to the menu.</a:t>
            </a:r>
          </a:p>
          <a:p>
            <a:pPr lvl="0">
              <a:buNone/>
            </a:pPr>
            <a:r>
              <a:rPr lang="en-US" dirty="0"/>
              <a:t>Admin remove items from the menu.</a:t>
            </a:r>
          </a:p>
          <a:p>
            <a:pPr lvl="0">
              <a:buNone/>
            </a:pPr>
            <a:r>
              <a:rPr lang="en-US" dirty="0"/>
              <a:t>Admin </a:t>
            </a:r>
            <a:r>
              <a:rPr lang="en-US" dirty="0" err="1"/>
              <a:t>catogerize</a:t>
            </a:r>
            <a:r>
              <a:rPr lang="en-US" dirty="0"/>
              <a:t> the menu items.</a:t>
            </a:r>
          </a:p>
          <a:p>
            <a:pPr lvl="0">
              <a:buNone/>
            </a:pPr>
            <a:endParaRPr lang="en-US" dirty="0"/>
          </a:p>
          <a:p>
            <a:pPr>
              <a:buNone/>
            </a:pPr>
            <a:endParaRPr lang="en-US" dirty="0"/>
          </a:p>
          <a:p>
            <a:pPr marL="0" lvl="0" indent="0">
              <a:spcBef>
                <a:spcPts val="0"/>
              </a:spcBef>
              <a:buNone/>
            </a:pPr>
            <a:endParaRPr lang="en-US" dirty="0"/>
          </a:p>
          <a:p>
            <a:pPr marL="0" lvl="0" indent="0">
              <a:spcBef>
                <a:spcPts val="0"/>
              </a:spcBef>
              <a:buNone/>
            </a:pPr>
            <a:endParaRPr lang="e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Planning - Database</a:t>
            </a:r>
          </a:p>
        </p:txBody>
      </p:sp>
      <p:sp>
        <p:nvSpPr>
          <p:cNvPr id="84" name="Shape 84"/>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0" lvl="0" indent="0">
              <a:spcBef>
                <a:spcPts val="0"/>
              </a:spcBef>
              <a:buNone/>
            </a:pPr>
            <a:r>
              <a:rPr lang="en-US" dirty="0"/>
              <a:t>Model Classes/Tables:</a:t>
            </a:r>
          </a:p>
          <a:p>
            <a:pPr marL="0" lvl="0" indent="0">
              <a:spcBef>
                <a:spcPts val="0"/>
              </a:spcBef>
              <a:buNone/>
            </a:pPr>
            <a:r>
              <a:rPr lang="en-US" dirty="0"/>
              <a:t>Admin</a:t>
            </a:r>
          </a:p>
          <a:p>
            <a:pPr marL="0" lvl="0" indent="0">
              <a:spcBef>
                <a:spcPts val="0"/>
              </a:spcBef>
              <a:buNone/>
            </a:pPr>
            <a:r>
              <a:rPr lang="en-US" dirty="0"/>
              <a:t>Category</a:t>
            </a:r>
          </a:p>
          <a:p>
            <a:pPr marL="0" lvl="0" indent="0">
              <a:spcBef>
                <a:spcPts val="0"/>
              </a:spcBef>
              <a:buNone/>
            </a:pPr>
            <a:r>
              <a:rPr lang="en-US" dirty="0"/>
              <a:t>Menu</a:t>
            </a:r>
          </a:p>
          <a:p>
            <a:pPr marL="0" lvl="0" indent="0">
              <a:spcBef>
                <a:spcPts val="0"/>
              </a:spcBef>
              <a:buNone/>
            </a:pPr>
            <a:r>
              <a:rPr lang="en-US" dirty="0"/>
              <a:t>User</a:t>
            </a:r>
          </a:p>
          <a:p>
            <a:pPr marL="0" lvl="0" indent="0">
              <a:spcBef>
                <a:spcPts val="0"/>
              </a:spcBef>
              <a:buNone/>
            </a:pPr>
            <a:endParaRPr lang="en-US" dirty="0"/>
          </a:p>
          <a:p>
            <a:pPr marL="0" lvl="0" indent="0">
              <a:spcBef>
                <a:spcPts val="0"/>
              </a:spcBef>
              <a:buNone/>
            </a:pPr>
            <a:endParaRPr lang="e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Technology Stack</a:t>
            </a:r>
          </a:p>
        </p:txBody>
      </p:sp>
      <p:sp>
        <p:nvSpPr>
          <p:cNvPr id="90" name="Shape 90"/>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US" dirty="0"/>
              <a:t>Java</a:t>
            </a:r>
            <a:endParaRPr lang="en" dirty="0"/>
          </a:p>
          <a:p>
            <a:pPr marL="457200" lvl="0" indent="-342900" rtl="0">
              <a:spcBef>
                <a:spcPts val="0"/>
              </a:spcBef>
              <a:spcAft>
                <a:spcPts val="0"/>
              </a:spcAft>
              <a:buSzPts val="1800"/>
              <a:buChar char="●"/>
            </a:pPr>
            <a:r>
              <a:rPr lang="en-US" dirty="0" err="1"/>
              <a:t>Springboot</a:t>
            </a:r>
            <a:endParaRPr lang="en" dirty="0"/>
          </a:p>
          <a:p>
            <a:pPr marL="457200" lvl="0" indent="-342900" rtl="0">
              <a:spcBef>
                <a:spcPts val="0"/>
              </a:spcBef>
              <a:spcAft>
                <a:spcPts val="0"/>
              </a:spcAft>
              <a:buSzPts val="1800"/>
              <a:buChar char="●"/>
            </a:pPr>
            <a:r>
              <a:rPr lang="en-US" dirty="0" err="1"/>
              <a:t>Thymeleaf</a:t>
            </a:r>
            <a:endParaRPr lang="en" dirty="0"/>
          </a:p>
          <a:p>
            <a:pPr marL="457200" lvl="0" indent="-342900" rtl="0">
              <a:spcBef>
                <a:spcPts val="0"/>
              </a:spcBef>
              <a:spcAft>
                <a:spcPts val="0"/>
              </a:spcAft>
              <a:buSzPts val="1800"/>
              <a:buChar char="●"/>
            </a:pPr>
            <a:r>
              <a:rPr lang="en-US" dirty="0" err="1"/>
              <a:t>Mamp</a:t>
            </a:r>
            <a:endParaRPr lang="en-US" dirty="0"/>
          </a:p>
          <a:p>
            <a:pPr marL="457200" lvl="0" indent="-342900" rtl="0">
              <a:spcBef>
                <a:spcPts val="0"/>
              </a:spcBef>
              <a:spcAft>
                <a:spcPts val="0"/>
              </a:spcAft>
              <a:buSzPts val="1800"/>
              <a:buChar char="●"/>
            </a:pPr>
            <a:r>
              <a:rPr lang="en-US" dirty="0"/>
              <a:t>Bootstrap</a:t>
            </a:r>
          </a:p>
          <a:p>
            <a:pPr marL="457200" lvl="0" indent="-342900" rtl="0">
              <a:spcBef>
                <a:spcPts val="0"/>
              </a:spcBef>
              <a:spcAft>
                <a:spcPts val="0"/>
              </a:spcAft>
              <a:buSzPts val="1800"/>
              <a:buChar char="●"/>
            </a:pPr>
            <a:r>
              <a:rPr lang="en-US" dirty="0"/>
              <a:t>CSS</a:t>
            </a:r>
            <a:endParaRPr lang="e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225206" y="250838"/>
            <a:ext cx="8222100" cy="699281"/>
          </a:xfrm>
          <a:prstGeom prst="rect">
            <a:avLst/>
          </a:prstGeom>
        </p:spPr>
        <p:txBody>
          <a:bodyPr wrap="square" lIns="91425" tIns="91425" rIns="91425" bIns="91425" anchor="ctr" anchorCtr="0">
            <a:noAutofit/>
          </a:bodyPr>
          <a:lstStyle/>
          <a:p>
            <a:pPr marL="0" lvl="0" indent="0">
              <a:spcBef>
                <a:spcPts val="0"/>
              </a:spcBef>
              <a:buNone/>
            </a:pPr>
            <a:r>
              <a:rPr lang="en-US" dirty="0"/>
              <a:t>DEMO</a:t>
            </a:r>
            <a:endParaRPr lang="en" dirty="0"/>
          </a:p>
        </p:txBody>
      </p:sp>
      <p:pic>
        <p:nvPicPr>
          <p:cNvPr id="2" name="Picture 1">
            <a:extLst>
              <a:ext uri="{FF2B5EF4-FFF2-40B4-BE49-F238E27FC236}">
                <a16:creationId xmlns:a16="http://schemas.microsoft.com/office/drawing/2014/main" id="{DCC6912E-F757-4409-9DFB-51F6F2D76DFB}"/>
              </a:ext>
            </a:extLst>
          </p:cNvPr>
          <p:cNvPicPr>
            <a:picLocks noChangeAspect="1"/>
          </p:cNvPicPr>
          <p:nvPr/>
        </p:nvPicPr>
        <p:blipFill>
          <a:blip r:embed="rId3"/>
          <a:stretch>
            <a:fillRect/>
          </a:stretch>
        </p:blipFill>
        <p:spPr>
          <a:xfrm>
            <a:off x="457201" y="1526787"/>
            <a:ext cx="7365206" cy="3132126"/>
          </a:xfrm>
          <a:prstGeom prst="rect">
            <a:avLst/>
          </a:prstGeom>
        </p:spPr>
      </p:pic>
      <p:sp>
        <p:nvSpPr>
          <p:cNvPr id="4" name="Shape 95">
            <a:extLst>
              <a:ext uri="{FF2B5EF4-FFF2-40B4-BE49-F238E27FC236}">
                <a16:creationId xmlns:a16="http://schemas.microsoft.com/office/drawing/2014/main" id="{4574A43B-2AD3-42C1-8CDB-3E6740EAC034}"/>
              </a:ext>
            </a:extLst>
          </p:cNvPr>
          <p:cNvSpPr txBox="1">
            <a:spLocks/>
          </p:cNvSpPr>
          <p:nvPr/>
        </p:nvSpPr>
        <p:spPr>
          <a:xfrm>
            <a:off x="389512" y="827506"/>
            <a:ext cx="8222100" cy="699281"/>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5B93CE"/>
              </a:buClr>
              <a:buSzPts val="4200"/>
              <a:buFont typeface="Montserrat"/>
              <a:buNone/>
              <a:defRPr sz="4200" b="1" i="0" u="none" strike="noStrike" cap="none">
                <a:solidFill>
                  <a:srgbClr val="5B93CE"/>
                </a:solidFill>
                <a:latin typeface="Montserrat"/>
                <a:ea typeface="Montserrat"/>
                <a:cs typeface="Montserrat"/>
                <a:sym typeface="Montserrat"/>
              </a:defRPr>
            </a:lvl1pPr>
            <a:lvl2pPr lvl="1" rtl="0">
              <a:spcBef>
                <a:spcPts val="0"/>
              </a:spcBef>
              <a:buClr>
                <a:schemeClr val="lt1"/>
              </a:buClr>
              <a:buSzPts val="4200"/>
              <a:buFont typeface="Roboto"/>
              <a:buNone/>
              <a:defRPr sz="4200">
                <a:solidFill>
                  <a:schemeClr val="lt1"/>
                </a:solidFill>
                <a:latin typeface="Roboto"/>
                <a:ea typeface="Roboto"/>
                <a:cs typeface="Roboto"/>
                <a:sym typeface="Roboto"/>
              </a:defRPr>
            </a:lvl2pPr>
            <a:lvl3pPr lvl="2" rtl="0">
              <a:spcBef>
                <a:spcPts val="0"/>
              </a:spcBef>
              <a:buClr>
                <a:schemeClr val="lt1"/>
              </a:buClr>
              <a:buSzPts val="4200"/>
              <a:buFont typeface="Roboto"/>
              <a:buNone/>
              <a:defRPr sz="4200">
                <a:solidFill>
                  <a:schemeClr val="lt1"/>
                </a:solidFill>
                <a:latin typeface="Roboto"/>
                <a:ea typeface="Roboto"/>
                <a:cs typeface="Roboto"/>
                <a:sym typeface="Roboto"/>
              </a:defRPr>
            </a:lvl3pPr>
            <a:lvl4pPr lvl="3" rtl="0">
              <a:spcBef>
                <a:spcPts val="0"/>
              </a:spcBef>
              <a:buClr>
                <a:schemeClr val="lt1"/>
              </a:buClr>
              <a:buSzPts val="4200"/>
              <a:buFont typeface="Roboto"/>
              <a:buNone/>
              <a:defRPr sz="4200">
                <a:solidFill>
                  <a:schemeClr val="lt1"/>
                </a:solidFill>
                <a:latin typeface="Roboto"/>
                <a:ea typeface="Roboto"/>
                <a:cs typeface="Roboto"/>
                <a:sym typeface="Roboto"/>
              </a:defRPr>
            </a:lvl4pPr>
            <a:lvl5pPr lvl="4" rtl="0">
              <a:spcBef>
                <a:spcPts val="0"/>
              </a:spcBef>
              <a:buClr>
                <a:schemeClr val="lt1"/>
              </a:buClr>
              <a:buSzPts val="4200"/>
              <a:buFont typeface="Roboto"/>
              <a:buNone/>
              <a:defRPr sz="4200">
                <a:solidFill>
                  <a:schemeClr val="lt1"/>
                </a:solidFill>
                <a:latin typeface="Roboto"/>
                <a:ea typeface="Roboto"/>
                <a:cs typeface="Roboto"/>
                <a:sym typeface="Roboto"/>
              </a:defRPr>
            </a:lvl5pPr>
            <a:lvl6pPr lvl="5" rtl="0">
              <a:spcBef>
                <a:spcPts val="0"/>
              </a:spcBef>
              <a:buClr>
                <a:schemeClr val="lt1"/>
              </a:buClr>
              <a:buSzPts val="4200"/>
              <a:buFont typeface="Roboto"/>
              <a:buNone/>
              <a:defRPr sz="4200">
                <a:solidFill>
                  <a:schemeClr val="lt1"/>
                </a:solidFill>
                <a:latin typeface="Roboto"/>
                <a:ea typeface="Roboto"/>
                <a:cs typeface="Roboto"/>
                <a:sym typeface="Roboto"/>
              </a:defRPr>
            </a:lvl6pPr>
            <a:lvl7pPr lvl="6" rtl="0">
              <a:spcBef>
                <a:spcPts val="0"/>
              </a:spcBef>
              <a:buClr>
                <a:schemeClr val="lt1"/>
              </a:buClr>
              <a:buSzPts val="4200"/>
              <a:buFont typeface="Roboto"/>
              <a:buNone/>
              <a:defRPr sz="4200">
                <a:solidFill>
                  <a:schemeClr val="lt1"/>
                </a:solidFill>
                <a:latin typeface="Roboto"/>
                <a:ea typeface="Roboto"/>
                <a:cs typeface="Roboto"/>
                <a:sym typeface="Roboto"/>
              </a:defRPr>
            </a:lvl7pPr>
            <a:lvl8pPr lvl="7" rtl="0">
              <a:spcBef>
                <a:spcPts val="0"/>
              </a:spcBef>
              <a:buClr>
                <a:schemeClr val="lt1"/>
              </a:buClr>
              <a:buSzPts val="4200"/>
              <a:buFont typeface="Roboto"/>
              <a:buNone/>
              <a:defRPr sz="4200">
                <a:solidFill>
                  <a:schemeClr val="lt1"/>
                </a:solidFill>
                <a:latin typeface="Roboto"/>
                <a:ea typeface="Roboto"/>
                <a:cs typeface="Roboto"/>
                <a:sym typeface="Roboto"/>
              </a:defRPr>
            </a:lvl8pPr>
            <a:lvl9pPr lvl="8" rtl="0">
              <a:spcBef>
                <a:spcPts val="0"/>
              </a:spcBef>
              <a:buClr>
                <a:schemeClr val="lt1"/>
              </a:buClr>
              <a:buSzPts val="4200"/>
              <a:buFont typeface="Roboto"/>
              <a:buNone/>
              <a:defRPr sz="4200">
                <a:solidFill>
                  <a:schemeClr val="lt1"/>
                </a:solidFill>
                <a:latin typeface="Roboto"/>
                <a:ea typeface="Roboto"/>
                <a:cs typeface="Roboto"/>
                <a:sym typeface="Roboto"/>
              </a:defRPr>
            </a:lvl9pPr>
          </a:lstStyle>
          <a:p>
            <a:r>
              <a:rPr lang="en-US" sz="3000" dirty="0"/>
              <a:t>Registration</a:t>
            </a:r>
            <a:endParaRPr lang="en" sz="3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225206" y="250838"/>
            <a:ext cx="8222100" cy="835012"/>
          </a:xfrm>
          <a:prstGeom prst="rect">
            <a:avLst/>
          </a:prstGeom>
        </p:spPr>
        <p:txBody>
          <a:bodyPr wrap="square" lIns="91425" tIns="91425" rIns="91425" bIns="91425" anchor="ctr" anchorCtr="0">
            <a:noAutofit/>
          </a:bodyPr>
          <a:lstStyle/>
          <a:p>
            <a:pPr marL="0" lvl="0" indent="0">
              <a:spcBef>
                <a:spcPts val="0"/>
              </a:spcBef>
              <a:buNone/>
            </a:pPr>
            <a:r>
              <a:rPr lang="en-US" sz="3000" dirty="0"/>
              <a:t>Login Screen</a:t>
            </a:r>
            <a:endParaRPr lang="en" sz="3000" dirty="0"/>
          </a:p>
        </p:txBody>
      </p:sp>
      <p:pic>
        <p:nvPicPr>
          <p:cNvPr id="3" name="Picture 2">
            <a:extLst>
              <a:ext uri="{FF2B5EF4-FFF2-40B4-BE49-F238E27FC236}">
                <a16:creationId xmlns:a16="http://schemas.microsoft.com/office/drawing/2014/main" id="{C6706AFD-02C6-47DB-9EAE-FD7069F4328E}"/>
              </a:ext>
            </a:extLst>
          </p:cNvPr>
          <p:cNvPicPr>
            <a:picLocks noChangeAspect="1"/>
          </p:cNvPicPr>
          <p:nvPr/>
        </p:nvPicPr>
        <p:blipFill>
          <a:blip r:embed="rId3"/>
          <a:stretch>
            <a:fillRect/>
          </a:stretch>
        </p:blipFill>
        <p:spPr>
          <a:xfrm>
            <a:off x="385763" y="1449571"/>
            <a:ext cx="7543800" cy="3102484"/>
          </a:xfrm>
          <a:prstGeom prst="rect">
            <a:avLst/>
          </a:prstGeom>
        </p:spPr>
      </p:pic>
    </p:spTree>
    <p:extLst>
      <p:ext uri="{BB962C8B-B14F-4D97-AF65-F5344CB8AC3E}">
        <p14:creationId xmlns:p14="http://schemas.microsoft.com/office/powerpoint/2010/main" val="1539150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225206" y="250838"/>
            <a:ext cx="8222100" cy="835012"/>
          </a:xfrm>
          <a:prstGeom prst="rect">
            <a:avLst/>
          </a:prstGeom>
        </p:spPr>
        <p:txBody>
          <a:bodyPr wrap="square" lIns="91425" tIns="91425" rIns="91425" bIns="91425" anchor="ctr" anchorCtr="0">
            <a:noAutofit/>
          </a:bodyPr>
          <a:lstStyle/>
          <a:p>
            <a:pPr marL="0" lvl="0" indent="0">
              <a:spcBef>
                <a:spcPts val="0"/>
              </a:spcBef>
              <a:buNone/>
            </a:pPr>
            <a:r>
              <a:rPr lang="en-US" sz="3000" dirty="0"/>
              <a:t>Add Menu Screen</a:t>
            </a:r>
            <a:endParaRPr lang="en" sz="3000" dirty="0"/>
          </a:p>
        </p:txBody>
      </p:sp>
      <p:pic>
        <p:nvPicPr>
          <p:cNvPr id="2" name="Picture 1">
            <a:extLst>
              <a:ext uri="{FF2B5EF4-FFF2-40B4-BE49-F238E27FC236}">
                <a16:creationId xmlns:a16="http://schemas.microsoft.com/office/drawing/2014/main" id="{4D5F2F96-271F-496D-8260-8DE10D6EBF57}"/>
              </a:ext>
            </a:extLst>
          </p:cNvPr>
          <p:cNvPicPr>
            <a:picLocks noChangeAspect="1"/>
          </p:cNvPicPr>
          <p:nvPr/>
        </p:nvPicPr>
        <p:blipFill>
          <a:blip r:embed="rId3"/>
          <a:stretch>
            <a:fillRect/>
          </a:stretch>
        </p:blipFill>
        <p:spPr>
          <a:xfrm>
            <a:off x="472440" y="1373492"/>
            <a:ext cx="5699760" cy="3519170"/>
          </a:xfrm>
          <a:prstGeom prst="rect">
            <a:avLst/>
          </a:prstGeom>
        </p:spPr>
      </p:pic>
    </p:spTree>
    <p:extLst>
      <p:ext uri="{BB962C8B-B14F-4D97-AF65-F5344CB8AC3E}">
        <p14:creationId xmlns:p14="http://schemas.microsoft.com/office/powerpoint/2010/main" val="146467392"/>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336</Words>
  <Application>Microsoft Office PowerPoint</Application>
  <PresentationFormat>On-screen Show (16:9)</PresentationFormat>
  <Paragraphs>45</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Montserrat</vt:lpstr>
      <vt:lpstr>Roboto</vt:lpstr>
      <vt:lpstr>Arial</vt:lpstr>
      <vt:lpstr>Arvo</vt:lpstr>
      <vt:lpstr>Material</vt:lpstr>
      <vt:lpstr>Online Restaurant Order</vt:lpstr>
      <vt:lpstr>Description</vt:lpstr>
      <vt:lpstr>Features</vt:lpstr>
      <vt:lpstr>Planning - User Stories</vt:lpstr>
      <vt:lpstr>Planning - Database</vt:lpstr>
      <vt:lpstr>Technology Stack</vt:lpstr>
      <vt:lpstr>DEMO</vt:lpstr>
      <vt:lpstr>Login Screen</vt:lpstr>
      <vt:lpstr>Add Menu Screen</vt:lpstr>
      <vt:lpstr>Remove Menu Screen</vt:lpstr>
      <vt:lpstr>What I Learned</vt:lpstr>
      <vt:lpstr>What’s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Anna Hexter</dc:creator>
  <cp:lastModifiedBy>RAM RAMI REDDY</cp:lastModifiedBy>
  <cp:revision>3</cp:revision>
  <dcterms:modified xsi:type="dcterms:W3CDTF">2019-09-17T04:15:16Z</dcterms:modified>
</cp:coreProperties>
</file>