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2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9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6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C497-1E32-486C-A3B0-629D0B7A62A2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EF9E-4553-4AB5-83B9-39F23A8F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Analysis of house price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0608"/>
            <a:ext cx="8382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5447763"/>
            <a:ext cx="10515600" cy="608863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Compared to all the columns ,</a:t>
            </a:r>
            <a:r>
              <a:rPr lang="en-IN" sz="2400" dirty="0" err="1" smtClean="0"/>
              <a:t>OverallQual</a:t>
            </a:r>
            <a:r>
              <a:rPr lang="en-IN" sz="2400" dirty="0" smtClean="0"/>
              <a:t> column is highly correlated with target variable when compared with other variables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75" y="2701131"/>
            <a:ext cx="4591050" cy="26003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231821"/>
            <a:ext cx="10515600" cy="75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Which column is highly affecting the sales price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14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Distribution of target variable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690688"/>
            <a:ext cx="4572000" cy="27146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Data is slightly skewed towards right but that might be the genuine case as there will be very less houses with such huge price or there might be a chance for outliers as well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96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Relationship of variable street with price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634456"/>
            <a:ext cx="4724400" cy="27336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Two types are there in street and pave is more costly compared and is having outliers as well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150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Relationship of variable </a:t>
            </a:r>
            <a:r>
              <a:rPr lang="en-IN" sz="2400" dirty="0" err="1" smtClean="0"/>
              <a:t>Neighborhood</a:t>
            </a:r>
            <a:r>
              <a:rPr lang="en-IN" sz="2400" dirty="0" smtClean="0"/>
              <a:t> with price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87" y="2529681"/>
            <a:ext cx="4924425" cy="29432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So many categorical data is there in this column and </a:t>
            </a:r>
            <a:r>
              <a:rPr lang="en-IN" sz="2400" dirty="0" err="1" smtClean="0"/>
              <a:t>stoneBr</a:t>
            </a:r>
            <a:r>
              <a:rPr lang="en-IN" sz="2400" dirty="0" smtClean="0"/>
              <a:t> and </a:t>
            </a:r>
            <a:r>
              <a:rPr lang="en-IN" sz="2400" dirty="0" err="1" smtClean="0"/>
              <a:t>Nridght</a:t>
            </a:r>
            <a:r>
              <a:rPr lang="en-IN" sz="2400" dirty="0" smtClean="0"/>
              <a:t> is correlating with price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93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Relationship of variable House style with price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912" y="2610644"/>
            <a:ext cx="4448175" cy="2781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2story is costly compared to others and are having so many outliers as well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270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Relationship of variable Garage Type with price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5" y="2624931"/>
            <a:ext cx="4210050" cy="27527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/>
              <a:t>Range of </a:t>
            </a:r>
            <a:r>
              <a:rPr lang="en-IN" sz="2400" dirty="0" err="1" smtClean="0"/>
              <a:t>Bullitin</a:t>
            </a:r>
            <a:r>
              <a:rPr lang="en-IN" sz="2400" dirty="0" smtClean="0"/>
              <a:t> is more compared to others and is high price compared to others and </a:t>
            </a:r>
            <a:r>
              <a:rPr lang="en-IN" sz="2400" dirty="0" err="1" smtClean="0"/>
              <a:t>Attchd</a:t>
            </a:r>
            <a:r>
              <a:rPr lang="en-IN" sz="2400" dirty="0" smtClean="0"/>
              <a:t> is having so many outliers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06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Relationship of variable Sale Type with price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687" y="2582069"/>
            <a:ext cx="4238625" cy="28384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370490"/>
            <a:ext cx="10515600" cy="90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4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Compared to all the columns ,OverallQual column is highly correlated with target variable when compared with other variables </vt:lpstr>
      <vt:lpstr>Distribution of target variable</vt:lpstr>
      <vt:lpstr>Relationship of variable street with price</vt:lpstr>
      <vt:lpstr>Relationship of variable Neighborhood with price</vt:lpstr>
      <vt:lpstr>Relationship of variable House style with price</vt:lpstr>
      <vt:lpstr>Relationship of variable Garage Type with price</vt:lpstr>
      <vt:lpstr>Relationship of variable Sale Type with price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Sree</dc:creator>
  <cp:lastModifiedBy>Sai Sree</cp:lastModifiedBy>
  <cp:revision>6</cp:revision>
  <dcterms:created xsi:type="dcterms:W3CDTF">2019-04-21T21:09:45Z</dcterms:created>
  <dcterms:modified xsi:type="dcterms:W3CDTF">2019-04-21T22:27:28Z</dcterms:modified>
</cp:coreProperties>
</file>