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19" dt="2022-03-14T07:03:1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66" d="100"/>
          <a:sy n="66" d="100"/>
        </p:scale>
        <p:origin x="36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eeja, Bhanothu" userId="24a7015f-2e72-46bc-a8e4-53e7cbf1d9a8" providerId="ADAL" clId="{5BB7472A-059B-4AEA-8B7F-1B797ED316A3}"/>
    <pc:docChg chg="modSld">
      <pc:chgData name="Sai Sreeja, Bhanothu" userId="24a7015f-2e72-46bc-a8e4-53e7cbf1d9a8" providerId="ADAL" clId="{5BB7472A-059B-4AEA-8B7F-1B797ED316A3}" dt="2022-03-14T07:03:35.164" v="20" actId="1076"/>
      <pc:docMkLst>
        <pc:docMk/>
      </pc:docMkLst>
      <pc:sldChg chg="modSp mod">
        <pc:chgData name="Sai Sreeja, Bhanothu" userId="24a7015f-2e72-46bc-a8e4-53e7cbf1d9a8" providerId="ADAL" clId="{5BB7472A-059B-4AEA-8B7F-1B797ED316A3}" dt="2022-03-14T07:03:35.164" v="20" actId="1076"/>
        <pc:sldMkLst>
          <pc:docMk/>
          <pc:sldMk cId="0" sldId="560"/>
        </pc:sldMkLst>
        <pc:picChg chg="mod modCrop">
          <ac:chgData name="Sai Sreeja, Bhanothu" userId="24a7015f-2e72-46bc-a8e4-53e7cbf1d9a8" providerId="ADAL" clId="{5BB7472A-059B-4AEA-8B7F-1B797ED316A3}" dt="2022-03-14T07:03:35.164" v="20" actId="1076"/>
          <ac:picMkLst>
            <pc:docMk/>
            <pc:sldMk cId="0" sldId="560"/>
            <ac:picMk id="16" creationId="{4A419D02-F85C-4135-8E28-E89F1881EF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mailto:Bhanothu.sai-sreeja@capgemini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saisreeja30/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11725" y="2995614"/>
            <a:ext cx="3943804" cy="359886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Flight Booking System Application along with JWT authentication, Swagger and payment testing using Braintree in MERN Stack.</a:t>
            </a:r>
            <a:r>
              <a:rPr lang="en-US" altLang="en-US" sz="1100" dirty="0"/>
              <a:t> Material-UI and React Bootstrap used for user interface.</a:t>
            </a: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b="1" dirty="0"/>
              <a:t>HTML, CSS,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this course with 98.6% and Designed responsive Restaurant website using HTML5 CSS3 Bootstrap and JavaScript.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b="1" dirty="0"/>
              <a:t>Angular, Spring Boot and MongoDB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Learned and completed all the concepts of Frontend, Middleware and Backend at Capgemini Degreed Platform.</a:t>
            </a:r>
            <a:endParaRPr lang="en-IN" altLang="en-US" sz="11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Bhanothu.sai-sreeja@capgemini.com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+91 9100077669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4"/>
            <a:ext cx="4057650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Java Microservices Development using Spring Boot and Angular on an intermediate level.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Sai Sreeja Bhanothu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659741" y="61694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28" y="6332537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6" name="Picture Placeholder 15" descr="A picture containing text, person, posing, picture frame&#10;&#10;Description automatically generated">
            <a:extLst>
              <a:ext uri="{FF2B5EF4-FFF2-40B4-BE49-F238E27FC236}">
                <a16:creationId xmlns:a16="http://schemas.microsoft.com/office/drawing/2014/main" id="{4A419D02-F85C-4135-8E28-E89F1881EF03}"/>
              </a:ext>
            </a:extLst>
          </p:cNvPr>
          <p:cNvPicPr preferRelativeResize="0">
            <a:picLocks noGrp="1" noChangeAspect="1"/>
          </p:cNvPicPr>
          <p:nvPr>
            <p:ph type="pic" sz="quarter" idx="46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1299" r="11364" b="11299"/>
          <a:stretch/>
        </p:blipFill>
        <p:spPr>
          <a:xfrm>
            <a:off x="453148" y="93163"/>
            <a:ext cx="1836000" cy="1922661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41334</TotalTime>
  <Words>247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Sai Sreeja, Bhanothu</cp:lastModifiedBy>
  <cp:revision>110</cp:revision>
  <dcterms:created xsi:type="dcterms:W3CDTF">2017-12-08T05:27:40Z</dcterms:created>
  <dcterms:modified xsi:type="dcterms:W3CDTF">2022-03-14T07:03:35Z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