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handoutMasterIdLst>
    <p:handoutMasterId r:id="rId6"/>
  </p:handoutMasterIdLst>
  <p:sldIdLst>
    <p:sldId id="312" r:id="rId2"/>
    <p:sldId id="298" r:id="rId3"/>
    <p:sldId id="305" r:id="rId4"/>
  </p:sldIdLst>
  <p:sldSz cx="10058400" cy="7772400"/>
  <p:notesSz cx="9601200" cy="7315200"/>
  <p:defaultTextStyle>
    <a:defPPr>
      <a:defRPr lang="en-US"/>
    </a:defPPr>
    <a:lvl1pPr algn="l" rtl="0" fontAlgn="base">
      <a:spcBef>
        <a:spcPct val="0"/>
      </a:spcBef>
      <a:spcAft>
        <a:spcPct val="0"/>
      </a:spcAft>
      <a:defRPr sz="2000" kern="1200">
        <a:solidFill>
          <a:schemeClr val="tx1"/>
        </a:solidFill>
        <a:latin typeface="Trebuchet MS" panose="020B0603020202020204" pitchFamily="34" charset="0"/>
        <a:ea typeface="ＭＳ Ｐゴシック" panose="020B0600070205080204" pitchFamily="34" charset="-128"/>
        <a:cs typeface="+mn-cs"/>
      </a:defRPr>
    </a:lvl1pPr>
    <a:lvl2pPr marL="457200" algn="l" rtl="0" fontAlgn="base">
      <a:spcBef>
        <a:spcPct val="0"/>
      </a:spcBef>
      <a:spcAft>
        <a:spcPct val="0"/>
      </a:spcAft>
      <a:defRPr sz="2000" kern="1200">
        <a:solidFill>
          <a:schemeClr val="tx1"/>
        </a:solidFill>
        <a:latin typeface="Trebuchet MS" panose="020B0603020202020204" pitchFamily="34" charset="0"/>
        <a:ea typeface="ＭＳ Ｐゴシック" panose="020B0600070205080204" pitchFamily="34" charset="-128"/>
        <a:cs typeface="+mn-cs"/>
      </a:defRPr>
    </a:lvl2pPr>
    <a:lvl3pPr marL="914400" algn="l" rtl="0" fontAlgn="base">
      <a:spcBef>
        <a:spcPct val="0"/>
      </a:spcBef>
      <a:spcAft>
        <a:spcPct val="0"/>
      </a:spcAft>
      <a:defRPr sz="2000" kern="1200">
        <a:solidFill>
          <a:schemeClr val="tx1"/>
        </a:solidFill>
        <a:latin typeface="Trebuchet MS" panose="020B0603020202020204" pitchFamily="34" charset="0"/>
        <a:ea typeface="ＭＳ Ｐゴシック" panose="020B0600070205080204" pitchFamily="34" charset="-128"/>
        <a:cs typeface="+mn-cs"/>
      </a:defRPr>
    </a:lvl3pPr>
    <a:lvl4pPr marL="1371600" algn="l" rtl="0" fontAlgn="base">
      <a:spcBef>
        <a:spcPct val="0"/>
      </a:spcBef>
      <a:spcAft>
        <a:spcPct val="0"/>
      </a:spcAft>
      <a:defRPr sz="2000" kern="1200">
        <a:solidFill>
          <a:schemeClr val="tx1"/>
        </a:solidFill>
        <a:latin typeface="Trebuchet MS" panose="020B0603020202020204" pitchFamily="34" charset="0"/>
        <a:ea typeface="ＭＳ Ｐゴシック" panose="020B0600070205080204" pitchFamily="34" charset="-128"/>
        <a:cs typeface="+mn-cs"/>
      </a:defRPr>
    </a:lvl4pPr>
    <a:lvl5pPr marL="1828800" algn="l" rtl="0" fontAlgn="base">
      <a:spcBef>
        <a:spcPct val="0"/>
      </a:spcBef>
      <a:spcAft>
        <a:spcPct val="0"/>
      </a:spcAft>
      <a:defRPr sz="2000" kern="1200">
        <a:solidFill>
          <a:schemeClr val="tx1"/>
        </a:solidFill>
        <a:latin typeface="Trebuchet MS" panose="020B0603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rebuchet MS" panose="020B0603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rebuchet MS" panose="020B0603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rebuchet MS" panose="020B0603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rebuchet MS" panose="020B0603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448">
          <p15:clr>
            <a:srgbClr val="A4A3A4"/>
          </p15:clr>
        </p15:guide>
        <p15:guide id="2" pos="31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FF"/>
    <a:srgbClr val="FF0000"/>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4867" autoAdjust="0"/>
    <p:restoredTop sz="94095" autoAdjust="0"/>
  </p:normalViewPr>
  <p:slideViewPr>
    <p:cSldViewPr>
      <p:cViewPr varScale="1">
        <p:scale>
          <a:sx n="60" d="100"/>
          <a:sy n="60" d="100"/>
        </p:scale>
        <p:origin x="-2736" y="-7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818"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195263" cy="298450"/>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spAutoFit/>
          </a:bodyPr>
          <a:lstStyle>
            <a:lvl1pPr eaLnBrk="0" hangingPunct="0">
              <a:defRPr sz="1300">
                <a:cs typeface="+mn-cs"/>
              </a:defRPr>
            </a:lvl1pPr>
          </a:lstStyle>
          <a:p>
            <a:pPr>
              <a:defRPr/>
            </a:pPr>
            <a:endParaRPr lang="en-US"/>
          </a:p>
        </p:txBody>
      </p:sp>
      <p:sp>
        <p:nvSpPr>
          <p:cNvPr id="41987" name="Rectangle 3"/>
          <p:cNvSpPr>
            <a:spLocks noGrp="1" noChangeArrowheads="1"/>
          </p:cNvSpPr>
          <p:nvPr>
            <p:ph type="dt" sz="quarter" idx="1"/>
          </p:nvPr>
        </p:nvSpPr>
        <p:spPr bwMode="auto">
          <a:xfrm>
            <a:off x="9405938" y="0"/>
            <a:ext cx="195262" cy="298450"/>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spAutoFit/>
          </a:bodyPr>
          <a:lstStyle>
            <a:lvl1pPr algn="r" eaLnBrk="0" hangingPunct="0">
              <a:defRPr sz="1300">
                <a:cs typeface="+mn-cs"/>
              </a:defRPr>
            </a:lvl1pPr>
          </a:lstStyle>
          <a:p>
            <a:pPr>
              <a:defRPr/>
            </a:pPr>
            <a:endParaRPr lang="en-US"/>
          </a:p>
        </p:txBody>
      </p:sp>
      <p:sp>
        <p:nvSpPr>
          <p:cNvPr id="41988" name="Rectangle 4"/>
          <p:cNvSpPr>
            <a:spLocks noGrp="1" noChangeArrowheads="1"/>
          </p:cNvSpPr>
          <p:nvPr>
            <p:ph type="ftr" sz="quarter" idx="2"/>
          </p:nvPr>
        </p:nvSpPr>
        <p:spPr bwMode="auto">
          <a:xfrm>
            <a:off x="0" y="7021513"/>
            <a:ext cx="195263" cy="298450"/>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spAutoFit/>
          </a:bodyPr>
          <a:lstStyle>
            <a:lvl1pPr eaLnBrk="0" hangingPunct="0">
              <a:defRPr sz="1300">
                <a:cs typeface="+mn-cs"/>
              </a:defRPr>
            </a:lvl1pPr>
          </a:lstStyle>
          <a:p>
            <a:pPr>
              <a:defRPr/>
            </a:pPr>
            <a:endParaRPr lang="en-US"/>
          </a:p>
        </p:txBody>
      </p:sp>
      <p:sp>
        <p:nvSpPr>
          <p:cNvPr id="41989" name="Rectangle 5"/>
          <p:cNvSpPr>
            <a:spLocks noGrp="1" noChangeArrowheads="1"/>
          </p:cNvSpPr>
          <p:nvPr>
            <p:ph type="sldNum" sz="quarter" idx="3"/>
          </p:nvPr>
        </p:nvSpPr>
        <p:spPr bwMode="auto">
          <a:xfrm>
            <a:off x="9196388" y="7021513"/>
            <a:ext cx="404812" cy="298450"/>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spAutoFit/>
          </a:bodyPr>
          <a:lstStyle>
            <a:lvl1pPr algn="r" eaLnBrk="0" hangingPunct="0">
              <a:defRPr sz="1300"/>
            </a:lvl1pPr>
          </a:lstStyle>
          <a:p>
            <a:fld id="{E5160CBA-6543-4F76-8B77-0CCBDBC85A88}" type="slidenum">
              <a:rPr lang="en-US"/>
              <a:pPr/>
              <a:t>‹#›</a:t>
            </a:fld>
            <a:endParaRPr lang="en-US"/>
          </a:p>
        </p:txBody>
      </p:sp>
    </p:spTree>
    <p:extLst>
      <p:ext uri="{BB962C8B-B14F-4D97-AF65-F5344CB8AC3E}">
        <p14:creationId xmlns:p14="http://schemas.microsoft.com/office/powerpoint/2010/main" xmlns="" val="1402832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latin typeface="Times New Roman" pitchFamily="18" charset="0"/>
                <a:cs typeface="+mn-cs"/>
              </a:defRPr>
            </a:lvl1pPr>
          </a:lstStyle>
          <a:p>
            <a:pPr>
              <a:defRPr/>
            </a:pPr>
            <a:endParaRPr lang="en-US"/>
          </a:p>
        </p:txBody>
      </p:sp>
      <p:sp>
        <p:nvSpPr>
          <p:cNvPr id="3075"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latin typeface="Times New Roman" pitchFamily="18" charset="0"/>
                <a:cs typeface="+mn-cs"/>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3025775" y="549275"/>
            <a:ext cx="3549650" cy="27432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latin typeface="Times New Roman" pitchFamily="18"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sz="1300">
                <a:latin typeface="Times New Roman" panose="02020603050405020304" pitchFamily="18" charset="0"/>
              </a:defRPr>
            </a:lvl1pPr>
          </a:lstStyle>
          <a:p>
            <a:fld id="{8A01B550-6302-4570-8F6F-1E67F6703279}" type="slidenum">
              <a:rPr lang="en-US"/>
              <a:pPr/>
              <a:t>‹#›</a:t>
            </a:fld>
            <a:endParaRPr lang="en-US"/>
          </a:p>
        </p:txBody>
      </p:sp>
    </p:spTree>
    <p:extLst>
      <p:ext uri="{BB962C8B-B14F-4D97-AF65-F5344CB8AC3E}">
        <p14:creationId xmlns:p14="http://schemas.microsoft.com/office/powerpoint/2010/main" xmlns="" val="3847701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6" name="Rectangle 6"/>
          <p:cNvSpPr>
            <a:spLocks noGrp="1" noChangeArrowheads="1"/>
          </p:cNvSpPr>
          <p:nvPr>
            <p:ph type="sldNum" sz="quarter" idx="12"/>
          </p:nvPr>
        </p:nvSpPr>
        <p:spPr>
          <a:ln/>
        </p:spPr>
        <p:txBody>
          <a:bodyPr/>
          <a:lstStyle>
            <a:lvl1pPr>
              <a:defRPr/>
            </a:lvl1pPr>
          </a:lstStyle>
          <a:p>
            <a:fld id="{DD69A4E0-BBE9-43B8-854E-B1E6ABDB343E}" type="slidenum">
              <a:rPr lang="en-US"/>
              <a:pPr/>
              <a:t>‹#›</a:t>
            </a:fld>
            <a:endParaRPr lang="en-US"/>
          </a:p>
        </p:txBody>
      </p:sp>
    </p:spTree>
    <p:extLst>
      <p:ext uri="{BB962C8B-B14F-4D97-AF65-F5344CB8AC3E}">
        <p14:creationId xmlns:p14="http://schemas.microsoft.com/office/powerpoint/2010/main" xmlns="" val="330230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6" name="Rectangle 6"/>
          <p:cNvSpPr>
            <a:spLocks noGrp="1" noChangeArrowheads="1"/>
          </p:cNvSpPr>
          <p:nvPr>
            <p:ph type="sldNum" sz="quarter" idx="12"/>
          </p:nvPr>
        </p:nvSpPr>
        <p:spPr>
          <a:ln/>
        </p:spPr>
        <p:txBody>
          <a:bodyPr/>
          <a:lstStyle>
            <a:lvl1pPr>
              <a:defRPr/>
            </a:lvl1pPr>
          </a:lstStyle>
          <a:p>
            <a:fld id="{9EBB815D-67CB-4762-A934-5193B5BA8053}" type="slidenum">
              <a:rPr lang="en-US"/>
              <a:pPr/>
              <a:t>‹#›</a:t>
            </a:fld>
            <a:endParaRPr lang="en-US"/>
          </a:p>
        </p:txBody>
      </p:sp>
    </p:spTree>
    <p:extLst>
      <p:ext uri="{BB962C8B-B14F-4D97-AF65-F5344CB8AC3E}">
        <p14:creationId xmlns:p14="http://schemas.microsoft.com/office/powerpoint/2010/main" xmlns="" val="304215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3138" y="457200"/>
            <a:ext cx="2262187" cy="6629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457200"/>
            <a:ext cx="6637338" cy="6629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6" name="Rectangle 6"/>
          <p:cNvSpPr>
            <a:spLocks noGrp="1" noChangeArrowheads="1"/>
          </p:cNvSpPr>
          <p:nvPr>
            <p:ph type="sldNum" sz="quarter" idx="12"/>
          </p:nvPr>
        </p:nvSpPr>
        <p:spPr>
          <a:ln/>
        </p:spPr>
        <p:txBody>
          <a:bodyPr/>
          <a:lstStyle>
            <a:lvl1pPr>
              <a:defRPr/>
            </a:lvl1pPr>
          </a:lstStyle>
          <a:p>
            <a:fld id="{551EFAFD-D0AC-4041-B7A7-40365871E95C}" type="slidenum">
              <a:rPr lang="en-US"/>
              <a:pPr/>
              <a:t>‹#›</a:t>
            </a:fld>
            <a:endParaRPr lang="en-US"/>
          </a:p>
        </p:txBody>
      </p:sp>
    </p:spTree>
    <p:extLst>
      <p:ext uri="{BB962C8B-B14F-4D97-AF65-F5344CB8AC3E}">
        <p14:creationId xmlns:p14="http://schemas.microsoft.com/office/powerpoint/2010/main" xmlns="" val="26760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6" name="Rectangle 6"/>
          <p:cNvSpPr>
            <a:spLocks noGrp="1" noChangeArrowheads="1"/>
          </p:cNvSpPr>
          <p:nvPr>
            <p:ph type="sldNum" sz="quarter" idx="12"/>
          </p:nvPr>
        </p:nvSpPr>
        <p:spPr>
          <a:ln/>
        </p:spPr>
        <p:txBody>
          <a:bodyPr/>
          <a:lstStyle>
            <a:lvl1pPr>
              <a:defRPr/>
            </a:lvl1pPr>
          </a:lstStyle>
          <a:p>
            <a:fld id="{4A930994-DAC6-47A1-A584-98274545CC8C}" type="slidenum">
              <a:rPr lang="en-US"/>
              <a:pPr/>
              <a:t>‹#›</a:t>
            </a:fld>
            <a:endParaRPr lang="en-US"/>
          </a:p>
        </p:txBody>
      </p:sp>
    </p:spTree>
    <p:extLst>
      <p:ext uri="{BB962C8B-B14F-4D97-AF65-F5344CB8AC3E}">
        <p14:creationId xmlns:p14="http://schemas.microsoft.com/office/powerpoint/2010/main" xmlns="" val="102522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6" name="Rectangle 6"/>
          <p:cNvSpPr>
            <a:spLocks noGrp="1" noChangeArrowheads="1"/>
          </p:cNvSpPr>
          <p:nvPr>
            <p:ph type="sldNum" sz="quarter" idx="12"/>
          </p:nvPr>
        </p:nvSpPr>
        <p:spPr>
          <a:ln/>
        </p:spPr>
        <p:txBody>
          <a:bodyPr/>
          <a:lstStyle>
            <a:lvl1pPr>
              <a:defRPr/>
            </a:lvl1pPr>
          </a:lstStyle>
          <a:p>
            <a:fld id="{E714EDD6-918F-4A62-8F45-90E4C481FE52}" type="slidenum">
              <a:rPr lang="en-US"/>
              <a:pPr/>
              <a:t>‹#›</a:t>
            </a:fld>
            <a:endParaRPr lang="en-US"/>
          </a:p>
        </p:txBody>
      </p:sp>
    </p:spTree>
    <p:extLst>
      <p:ext uri="{BB962C8B-B14F-4D97-AF65-F5344CB8AC3E}">
        <p14:creationId xmlns:p14="http://schemas.microsoft.com/office/powerpoint/2010/main" xmlns="" val="362127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143000"/>
            <a:ext cx="4433888"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9688" y="1143000"/>
            <a:ext cx="4435475"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7" name="Rectangle 6"/>
          <p:cNvSpPr>
            <a:spLocks noGrp="1" noChangeArrowheads="1"/>
          </p:cNvSpPr>
          <p:nvPr>
            <p:ph type="sldNum" sz="quarter" idx="12"/>
          </p:nvPr>
        </p:nvSpPr>
        <p:spPr>
          <a:ln/>
        </p:spPr>
        <p:txBody>
          <a:bodyPr/>
          <a:lstStyle>
            <a:lvl1pPr>
              <a:defRPr/>
            </a:lvl1pPr>
          </a:lstStyle>
          <a:p>
            <a:fld id="{DB012D3D-C1B1-4E65-A981-E7C9D99CA664}" type="slidenum">
              <a:rPr lang="en-US"/>
              <a:pPr/>
              <a:t>‹#›</a:t>
            </a:fld>
            <a:endParaRPr lang="en-US"/>
          </a:p>
        </p:txBody>
      </p:sp>
    </p:spTree>
    <p:extLst>
      <p:ext uri="{BB962C8B-B14F-4D97-AF65-F5344CB8AC3E}">
        <p14:creationId xmlns:p14="http://schemas.microsoft.com/office/powerpoint/2010/main" xmlns="" val="138904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9" name="Rectangle 6"/>
          <p:cNvSpPr>
            <a:spLocks noGrp="1" noChangeArrowheads="1"/>
          </p:cNvSpPr>
          <p:nvPr>
            <p:ph type="sldNum" sz="quarter" idx="12"/>
          </p:nvPr>
        </p:nvSpPr>
        <p:spPr>
          <a:ln/>
        </p:spPr>
        <p:txBody>
          <a:bodyPr/>
          <a:lstStyle>
            <a:lvl1pPr>
              <a:defRPr/>
            </a:lvl1pPr>
          </a:lstStyle>
          <a:p>
            <a:fld id="{02259253-A47F-4000-A757-0911B18F2C33}" type="slidenum">
              <a:rPr lang="en-US"/>
              <a:pPr/>
              <a:t>‹#›</a:t>
            </a:fld>
            <a:endParaRPr lang="en-US"/>
          </a:p>
        </p:txBody>
      </p:sp>
    </p:spTree>
    <p:extLst>
      <p:ext uri="{BB962C8B-B14F-4D97-AF65-F5344CB8AC3E}">
        <p14:creationId xmlns:p14="http://schemas.microsoft.com/office/powerpoint/2010/main" xmlns="" val="309621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5" name="Rectangle 6"/>
          <p:cNvSpPr>
            <a:spLocks noGrp="1" noChangeArrowheads="1"/>
          </p:cNvSpPr>
          <p:nvPr>
            <p:ph type="sldNum" sz="quarter" idx="12"/>
          </p:nvPr>
        </p:nvSpPr>
        <p:spPr>
          <a:ln/>
        </p:spPr>
        <p:txBody>
          <a:bodyPr/>
          <a:lstStyle>
            <a:lvl1pPr>
              <a:defRPr/>
            </a:lvl1pPr>
          </a:lstStyle>
          <a:p>
            <a:fld id="{B284525B-08C1-4F11-ADF1-362524800732}" type="slidenum">
              <a:rPr lang="en-US"/>
              <a:pPr/>
              <a:t>‹#›</a:t>
            </a:fld>
            <a:endParaRPr lang="en-US"/>
          </a:p>
        </p:txBody>
      </p:sp>
    </p:spTree>
    <p:extLst>
      <p:ext uri="{BB962C8B-B14F-4D97-AF65-F5344CB8AC3E}">
        <p14:creationId xmlns:p14="http://schemas.microsoft.com/office/powerpoint/2010/main" xmlns="" val="12249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4" name="Rectangle 6"/>
          <p:cNvSpPr>
            <a:spLocks noGrp="1" noChangeArrowheads="1"/>
          </p:cNvSpPr>
          <p:nvPr>
            <p:ph type="sldNum" sz="quarter" idx="12"/>
          </p:nvPr>
        </p:nvSpPr>
        <p:spPr>
          <a:ln/>
        </p:spPr>
        <p:txBody>
          <a:bodyPr/>
          <a:lstStyle>
            <a:lvl1pPr>
              <a:defRPr/>
            </a:lvl1pPr>
          </a:lstStyle>
          <a:p>
            <a:fld id="{566E6467-76E4-42EC-8C98-F7D469566DEA}" type="slidenum">
              <a:rPr lang="en-US"/>
              <a:pPr/>
              <a:t>‹#›</a:t>
            </a:fld>
            <a:endParaRPr lang="en-US"/>
          </a:p>
        </p:txBody>
      </p:sp>
    </p:spTree>
    <p:extLst>
      <p:ext uri="{BB962C8B-B14F-4D97-AF65-F5344CB8AC3E}">
        <p14:creationId xmlns:p14="http://schemas.microsoft.com/office/powerpoint/2010/main" xmlns="" val="246253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7" name="Rectangle 6"/>
          <p:cNvSpPr>
            <a:spLocks noGrp="1" noChangeArrowheads="1"/>
          </p:cNvSpPr>
          <p:nvPr>
            <p:ph type="sldNum" sz="quarter" idx="12"/>
          </p:nvPr>
        </p:nvSpPr>
        <p:spPr>
          <a:ln/>
        </p:spPr>
        <p:txBody>
          <a:bodyPr/>
          <a:lstStyle>
            <a:lvl1pPr>
              <a:defRPr/>
            </a:lvl1pPr>
          </a:lstStyle>
          <a:p>
            <a:fld id="{5CA29CB5-607B-4409-8D39-905A25515F1D}" type="slidenum">
              <a:rPr lang="en-US"/>
              <a:pPr/>
              <a:t>‹#›</a:t>
            </a:fld>
            <a:endParaRPr lang="en-US"/>
          </a:p>
        </p:txBody>
      </p:sp>
    </p:spTree>
    <p:extLst>
      <p:ext uri="{BB962C8B-B14F-4D97-AF65-F5344CB8AC3E}">
        <p14:creationId xmlns:p14="http://schemas.microsoft.com/office/powerpoint/2010/main" xmlns="" val="166390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February 12, 2003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Performance</a:t>
            </a:r>
          </a:p>
        </p:txBody>
      </p:sp>
      <p:sp>
        <p:nvSpPr>
          <p:cNvPr id="7" name="Rectangle 6"/>
          <p:cNvSpPr>
            <a:spLocks noGrp="1" noChangeArrowheads="1"/>
          </p:cNvSpPr>
          <p:nvPr>
            <p:ph type="sldNum" sz="quarter" idx="12"/>
          </p:nvPr>
        </p:nvSpPr>
        <p:spPr>
          <a:ln/>
        </p:spPr>
        <p:txBody>
          <a:bodyPr/>
          <a:lstStyle>
            <a:lvl1pPr>
              <a:defRPr/>
            </a:lvl1pPr>
          </a:lstStyle>
          <a:p>
            <a:fld id="{23382C09-B419-4B4A-9799-67294ABAFD69}" type="slidenum">
              <a:rPr lang="en-US"/>
              <a:pPr/>
              <a:t>‹#›</a:t>
            </a:fld>
            <a:endParaRPr lang="en-US"/>
          </a:p>
        </p:txBody>
      </p:sp>
    </p:spTree>
    <p:extLst>
      <p:ext uri="{BB962C8B-B14F-4D97-AF65-F5344CB8AC3E}">
        <p14:creationId xmlns:p14="http://schemas.microsoft.com/office/powerpoint/2010/main" xmlns="" val="171378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457200"/>
            <a:ext cx="90519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1882" tIns="50941" rIns="101882" bIns="50941"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533400" y="1143000"/>
            <a:ext cx="9021763" cy="594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533400" y="7162800"/>
            <a:ext cx="2095500" cy="517525"/>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1600">
                <a:cs typeface="+mn-cs"/>
              </a:defRPr>
            </a:lvl1pPr>
          </a:lstStyle>
          <a:p>
            <a:pPr>
              <a:defRPr/>
            </a:pPr>
            <a:r>
              <a:rPr lang="en-US"/>
              <a:t>February 12, 2003</a:t>
            </a:r>
          </a:p>
        </p:txBody>
      </p:sp>
      <p:sp>
        <p:nvSpPr>
          <p:cNvPr id="1029" name="Rectangle 5"/>
          <p:cNvSpPr>
            <a:spLocks noGrp="1" noChangeArrowheads="1"/>
          </p:cNvSpPr>
          <p:nvPr>
            <p:ph type="ftr" sz="quarter" idx="3"/>
          </p:nvPr>
        </p:nvSpPr>
        <p:spPr bwMode="auto">
          <a:xfrm>
            <a:off x="3048000" y="7162800"/>
            <a:ext cx="4038600" cy="517525"/>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1600">
                <a:cs typeface="+mn-cs"/>
              </a:defRPr>
            </a:lvl1pPr>
          </a:lstStyle>
          <a:p>
            <a:pPr>
              <a:defRPr/>
            </a:pPr>
            <a:r>
              <a:rPr lang="en-US"/>
              <a:t>Performance</a:t>
            </a:r>
          </a:p>
        </p:txBody>
      </p:sp>
      <p:sp>
        <p:nvSpPr>
          <p:cNvPr id="1030" name="Rectangle 6"/>
          <p:cNvSpPr>
            <a:spLocks noGrp="1" noChangeArrowheads="1"/>
          </p:cNvSpPr>
          <p:nvPr>
            <p:ph type="sldNum" sz="quarter" idx="4"/>
          </p:nvPr>
        </p:nvSpPr>
        <p:spPr bwMode="auto">
          <a:xfrm>
            <a:off x="7467600" y="7162800"/>
            <a:ext cx="2095500" cy="517525"/>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1600"/>
            </a:lvl1pPr>
          </a:lstStyle>
          <a:p>
            <a:fld id="{7DC27C57-0DA8-4925-89B9-07E7FFAB2957}" type="slidenum">
              <a:rPr lang="en-US"/>
              <a:pPr/>
              <a:t>‹#›</a:t>
            </a:fld>
            <a:endParaRPr lang="en-US"/>
          </a:p>
        </p:txBody>
      </p:sp>
      <p:sp>
        <p:nvSpPr>
          <p:cNvPr id="1031" name="Rectangle 7"/>
          <p:cNvSpPr>
            <a:spLocks noChangeArrowheads="1"/>
          </p:cNvSpPr>
          <p:nvPr/>
        </p:nvSpPr>
        <p:spPr bwMode="auto">
          <a:xfrm>
            <a:off x="533400" y="990600"/>
            <a:ext cx="9037638" cy="71438"/>
          </a:xfrm>
          <a:prstGeom prst="rect">
            <a:avLst/>
          </a:prstGeom>
          <a:gradFill rotWithShape="0">
            <a:gsLst>
              <a:gs pos="0">
                <a:schemeClr val="bg2"/>
              </a:gs>
              <a:gs pos="50000">
                <a:schemeClr val="accent2"/>
              </a:gs>
              <a:gs pos="100000">
                <a:schemeClr val="bg2"/>
              </a:gs>
            </a:gsLst>
            <a:lin ang="5400000" scaled="1"/>
          </a:gradFill>
          <a:ln w="12700">
            <a:solidFill>
              <a:schemeClr val="tx1"/>
            </a:solidFill>
            <a:miter lim="800000"/>
            <a:headEnd/>
            <a:tailEnd/>
          </a:ln>
          <a:effectLst>
            <a:outerShdw blurRad="63500" dist="63500" dir="2212194" algn="ctr" rotWithShape="0">
              <a:schemeClr val="folHlink">
                <a:alpha val="74998"/>
              </a:schemeClr>
            </a:outerShdw>
          </a:effectLst>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1019175" rtl="0" eaLnBrk="0" fontAlgn="base" hangingPunct="0">
        <a:spcBef>
          <a:spcPct val="0"/>
        </a:spcBef>
        <a:spcAft>
          <a:spcPct val="0"/>
        </a:spcAft>
        <a:defRPr sz="2700" b="1">
          <a:solidFill>
            <a:schemeClr val="tx2"/>
          </a:solidFill>
          <a:latin typeface="+mj-lt"/>
          <a:ea typeface="ＭＳ Ｐゴシック" pitchFamily="-65" charset="-128"/>
          <a:cs typeface="ＭＳ Ｐゴシック" pitchFamily="-65" charset="-128"/>
        </a:defRPr>
      </a:lvl1pPr>
      <a:lvl2pPr algn="ctr" defTabSz="1019175" rtl="0" eaLnBrk="0" fontAlgn="base" hangingPunct="0">
        <a:spcBef>
          <a:spcPct val="0"/>
        </a:spcBef>
        <a:spcAft>
          <a:spcPct val="0"/>
        </a:spcAft>
        <a:defRPr sz="2700" b="1">
          <a:solidFill>
            <a:schemeClr val="tx2"/>
          </a:solidFill>
          <a:latin typeface="Trebuchet MS" pitchFamily="-65" charset="0"/>
          <a:ea typeface="ＭＳ Ｐゴシック" pitchFamily="-65" charset="-128"/>
          <a:cs typeface="ＭＳ Ｐゴシック" pitchFamily="-65" charset="-128"/>
        </a:defRPr>
      </a:lvl2pPr>
      <a:lvl3pPr algn="ctr" defTabSz="1019175" rtl="0" eaLnBrk="0" fontAlgn="base" hangingPunct="0">
        <a:spcBef>
          <a:spcPct val="0"/>
        </a:spcBef>
        <a:spcAft>
          <a:spcPct val="0"/>
        </a:spcAft>
        <a:defRPr sz="2700" b="1">
          <a:solidFill>
            <a:schemeClr val="tx2"/>
          </a:solidFill>
          <a:latin typeface="Trebuchet MS" pitchFamily="-65" charset="0"/>
          <a:ea typeface="ＭＳ Ｐゴシック" pitchFamily="-65" charset="-128"/>
          <a:cs typeface="ＭＳ Ｐゴシック" pitchFamily="-65" charset="-128"/>
        </a:defRPr>
      </a:lvl3pPr>
      <a:lvl4pPr algn="ctr" defTabSz="1019175" rtl="0" eaLnBrk="0" fontAlgn="base" hangingPunct="0">
        <a:spcBef>
          <a:spcPct val="0"/>
        </a:spcBef>
        <a:spcAft>
          <a:spcPct val="0"/>
        </a:spcAft>
        <a:defRPr sz="2700" b="1">
          <a:solidFill>
            <a:schemeClr val="tx2"/>
          </a:solidFill>
          <a:latin typeface="Trebuchet MS" pitchFamily="-65" charset="0"/>
          <a:ea typeface="ＭＳ Ｐゴシック" pitchFamily="-65" charset="-128"/>
          <a:cs typeface="ＭＳ Ｐゴシック" pitchFamily="-65" charset="-128"/>
        </a:defRPr>
      </a:lvl4pPr>
      <a:lvl5pPr algn="ctr" defTabSz="1019175" rtl="0" eaLnBrk="0" fontAlgn="base" hangingPunct="0">
        <a:spcBef>
          <a:spcPct val="0"/>
        </a:spcBef>
        <a:spcAft>
          <a:spcPct val="0"/>
        </a:spcAft>
        <a:defRPr sz="2700" b="1">
          <a:solidFill>
            <a:schemeClr val="tx2"/>
          </a:solidFill>
          <a:latin typeface="Trebuchet MS" pitchFamily="-65" charset="0"/>
          <a:ea typeface="ＭＳ Ｐゴシック" pitchFamily="-65" charset="-128"/>
          <a:cs typeface="ＭＳ Ｐゴシック" pitchFamily="-65" charset="-128"/>
        </a:defRPr>
      </a:lvl5pPr>
      <a:lvl6pPr marL="457200" algn="ctr" defTabSz="1019175" rtl="0" eaLnBrk="0" fontAlgn="base" hangingPunct="0">
        <a:spcBef>
          <a:spcPct val="0"/>
        </a:spcBef>
        <a:spcAft>
          <a:spcPct val="0"/>
        </a:spcAft>
        <a:defRPr sz="2700" b="1">
          <a:solidFill>
            <a:schemeClr val="tx2"/>
          </a:solidFill>
          <a:latin typeface="Trebuchet MS" pitchFamily="-65" charset="0"/>
        </a:defRPr>
      </a:lvl6pPr>
      <a:lvl7pPr marL="914400" algn="ctr" defTabSz="1019175" rtl="0" eaLnBrk="0" fontAlgn="base" hangingPunct="0">
        <a:spcBef>
          <a:spcPct val="0"/>
        </a:spcBef>
        <a:spcAft>
          <a:spcPct val="0"/>
        </a:spcAft>
        <a:defRPr sz="2700" b="1">
          <a:solidFill>
            <a:schemeClr val="tx2"/>
          </a:solidFill>
          <a:latin typeface="Trebuchet MS" pitchFamily="-65" charset="0"/>
        </a:defRPr>
      </a:lvl7pPr>
      <a:lvl8pPr marL="1371600" algn="ctr" defTabSz="1019175" rtl="0" eaLnBrk="0" fontAlgn="base" hangingPunct="0">
        <a:spcBef>
          <a:spcPct val="0"/>
        </a:spcBef>
        <a:spcAft>
          <a:spcPct val="0"/>
        </a:spcAft>
        <a:defRPr sz="2700" b="1">
          <a:solidFill>
            <a:schemeClr val="tx2"/>
          </a:solidFill>
          <a:latin typeface="Trebuchet MS" pitchFamily="-65" charset="0"/>
        </a:defRPr>
      </a:lvl8pPr>
      <a:lvl9pPr marL="1828800" algn="ctr" defTabSz="1019175" rtl="0" eaLnBrk="0" fontAlgn="base" hangingPunct="0">
        <a:spcBef>
          <a:spcPct val="0"/>
        </a:spcBef>
        <a:spcAft>
          <a:spcPct val="0"/>
        </a:spcAft>
        <a:defRPr sz="2700" b="1">
          <a:solidFill>
            <a:schemeClr val="tx2"/>
          </a:solidFill>
          <a:latin typeface="Trebuchet MS" pitchFamily="-65" charset="0"/>
        </a:defRPr>
      </a:lvl9pPr>
    </p:titleStyle>
    <p:bodyStyle>
      <a:lvl1pPr marL="382588" indent="-382588" algn="l" defTabSz="1019175" rtl="0" eaLnBrk="0" fontAlgn="base" hangingPunct="0">
        <a:spcBef>
          <a:spcPct val="20000"/>
        </a:spcBef>
        <a:spcAft>
          <a:spcPct val="0"/>
        </a:spcAft>
        <a:buFont typeface="Wingdings" panose="05000000000000000000" pitchFamily="2" charset="2"/>
        <a:buChar char="§"/>
        <a:defRPr sz="2000">
          <a:solidFill>
            <a:schemeClr val="tx1"/>
          </a:solidFill>
          <a:latin typeface="+mn-lt"/>
          <a:ea typeface="ＭＳ Ｐゴシック" pitchFamily="-65" charset="-128"/>
          <a:cs typeface="ＭＳ Ｐゴシック" pitchFamily="-65" charset="-128"/>
        </a:defRPr>
      </a:lvl1pPr>
      <a:lvl2pPr marL="827088" indent="-3175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2pPr>
      <a:lvl3pPr marL="1273175" indent="-2540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782763" indent="-254000" algn="l" defTabSz="1019175" rtl="0" eaLnBrk="0" fontAlgn="base" hangingPunct="0">
        <a:spcBef>
          <a:spcPct val="20000"/>
        </a:spcBef>
        <a:spcAft>
          <a:spcPct val="0"/>
        </a:spcAft>
        <a:buFont typeface="Webdings" panose="05030102010509060703" pitchFamily="18" charset="2"/>
        <a:buChar char="4"/>
        <a:defRPr sz="2000">
          <a:solidFill>
            <a:schemeClr val="tx1"/>
          </a:solidFill>
          <a:latin typeface="+mn-lt"/>
          <a:ea typeface="ＭＳ Ｐゴシック" pitchFamily="-65" charset="-128"/>
        </a:defRPr>
      </a:lvl4pPr>
      <a:lvl5pPr marL="2292350" indent="-2540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749550" indent="-2540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6pPr>
      <a:lvl7pPr marL="3206750" indent="-2540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7pPr>
      <a:lvl8pPr marL="3663950" indent="-2540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8pPr>
      <a:lvl9pPr marL="4121150" indent="-254000" algn="l" defTabSz="1019175" rtl="0" eaLnBrk="0" fontAlgn="base" hangingPunct="0">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viraj.kumar@pes.edu" TargetMode="Externa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mailto:madhura.v.madhu@gmail.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CS202!</a:t>
            </a:r>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4A930994-DAC6-47A1-A584-98274545CC8C}" type="slidenum">
              <a:rPr lang="en-US" smtClean="0"/>
              <a:pPr/>
              <a:t>1</a:t>
            </a:fld>
            <a:endParaRPr lang="en-US"/>
          </a:p>
        </p:txBody>
      </p:sp>
      <p:pic>
        <p:nvPicPr>
          <p:cNvPr id="4" name="Picture 3"/>
          <p:cNvPicPr>
            <a:picLocks noChangeAspect="1"/>
          </p:cNvPicPr>
          <p:nvPr/>
        </p:nvPicPr>
        <p:blipFill>
          <a:blip r:embed="rId2"/>
          <a:stretch>
            <a:fillRect/>
          </a:stretch>
        </p:blipFill>
        <p:spPr>
          <a:xfrm>
            <a:off x="923925" y="1143000"/>
            <a:ext cx="8210550" cy="5867400"/>
          </a:xfrm>
          <a:prstGeom prst="rect">
            <a:avLst/>
          </a:prstGeom>
        </p:spPr>
      </p:pic>
      <p:sp>
        <p:nvSpPr>
          <p:cNvPr id="8" name="TextBox 7"/>
          <p:cNvSpPr txBox="1"/>
          <p:nvPr/>
        </p:nvSpPr>
        <p:spPr>
          <a:xfrm>
            <a:off x="533400" y="6934200"/>
            <a:ext cx="9005094" cy="338554"/>
          </a:xfrm>
          <a:prstGeom prst="rect">
            <a:avLst/>
          </a:prstGeom>
          <a:noFill/>
        </p:spPr>
        <p:txBody>
          <a:bodyPr wrap="none" rtlCol="0">
            <a:spAutoFit/>
          </a:bodyPr>
          <a:lstStyle/>
          <a:p>
            <a:r>
              <a:rPr lang="en-US" sz="1600" i="1" dirty="0"/>
              <a:t>Source</a:t>
            </a:r>
            <a:r>
              <a:rPr lang="en-US" sz="1600" dirty="0"/>
              <a:t>: http://www.starling-software.com/employment/programmer-competency-matrix.html</a:t>
            </a:r>
          </a:p>
        </p:txBody>
      </p:sp>
      <p:sp>
        <p:nvSpPr>
          <p:cNvPr id="5" name="TextBox 4"/>
          <p:cNvSpPr txBox="1"/>
          <p:nvPr/>
        </p:nvSpPr>
        <p:spPr>
          <a:xfrm>
            <a:off x="-6972384" y="1743060"/>
            <a:ext cx="6629399" cy="1631216"/>
          </a:xfrm>
          <a:prstGeom prst="rect">
            <a:avLst/>
          </a:prstGeom>
          <a:solidFill>
            <a:srgbClr val="92D050"/>
          </a:solidFill>
          <a:ln w="38100">
            <a:solidFill>
              <a:srgbClr val="C00000"/>
            </a:solidFill>
          </a:ln>
        </p:spPr>
        <p:txBody>
          <a:bodyPr wrap="square" rtlCol="0">
            <a:spAutoFit/>
          </a:bodyPr>
          <a:lstStyle/>
          <a:p>
            <a:pPr algn="ctr"/>
            <a:r>
              <a:rPr lang="en-US" dirty="0"/>
              <a:t>The world only cares about — and pays off on —</a:t>
            </a:r>
          </a:p>
          <a:p>
            <a:pPr algn="ctr"/>
            <a:r>
              <a:rPr lang="en-US" dirty="0"/>
              <a:t>what you can do with</a:t>
            </a:r>
          </a:p>
          <a:p>
            <a:pPr algn="ctr"/>
            <a:r>
              <a:rPr lang="en-US" dirty="0"/>
              <a:t>what you know (and it doesn’t care how you learned it)</a:t>
            </a:r>
          </a:p>
          <a:p>
            <a:pPr algn="ctr"/>
            <a:endParaRPr lang="en-US" dirty="0"/>
          </a:p>
          <a:p>
            <a:pPr algn="ctr"/>
            <a:r>
              <a:rPr lang="en-US" dirty="0"/>
              <a:t>Laszlo Bock, Senior VP, Google</a:t>
            </a:r>
          </a:p>
        </p:txBody>
      </p:sp>
    </p:spTree>
    <p:extLst>
      <p:ext uri="{BB962C8B-B14F-4D97-AF65-F5344CB8AC3E}">
        <p14:creationId xmlns:p14="http://schemas.microsoft.com/office/powerpoint/2010/main" xmlns="" val="309243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lvl1pPr defTabSz="1019175" eaLnBrk="0" hangingPunct="0">
              <a:defRPr sz="2000">
                <a:solidFill>
                  <a:schemeClr val="tx1"/>
                </a:solidFill>
                <a:latin typeface="Trebuchet MS" panose="020B0603020202020204" pitchFamily="34" charset="0"/>
                <a:ea typeface="ＭＳ Ｐゴシック" panose="020B0600070205080204" pitchFamily="34" charset="-128"/>
              </a:defRPr>
            </a:lvl1pPr>
            <a:lvl2pPr marL="742950" indent="-285750" defTabSz="1019175" eaLnBrk="0" hangingPunct="0">
              <a:defRPr sz="2000">
                <a:solidFill>
                  <a:schemeClr val="tx1"/>
                </a:solidFill>
                <a:latin typeface="Trebuchet MS" panose="020B0603020202020204" pitchFamily="34" charset="0"/>
                <a:ea typeface="ＭＳ Ｐゴシック" panose="020B0600070205080204" pitchFamily="34" charset="-128"/>
              </a:defRPr>
            </a:lvl2pPr>
            <a:lvl3pPr marL="1143000" indent="-228600" defTabSz="1019175" eaLnBrk="0" hangingPunct="0">
              <a:defRPr sz="2000">
                <a:solidFill>
                  <a:schemeClr val="tx1"/>
                </a:solidFill>
                <a:latin typeface="Trebuchet MS" panose="020B0603020202020204" pitchFamily="34" charset="0"/>
                <a:ea typeface="ＭＳ Ｐゴシック" panose="020B0600070205080204" pitchFamily="34" charset="-128"/>
              </a:defRPr>
            </a:lvl3pPr>
            <a:lvl4pPr marL="1600200" indent="-228600" defTabSz="1019175" eaLnBrk="0" hangingPunct="0">
              <a:defRPr sz="2000">
                <a:solidFill>
                  <a:schemeClr val="tx1"/>
                </a:solidFill>
                <a:latin typeface="Trebuchet MS" panose="020B0603020202020204" pitchFamily="34" charset="0"/>
                <a:ea typeface="ＭＳ Ｐゴシック" panose="020B0600070205080204" pitchFamily="34" charset="-128"/>
              </a:defRPr>
            </a:lvl4pPr>
            <a:lvl5pPr marL="2057400" indent="-228600" defTabSz="1019175" eaLnBrk="0" hangingPunct="0">
              <a:defRPr sz="2000">
                <a:solidFill>
                  <a:schemeClr val="tx1"/>
                </a:solidFill>
                <a:latin typeface="Trebuchet MS" panose="020B0603020202020204" pitchFamily="34" charset="0"/>
                <a:ea typeface="ＭＳ Ｐゴシック" panose="020B0600070205080204" pitchFamily="34" charset="-128"/>
              </a:defRPr>
            </a:lvl5pPr>
            <a:lvl6pPr marL="25146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6pPr>
            <a:lvl7pPr marL="29718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7pPr>
            <a:lvl8pPr marL="34290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8pPr>
            <a:lvl9pPr marL="38862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9pPr>
          </a:lstStyle>
          <a:p>
            <a:fld id="{E073D1EF-64A4-4EA8-A1A4-A896F52543DF}" type="slidenum">
              <a:rPr lang="en-US" sz="1600"/>
              <a:pPr/>
              <a:t>2</a:t>
            </a:fld>
            <a:endParaRPr lang="en-US" sz="1600"/>
          </a:p>
        </p:txBody>
      </p:sp>
      <p:sp>
        <p:nvSpPr>
          <p:cNvPr id="4099" name="Rectangle 2"/>
          <p:cNvSpPr>
            <a:spLocks noGrp="1" noChangeArrowheads="1"/>
          </p:cNvSpPr>
          <p:nvPr>
            <p:ph type="title"/>
          </p:nvPr>
        </p:nvSpPr>
        <p:spPr/>
        <p:txBody>
          <a:bodyPr/>
          <a:lstStyle/>
          <a:p>
            <a:r>
              <a:rPr lang="en-US" dirty="0">
                <a:ea typeface="ＭＳ Ｐゴシック" panose="020B0600070205080204" pitchFamily="34" charset="-128"/>
              </a:rPr>
              <a:t>Instructor Details and Course Overview</a:t>
            </a:r>
          </a:p>
        </p:txBody>
      </p:sp>
      <p:sp>
        <p:nvSpPr>
          <p:cNvPr id="8198" name="Rectangle 3"/>
          <p:cNvSpPr>
            <a:spLocks noGrp="1" noChangeArrowheads="1"/>
          </p:cNvSpPr>
          <p:nvPr>
            <p:ph type="body" idx="1"/>
          </p:nvPr>
        </p:nvSpPr>
        <p:spPr/>
        <p:txBody>
          <a:bodyPr/>
          <a:lstStyle/>
          <a:p>
            <a:r>
              <a:rPr lang="en-US" i="1" dirty="0">
                <a:ea typeface="ＭＳ Ｐゴシック" panose="020B0600070205080204" pitchFamily="34" charset="-128"/>
              </a:rPr>
              <a:t>Course in Charge</a:t>
            </a:r>
            <a:r>
              <a:rPr lang="en-US" dirty="0">
                <a:ea typeface="ＭＳ Ｐゴシック" panose="020B0600070205080204" pitchFamily="34" charset="-128"/>
              </a:rPr>
              <a:t>:			</a:t>
            </a:r>
            <a:r>
              <a:rPr lang="en-US" i="1" dirty="0">
                <a:ea typeface="ＭＳ Ｐゴシック" panose="020B0600070205080204" pitchFamily="34" charset="-128"/>
              </a:rPr>
              <a:t>Co-instructor</a:t>
            </a:r>
            <a:r>
              <a:rPr lang="en-US" dirty="0">
                <a:ea typeface="ＭＳ Ｐゴシック" panose="020B0600070205080204" pitchFamily="34" charset="-128"/>
              </a:rPr>
              <a:t>:</a:t>
            </a:r>
          </a:p>
          <a:p>
            <a:pPr lvl="1">
              <a:buFontTx/>
              <a:buNone/>
            </a:pPr>
            <a:r>
              <a:rPr lang="en-US" b="1" dirty="0">
                <a:ea typeface="ＭＳ Ｐゴシック" panose="020B0600070205080204" pitchFamily="34" charset="-128"/>
              </a:rPr>
              <a:t>Prof. </a:t>
            </a:r>
            <a:r>
              <a:rPr lang="en-US" b="1" dirty="0" err="1">
                <a:ea typeface="ＭＳ Ｐゴシック" panose="020B0600070205080204" pitchFamily="34" charset="-128"/>
              </a:rPr>
              <a:t>Viraj</a:t>
            </a:r>
            <a:r>
              <a:rPr lang="en-US" b="1" dirty="0">
                <a:ea typeface="ＭＳ Ｐゴシック" panose="020B0600070205080204" pitchFamily="34" charset="-128"/>
              </a:rPr>
              <a:t> Kumar			Prof. </a:t>
            </a:r>
            <a:r>
              <a:rPr lang="en-US" b="1" dirty="0" err="1">
                <a:ea typeface="ＭＳ Ｐゴシック" panose="020B0600070205080204" pitchFamily="34" charset="-128"/>
              </a:rPr>
              <a:t>Madhura</a:t>
            </a:r>
            <a:r>
              <a:rPr lang="en-US" b="1" dirty="0">
                <a:ea typeface="ＭＳ Ｐゴシック" panose="020B0600070205080204" pitchFamily="34" charset="-128"/>
              </a:rPr>
              <a:t> V.</a:t>
            </a:r>
          </a:p>
          <a:p>
            <a:pPr lvl="1">
              <a:buFontTx/>
              <a:buNone/>
            </a:pPr>
            <a:r>
              <a:rPr lang="en-US" b="1" dirty="0">
                <a:ea typeface="ＭＳ Ｐゴシック" panose="020B0600070205080204" pitchFamily="34" charset="-128"/>
                <a:hlinkClick r:id="rId3"/>
              </a:rPr>
              <a:t>viraj.kumar@pes.edu</a:t>
            </a:r>
            <a:r>
              <a:rPr lang="en-US" b="1" dirty="0">
                <a:ea typeface="ＭＳ Ｐゴシック" panose="020B0600070205080204" pitchFamily="34" charset="-128"/>
              </a:rPr>
              <a:t>			</a:t>
            </a:r>
            <a:r>
              <a:rPr lang="en-US" b="1" dirty="0">
                <a:ea typeface="ＭＳ Ｐゴシック" panose="020B0600070205080204" pitchFamily="34" charset="-128"/>
                <a:hlinkClick r:id="rId4"/>
              </a:rPr>
              <a:t>madhura.v.madhu@gmail.com</a:t>
            </a:r>
            <a:endParaRPr lang="en-US" b="1" dirty="0">
              <a:ea typeface="ＭＳ Ｐゴシック" panose="020B0600070205080204" pitchFamily="34" charset="-128"/>
            </a:endParaRPr>
          </a:p>
          <a:p>
            <a:pPr lvl="1">
              <a:buFontTx/>
              <a:buNone/>
            </a:pPr>
            <a:r>
              <a:rPr lang="en-US" dirty="0">
                <a:ea typeface="ＭＳ Ｐゴシック" panose="020B0600070205080204" pitchFamily="34" charset="-128"/>
              </a:rPr>
              <a:t>Office: opp. Room B-301		Office: Staff Room (Ground </a:t>
            </a:r>
            <a:r>
              <a:rPr lang="en-US" dirty="0" err="1">
                <a:ea typeface="ＭＳ Ｐゴシック" panose="020B0600070205080204" pitchFamily="34" charset="-128"/>
              </a:rPr>
              <a:t>Flr</a:t>
            </a:r>
            <a:r>
              <a:rPr lang="en-US" dirty="0">
                <a:ea typeface="ＭＳ Ｐゴシック" panose="020B0600070205080204" pitchFamily="34" charset="-128"/>
              </a:rPr>
              <a:t>)</a:t>
            </a:r>
          </a:p>
          <a:p>
            <a:pPr lvl="1">
              <a:buFontTx/>
              <a:buNone/>
            </a:pPr>
            <a:endParaRPr lang="en-US" dirty="0">
              <a:ea typeface="ＭＳ Ｐゴシック" panose="020B0600070205080204" pitchFamily="34" charset="-128"/>
            </a:endParaRPr>
          </a:p>
          <a:p>
            <a:r>
              <a:rPr lang="en-US" i="1" dirty="0">
                <a:ea typeface="ＭＳ Ｐゴシック" panose="020B0600070205080204" pitchFamily="34" charset="-128"/>
              </a:rPr>
              <a:t>Course policies</a:t>
            </a:r>
            <a:r>
              <a:rPr lang="en-US" dirty="0">
                <a:ea typeface="ＭＳ Ｐゴシック" panose="020B0600070205080204" pitchFamily="34" charset="-128"/>
              </a:rPr>
              <a:t>:</a:t>
            </a:r>
          </a:p>
          <a:p>
            <a:pPr lvl="1"/>
            <a:r>
              <a:rPr lang="en-US" dirty="0">
                <a:ea typeface="ＭＳ Ｐゴシック" panose="020B0600070205080204" pitchFamily="34" charset="-128"/>
              </a:rPr>
              <a:t>T1 and T2 are computer-based and worth 15% each</a:t>
            </a:r>
          </a:p>
          <a:p>
            <a:pPr lvl="1"/>
            <a:r>
              <a:rPr lang="en-US" dirty="0">
                <a:ea typeface="ＭＳ Ｐゴシック" panose="020B0600070205080204" pitchFamily="34" charset="-128"/>
              </a:rPr>
              <a:t>Comprehensive Final is written and worth 40%</a:t>
            </a:r>
          </a:p>
          <a:p>
            <a:pPr lvl="1"/>
            <a:r>
              <a:rPr lang="en-US" dirty="0">
                <a:ea typeface="ＭＳ Ｐゴシック" panose="020B0600070205080204" pitchFamily="34" charset="-128"/>
              </a:rPr>
              <a:t>One A4-sized handwritten cheat-sheet allowed on all exams</a:t>
            </a:r>
          </a:p>
          <a:p>
            <a:pPr lvl="1"/>
            <a:r>
              <a:rPr lang="en-US" dirty="0">
                <a:ea typeface="ＭＳ Ｐゴシック" panose="020B0600070205080204" pitchFamily="34" charset="-128"/>
              </a:rPr>
              <a:t>T3 policy</a:t>
            </a:r>
          </a:p>
          <a:p>
            <a:pPr lvl="1"/>
            <a:r>
              <a:rPr lang="en-US" dirty="0">
                <a:ea typeface="ＭＳ Ｐゴシック" panose="020B0600070205080204" pitchFamily="34" charset="-128"/>
              </a:rPr>
              <a:t>Project (groups of 2 or 3, no exceptions): Part 1 (5%) and Part 2 (20%)</a:t>
            </a:r>
          </a:p>
          <a:p>
            <a:endParaRPr lang="en-US" dirty="0">
              <a:ea typeface="ＭＳ Ｐゴシック" panose="020B0600070205080204" pitchFamily="34" charset="-128"/>
            </a:endParaRPr>
          </a:p>
          <a:p>
            <a:r>
              <a:rPr lang="en-US" b="1" dirty="0">
                <a:ea typeface="ＭＳ Ｐゴシック" panose="020B0600070205080204" pitchFamily="34" charset="-128"/>
              </a:rPr>
              <a:t>Cheating Policy</a:t>
            </a:r>
            <a:r>
              <a:rPr lang="en-US" dirty="0">
                <a:ea typeface="ＭＳ Ｐゴシック" panose="020B0600070205080204" pitchFamily="34" charset="-128"/>
              </a:rPr>
              <a:t>: Any attempt to pass off someone else’s work as your own, or to assist someone else (actively or passively) in such an effort, is considered cheating. The penalty for any such offence will be zero for </a:t>
            </a:r>
            <a:r>
              <a:rPr lang="en-US" b="1" u="sng" dirty="0">
                <a:ea typeface="ＭＳ Ｐゴシック" panose="020B0600070205080204" pitchFamily="34" charset="-128"/>
              </a:rPr>
              <a:t>all</a:t>
            </a:r>
            <a:r>
              <a:rPr lang="en-US" dirty="0">
                <a:ea typeface="ＭＳ Ｐゴシック" panose="020B0600070205080204" pitchFamily="34" charset="-128"/>
              </a:rPr>
              <a:t> involved students.</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638657"/>
    </mc:Choice>
    <mc:Fallback>
      <p:transition spd="slow" advTm="6386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p:txBody>
          <a:bodyPr/>
          <a:lstStyle>
            <a:lvl1pPr defTabSz="1019175" eaLnBrk="0" hangingPunct="0">
              <a:defRPr sz="2000">
                <a:solidFill>
                  <a:schemeClr val="tx1"/>
                </a:solidFill>
                <a:latin typeface="Trebuchet MS" panose="020B0603020202020204" pitchFamily="34" charset="0"/>
                <a:ea typeface="ＭＳ Ｐゴシック" panose="020B0600070205080204" pitchFamily="34" charset="-128"/>
              </a:defRPr>
            </a:lvl1pPr>
            <a:lvl2pPr marL="742950" indent="-285750" defTabSz="1019175" eaLnBrk="0" hangingPunct="0">
              <a:defRPr sz="2000">
                <a:solidFill>
                  <a:schemeClr val="tx1"/>
                </a:solidFill>
                <a:latin typeface="Trebuchet MS" panose="020B0603020202020204" pitchFamily="34" charset="0"/>
                <a:ea typeface="ＭＳ Ｐゴシック" panose="020B0600070205080204" pitchFamily="34" charset="-128"/>
              </a:defRPr>
            </a:lvl2pPr>
            <a:lvl3pPr marL="1143000" indent="-228600" defTabSz="1019175" eaLnBrk="0" hangingPunct="0">
              <a:defRPr sz="2000">
                <a:solidFill>
                  <a:schemeClr val="tx1"/>
                </a:solidFill>
                <a:latin typeface="Trebuchet MS" panose="020B0603020202020204" pitchFamily="34" charset="0"/>
                <a:ea typeface="ＭＳ Ｐゴシック" panose="020B0600070205080204" pitchFamily="34" charset="-128"/>
              </a:defRPr>
            </a:lvl3pPr>
            <a:lvl4pPr marL="1600200" indent="-228600" defTabSz="1019175" eaLnBrk="0" hangingPunct="0">
              <a:defRPr sz="2000">
                <a:solidFill>
                  <a:schemeClr val="tx1"/>
                </a:solidFill>
                <a:latin typeface="Trebuchet MS" panose="020B0603020202020204" pitchFamily="34" charset="0"/>
                <a:ea typeface="ＭＳ Ｐゴシック" panose="020B0600070205080204" pitchFamily="34" charset="-128"/>
              </a:defRPr>
            </a:lvl4pPr>
            <a:lvl5pPr marL="2057400" indent="-228600" defTabSz="1019175" eaLnBrk="0" hangingPunct="0">
              <a:defRPr sz="2000">
                <a:solidFill>
                  <a:schemeClr val="tx1"/>
                </a:solidFill>
                <a:latin typeface="Trebuchet MS" panose="020B0603020202020204" pitchFamily="34" charset="0"/>
                <a:ea typeface="ＭＳ Ｐゴシック" panose="020B0600070205080204" pitchFamily="34" charset="-128"/>
              </a:defRPr>
            </a:lvl5pPr>
            <a:lvl6pPr marL="25146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6pPr>
            <a:lvl7pPr marL="29718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7pPr>
            <a:lvl8pPr marL="34290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8pPr>
            <a:lvl9pPr marL="3886200" indent="-228600" defTabSz="1019175" eaLnBrk="0" fontAlgn="base" hangingPunct="0">
              <a:spcBef>
                <a:spcPct val="0"/>
              </a:spcBef>
              <a:spcAft>
                <a:spcPct val="0"/>
              </a:spcAft>
              <a:defRPr sz="2000">
                <a:solidFill>
                  <a:schemeClr val="tx1"/>
                </a:solidFill>
                <a:latin typeface="Trebuchet MS" panose="020B0603020202020204" pitchFamily="34" charset="0"/>
                <a:ea typeface="ＭＳ Ｐゴシック" panose="020B0600070205080204" pitchFamily="34" charset="-128"/>
              </a:defRPr>
            </a:lvl9pPr>
          </a:lstStyle>
          <a:p>
            <a:fld id="{9C13E22D-824E-4915-BD22-DBEEB63D1648}" type="slidenum">
              <a:rPr lang="en-US" sz="1600"/>
              <a:pPr/>
              <a:t>3</a:t>
            </a:fld>
            <a:endParaRPr lang="en-US" sz="1600"/>
          </a:p>
        </p:txBody>
      </p:sp>
      <p:sp>
        <p:nvSpPr>
          <p:cNvPr id="5123" name="Rectangle 2"/>
          <p:cNvSpPr>
            <a:spLocks noGrp="1" noChangeArrowheads="1"/>
          </p:cNvSpPr>
          <p:nvPr>
            <p:ph type="title"/>
          </p:nvPr>
        </p:nvSpPr>
        <p:spPr/>
        <p:txBody>
          <a:bodyPr/>
          <a:lstStyle/>
          <a:p>
            <a:r>
              <a:rPr lang="en-US" dirty="0">
                <a:ea typeface="ＭＳ Ｐゴシック" panose="020B0600070205080204" pitchFamily="34" charset="-128"/>
              </a:rPr>
              <a:t>Course Project: Two Options</a:t>
            </a:r>
          </a:p>
        </p:txBody>
      </p:sp>
      <p:sp>
        <p:nvSpPr>
          <p:cNvPr id="5124" name="Rectangle 3"/>
          <p:cNvSpPr>
            <a:spLocks noGrp="1" noChangeArrowheads="1"/>
          </p:cNvSpPr>
          <p:nvPr>
            <p:ph type="body" idx="1"/>
          </p:nvPr>
        </p:nvSpPr>
        <p:spPr/>
        <p:txBody>
          <a:bodyPr/>
          <a:lstStyle/>
          <a:p>
            <a:endParaRPr lang="en-US" dirty="0">
              <a:ea typeface="ＭＳ Ｐゴシック" panose="020B0600070205080204" pitchFamily="34" charset="-128"/>
            </a:endParaRPr>
          </a:p>
          <a:p>
            <a:pPr marL="457200" indent="-457200">
              <a:buFont typeface="+mj-lt"/>
              <a:buAutoNum type="arabicPeriod"/>
            </a:pPr>
            <a:r>
              <a:rPr lang="en-US" b="1" dirty="0">
                <a:ea typeface="ＭＳ Ｐゴシック" panose="020B0600070205080204" pitchFamily="34" charset="-128"/>
              </a:rPr>
              <a:t>Fast track</a:t>
            </a:r>
            <a:r>
              <a:rPr lang="en-US" dirty="0">
                <a:ea typeface="ＭＳ Ｐゴシック" panose="020B0600070205080204" pitchFamily="34" charset="-128"/>
              </a:rPr>
              <a:t>: Complete project in </a:t>
            </a:r>
            <a:r>
              <a:rPr lang="en-US" i="1" dirty="0">
                <a:ea typeface="ＭＳ Ｐゴシック" panose="020B0600070205080204" pitchFamily="34" charset="-128"/>
              </a:rPr>
              <a:t>Data Structures Made Easy</a:t>
            </a:r>
            <a:r>
              <a:rPr lang="en-US" dirty="0">
                <a:ea typeface="ＭＳ Ｐゴシック" panose="020B0600070205080204" pitchFamily="34" charset="-128"/>
              </a:rPr>
              <a:t> (UCSD); coursera.org/learn/data-structures-optimizing-performance (Java)</a:t>
            </a:r>
          </a:p>
          <a:p>
            <a:pPr lvl="1"/>
            <a:r>
              <a:rPr lang="en-US" dirty="0">
                <a:ea typeface="ＭＳ Ｐゴシック" panose="020B0600070205080204" pitchFamily="34" charset="-128"/>
              </a:rPr>
              <a:t>NOT: coursera.org/learn/data-structures</a:t>
            </a:r>
          </a:p>
          <a:p>
            <a:pPr lvl="1"/>
            <a:r>
              <a:rPr lang="en-US" dirty="0">
                <a:ea typeface="ＭＳ Ｐゴシック" panose="020B0600070205080204" pitchFamily="34" charset="-128"/>
              </a:rPr>
              <a:t>Register by Aug 6, complete work by Sept 11, viva date TBA</a:t>
            </a:r>
          </a:p>
          <a:p>
            <a:pPr marL="457200" indent="-457200">
              <a:buFont typeface="+mj-lt"/>
              <a:buAutoNum type="arabicPeriod"/>
            </a:pPr>
            <a:endParaRPr lang="en-US" dirty="0">
              <a:ea typeface="ＭＳ Ｐゴシック" panose="020B0600070205080204" pitchFamily="34" charset="-128"/>
            </a:endParaRPr>
          </a:p>
          <a:p>
            <a:pPr marL="457200" indent="-457200">
              <a:buFont typeface="+mj-lt"/>
              <a:buAutoNum type="arabicPeriod"/>
            </a:pPr>
            <a:r>
              <a:rPr lang="en-US" b="1" dirty="0">
                <a:ea typeface="ＭＳ Ｐゴシック" panose="020B0600070205080204" pitchFamily="34" charset="-128"/>
              </a:rPr>
              <a:t>Regular track</a:t>
            </a:r>
            <a:r>
              <a:rPr lang="en-US" dirty="0">
                <a:ea typeface="ＭＳ Ｐゴシック" panose="020B0600070205080204" pitchFamily="34" charset="-128"/>
              </a:rPr>
              <a:t>: Complete in-course project (any language other than C)</a:t>
            </a:r>
          </a:p>
          <a:p>
            <a:pPr lvl="1"/>
            <a:r>
              <a:rPr lang="en-US" dirty="0">
                <a:ea typeface="ＭＳ Ｐゴシック" panose="020B0600070205080204" pitchFamily="34" charset="-128"/>
              </a:rPr>
              <a:t>Can combine this with other course projects (e.g., Web Tech.)</a:t>
            </a:r>
          </a:p>
          <a:p>
            <a:endParaRPr lang="en-US" dirty="0">
              <a:ea typeface="ＭＳ Ｐゴシック" panose="020B0600070205080204" pitchFamily="34" charset="-128"/>
            </a:endParaRPr>
          </a:p>
          <a:p>
            <a:r>
              <a:rPr lang="en-US" dirty="0">
                <a:ea typeface="ＭＳ Ｐゴシック" panose="020B0600070205080204" pitchFamily="34" charset="-128"/>
              </a:rPr>
              <a:t>Common concept: Edit Distance between two words (operations allowed: insert, modify, delete one letter at a time)</a:t>
            </a:r>
          </a:p>
          <a:p>
            <a:pPr lvl="1"/>
            <a:r>
              <a:rPr lang="en-US" dirty="0">
                <a:ea typeface="ＭＳ Ｐゴシック" panose="020B0600070205080204" pitchFamily="34" charset="-128"/>
              </a:rPr>
              <a:t>e.g., </a:t>
            </a:r>
            <a:r>
              <a:rPr lang="en-US" dirty="0">
                <a:solidFill>
                  <a:srgbClr val="0070C0"/>
                </a:solidFill>
                <a:ea typeface="ＭＳ Ｐゴシック" panose="020B0600070205080204" pitchFamily="34" charset="-128"/>
              </a:rPr>
              <a:t>time</a:t>
            </a:r>
            <a:r>
              <a:rPr lang="en-US" dirty="0">
                <a:ea typeface="ＭＳ Ｐゴシック" panose="020B0600070205080204" pitchFamily="34" charset="-128"/>
              </a:rPr>
              <a:t> </a:t>
            </a:r>
            <a:r>
              <a:rPr lang="en-US" dirty="0">
                <a:ea typeface="ＭＳ Ｐゴシック" panose="020B0600070205080204" pitchFamily="34" charset="-128"/>
                <a:sym typeface="Wingdings" panose="05000000000000000000" pitchFamily="2" charset="2"/>
              </a:rPr>
              <a:t> </a:t>
            </a:r>
            <a:r>
              <a:rPr lang="en-US" dirty="0" err="1">
                <a:solidFill>
                  <a:srgbClr val="FF0000"/>
                </a:solidFill>
                <a:ea typeface="ＭＳ Ｐゴシック" panose="020B0600070205080204" pitchFamily="34" charset="-128"/>
                <a:sym typeface="Wingdings" panose="05000000000000000000" pitchFamily="2" charset="2"/>
              </a:rPr>
              <a:t>s</a:t>
            </a:r>
            <a:r>
              <a:rPr lang="en-US" dirty="0" err="1">
                <a:solidFill>
                  <a:srgbClr val="0070C0"/>
                </a:solidFill>
                <a:ea typeface="ＭＳ Ｐゴシック" panose="020B0600070205080204" pitchFamily="34" charset="-128"/>
                <a:sym typeface="Wingdings" panose="05000000000000000000" pitchFamily="2" charset="2"/>
              </a:rPr>
              <a:t>time</a:t>
            </a:r>
            <a:r>
              <a:rPr lang="en-US" dirty="0">
                <a:ea typeface="ＭＳ Ｐゴシック" panose="020B0600070205080204" pitchFamily="34" charset="-128"/>
                <a:sym typeface="Wingdings" panose="05000000000000000000" pitchFamily="2" charset="2"/>
              </a:rPr>
              <a:t>  </a:t>
            </a:r>
            <a:r>
              <a:rPr lang="en-US" dirty="0" err="1">
                <a:solidFill>
                  <a:srgbClr val="FF0000"/>
                </a:solidFill>
                <a:ea typeface="ＭＳ Ｐゴシック" panose="020B0600070205080204" pitchFamily="34" charset="-128"/>
                <a:sym typeface="Wingdings" panose="05000000000000000000" pitchFamily="2" charset="2"/>
              </a:rPr>
              <a:t>sp</a:t>
            </a:r>
            <a:r>
              <a:rPr lang="en-US" dirty="0" err="1">
                <a:solidFill>
                  <a:srgbClr val="0070C0"/>
                </a:solidFill>
                <a:ea typeface="ＭＳ Ｐゴシック" panose="020B0600070205080204" pitchFamily="34" charset="-128"/>
                <a:sym typeface="Wingdings" panose="05000000000000000000" pitchFamily="2" charset="2"/>
              </a:rPr>
              <a:t>ime</a:t>
            </a:r>
            <a:r>
              <a:rPr lang="en-US" dirty="0">
                <a:ea typeface="ＭＳ Ｐゴシック" panose="020B0600070205080204" pitchFamily="34" charset="-128"/>
                <a:sym typeface="Wingdings" panose="05000000000000000000" pitchFamily="2" charset="2"/>
              </a:rPr>
              <a:t>  </a:t>
            </a:r>
            <a:r>
              <a:rPr lang="en-US" dirty="0" err="1">
                <a:solidFill>
                  <a:srgbClr val="FF0000"/>
                </a:solidFill>
                <a:ea typeface="ＭＳ Ｐゴシック" panose="020B0600070205080204" pitchFamily="34" charset="-128"/>
                <a:sym typeface="Wingdings" panose="05000000000000000000" pitchFamily="2" charset="2"/>
              </a:rPr>
              <a:t>spa</a:t>
            </a:r>
            <a:r>
              <a:rPr lang="en-US" dirty="0" err="1">
                <a:solidFill>
                  <a:srgbClr val="0070C0"/>
                </a:solidFill>
                <a:ea typeface="ＭＳ Ｐゴシック" panose="020B0600070205080204" pitchFamily="34" charset="-128"/>
                <a:sym typeface="Wingdings" panose="05000000000000000000" pitchFamily="2" charset="2"/>
              </a:rPr>
              <a:t>me</a:t>
            </a:r>
            <a:r>
              <a:rPr lang="en-US" dirty="0">
                <a:ea typeface="ＭＳ Ｐゴシック" panose="020B0600070205080204" pitchFamily="34" charset="-128"/>
                <a:sym typeface="Wingdings" panose="05000000000000000000" pitchFamily="2" charset="2"/>
              </a:rPr>
              <a:t>  </a:t>
            </a:r>
            <a:r>
              <a:rPr lang="en-US" dirty="0">
                <a:solidFill>
                  <a:srgbClr val="FF0000"/>
                </a:solidFill>
                <a:ea typeface="ＭＳ Ｐゴシック" panose="020B0600070205080204" pitchFamily="34" charset="-128"/>
                <a:sym typeface="Wingdings" panose="05000000000000000000" pitchFamily="2" charset="2"/>
              </a:rPr>
              <a:t>spac</a:t>
            </a:r>
            <a:r>
              <a:rPr lang="en-US" dirty="0">
                <a:solidFill>
                  <a:srgbClr val="0070C0"/>
                </a:solidFill>
                <a:ea typeface="ＭＳ Ｐゴシック" panose="020B0600070205080204" pitchFamily="34" charset="-128"/>
                <a:sym typeface="Wingdings" panose="05000000000000000000" pitchFamily="2" charset="2"/>
              </a:rPr>
              <a:t>e</a:t>
            </a:r>
            <a:r>
              <a:rPr lang="en-US" dirty="0">
                <a:ea typeface="ＭＳ Ｐゴシック" panose="020B0600070205080204" pitchFamily="34" charset="-128"/>
                <a:sym typeface="Wingdings" panose="05000000000000000000" pitchFamily="2" charset="2"/>
              </a:rPr>
              <a:t> (edit distance = 4)</a:t>
            </a:r>
          </a:p>
          <a:p>
            <a:endParaRPr lang="en-US" dirty="0">
              <a:ea typeface="ＭＳ Ｐゴシック" panose="020B0600070205080204" pitchFamily="34" charset="-128"/>
              <a:sym typeface="Wingdings" panose="05000000000000000000" pitchFamily="2" charset="2"/>
            </a:endParaRPr>
          </a:p>
          <a:p>
            <a:r>
              <a:rPr lang="en-US" dirty="0">
                <a:ea typeface="ＭＳ Ｐゴシック" panose="020B0600070205080204" pitchFamily="34" charset="-128"/>
                <a:sym typeface="Wingdings" panose="05000000000000000000" pitchFamily="2" charset="2"/>
              </a:rPr>
              <a:t>A twist: intermediate words must be valid English words (vocab. game)</a:t>
            </a:r>
          </a:p>
          <a:p>
            <a:pPr lvl="1"/>
            <a:r>
              <a:rPr lang="en-US" dirty="0">
                <a:ea typeface="ＭＳ Ｐゴシック" panose="020B0600070205080204" pitchFamily="34" charset="-128"/>
                <a:sym typeface="Wingdings" panose="05000000000000000000" pitchFamily="2" charset="2"/>
              </a:rPr>
              <a:t>time  tame  fame  face  pace  space (edit distance = 5)</a:t>
            </a:r>
            <a:endParaRPr lang="en-US" dirty="0">
              <a:ea typeface="ＭＳ Ｐゴシック" panose="020B0600070205080204" pitchFamily="34" charset="-128"/>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251211"/>
    </mc:Choice>
    <mc:Fallback>
      <p:transition spd="slow" advTm="251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56.7|1.6|46.2|34|31.7|39.2|84.2|50|77|9.9"/>
</p:tagLst>
</file>

<file path=ppt/tags/tag2.xml><?xml version="1.0" encoding="utf-8"?>
<p:tagLst xmlns:a="http://schemas.openxmlformats.org/drawingml/2006/main" xmlns:r="http://schemas.openxmlformats.org/officeDocument/2006/relationships" xmlns:p="http://schemas.openxmlformats.org/presentationml/2006/main">
  <p:tag name="TIMING" val="|4.5|54.8|39.9|101"/>
</p:tagLst>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rebuchet MS"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rebuchet MS" pitchFamily="-65"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12328</TotalTime>
  <Words>194</Words>
  <Application>Microsoft Office PowerPoint</Application>
  <PresentationFormat>Custom</PresentationFormat>
  <Paragraphs>38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Welcome to CS202!</vt:lpstr>
      <vt:lpstr>Instructor Details and Course Overview</vt:lpstr>
      <vt:lpstr>Course Project: Two Options</vt:lpstr>
    </vt:vector>
  </TitlesOfParts>
  <Company>PESIT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subject>CS205 @ PESIT</dc:subject>
  <dc:creator>Viraj Kumar</dc:creator>
  <dc:description>©2001-2003 Howard Huang</dc:description>
  <cp:lastModifiedBy>Admin</cp:lastModifiedBy>
  <cp:revision>191</cp:revision>
  <cp:lastPrinted>2004-02-18T15:26:01Z</cp:lastPrinted>
  <dcterms:created xsi:type="dcterms:W3CDTF">2003-01-14T01:32:12Z</dcterms:created>
  <dcterms:modified xsi:type="dcterms:W3CDTF">2018-09-05T13:45:12Z</dcterms:modified>
</cp:coreProperties>
</file>