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5" r:id="rId2"/>
    <p:sldId id="313" r:id="rId3"/>
    <p:sldId id="314" r:id="rId4"/>
    <p:sldId id="315" r:id="rId5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157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Course Project: Two Options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a typeface="ＭＳ Ｐゴシック" panose="020B0600070205080204" pitchFamily="34" charset="-128"/>
              </a:rPr>
              <a:t>Fast track</a:t>
            </a:r>
            <a:r>
              <a:rPr lang="en-US" dirty="0">
                <a:ea typeface="ＭＳ Ｐゴシック" panose="020B0600070205080204" pitchFamily="34" charset="-128"/>
              </a:rPr>
              <a:t>: Complete project in </a:t>
            </a:r>
            <a:r>
              <a:rPr lang="en-US" i="1" dirty="0">
                <a:ea typeface="ＭＳ Ｐゴシック" panose="020B0600070205080204" pitchFamily="34" charset="-128"/>
              </a:rPr>
              <a:t>Data Structures Made Easy</a:t>
            </a:r>
            <a:r>
              <a:rPr lang="en-US" dirty="0">
                <a:ea typeface="ＭＳ Ｐゴシック" panose="020B0600070205080204" pitchFamily="34" charset="-128"/>
              </a:rPr>
              <a:t> (UCSD); coursera.org/learn/data-structures-optimizing-performance (Java)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NOT: coursera.org/learn/data-structures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Register by Aug 6, complete work by Sept 11, viva date TBA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a typeface="ＭＳ Ｐゴシック" panose="020B0600070205080204" pitchFamily="34" charset="-128"/>
              </a:rPr>
              <a:t>Regular track</a:t>
            </a:r>
            <a:r>
              <a:rPr lang="en-US" dirty="0">
                <a:ea typeface="ＭＳ Ｐゴシック" panose="020B0600070205080204" pitchFamily="34" charset="-128"/>
              </a:rPr>
              <a:t>: Complete in-course project (any language other than C)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Can combine this with other course projects (e.g., Web Tech.)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Common concept: Edit Distance between two words (operations allowed: insert, modify, delete one letter at a time)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e.g., </a:t>
            </a:r>
            <a:r>
              <a:rPr 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time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</a:t>
            </a:r>
            <a:r>
              <a:rPr lang="en-US" dirty="0" err="1">
                <a:solidFill>
                  <a:srgbClr val="0070C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time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sp</a:t>
            </a:r>
            <a:r>
              <a:rPr lang="en-US" dirty="0" err="1">
                <a:solidFill>
                  <a:srgbClr val="0070C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ime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spa</a:t>
            </a:r>
            <a:r>
              <a:rPr lang="en-US" dirty="0" err="1">
                <a:solidFill>
                  <a:srgbClr val="0070C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me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spac</a:t>
            </a:r>
            <a:r>
              <a:rPr lang="en-US" dirty="0">
                <a:solidFill>
                  <a:srgbClr val="0070C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e</a:t>
            </a:r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(edit distance = 4)</a:t>
            </a:r>
          </a:p>
          <a:p>
            <a:endParaRPr 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 twist: intermediate words must be valid English words (vocab. game)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time  tame  fame  face  pace  space (edit distance = 5)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3D1EF-64A4-4EA8-A1A4-A896F52543DF}" type="slidenum">
              <a:rPr lang="en-US" sz="1600"/>
              <a:pPr/>
              <a:t>2</a:t>
            </a:fld>
            <a:endParaRPr 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Data Structures in 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IEEE Spectrum: Top Programming Languages, July 26, 2016</a:t>
            </a:r>
          </a:p>
          <a:p>
            <a:pPr marL="509588" lvl="1" indent="0">
              <a:buNone/>
            </a:pPr>
            <a:r>
              <a:rPr lang="en-US" sz="1800" dirty="0">
                <a:ea typeface="ＭＳ Ｐゴシック" panose="020B0600070205080204" pitchFamily="34" charset="-128"/>
              </a:rPr>
              <a:t>spectrum.ieee.org/static/interactive-the-top-programming-languages-2016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3382780" y="457200"/>
            <a:ext cx="2590800" cy="519113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6415790" y="444162"/>
            <a:ext cx="304800" cy="519113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382837"/>
            <a:ext cx="5981700" cy="503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5032" y="3020357"/>
            <a:ext cx="2209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two years in second place, C has finally edged out Java for the top spot. Staying in the top five, Python has swapped places with C++ to take the No. 3 position, and C# has fallen out of the top five to be replaced with 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7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57"/>
    </mc:Choice>
    <mc:Fallback xmlns="">
      <p:transition spd="slow" advTm="638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  <p:bldP spid="2" grpId="0" animBg="1"/>
      <p:bldP spid="6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happens when this program is compiled and run?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0) { return 0;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a[n-1];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array[3] = {1, 2, -3};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f(array, 3));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Now, let us make one modification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67790" y="2983920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f(a, n-1);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2400" y="642726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86491" y="5413991"/>
            <a:ext cx="2739211" cy="1061831"/>
            <a:chOff x="6686491" y="5413991"/>
            <a:chExt cx="2739211" cy="1061831"/>
          </a:xfrm>
        </p:grpSpPr>
        <p:sp>
          <p:nvSpPr>
            <p:cNvPr id="7" name="TextBox 6"/>
            <p:cNvSpPr txBox="1"/>
            <p:nvPr/>
          </p:nvSpPr>
          <p:spPr>
            <a:xfrm>
              <a:off x="7086600" y="5460159"/>
              <a:ext cx="233910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address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local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486436" y="5614046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86490" y="4605260"/>
            <a:ext cx="3046988" cy="707886"/>
            <a:chOff x="6686490" y="4605260"/>
            <a:chExt cx="3046988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7086600" y="4605260"/>
              <a:ext cx="26468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array, n = 3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6717268" y="475914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 flipH="1" flipV="1">
            <a:off x="3733800" y="4789924"/>
            <a:ext cx="3352800" cy="3385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686490" y="3750361"/>
            <a:ext cx="3046988" cy="707886"/>
            <a:chOff x="6686490" y="3750361"/>
            <a:chExt cx="3046988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7086600" y="3750361"/>
              <a:ext cx="26468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array, n = 2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717268" y="3904248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 bwMode="auto">
          <a:xfrm flipH="1" flipV="1">
            <a:off x="3733800" y="3352800"/>
            <a:ext cx="3352800" cy="966495"/>
          </a:xfrm>
          <a:prstGeom prst="straightConnector1">
            <a:avLst/>
          </a:prstGeom>
          <a:ln w="38100">
            <a:solidFill>
              <a:srgbClr val="3333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8516" y="4403740"/>
            <a:ext cx="319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9096" y="1943368"/>
            <a:ext cx="30788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in &lt;</a:t>
            </a:r>
            <a:r>
              <a:rPr lang="en-US" dirty="0" err="1"/>
              <a:t>stdio.h</a:t>
            </a:r>
            <a:r>
              <a:rPr lang="en-US" dirty="0"/>
              <a:t>&gt;?</a:t>
            </a:r>
          </a:p>
          <a:p>
            <a:r>
              <a:rPr lang="en-US" dirty="0"/>
              <a:t>Pass by value? reference?</a:t>
            </a:r>
          </a:p>
          <a:p>
            <a:endParaRPr lang="en-US" dirty="0"/>
          </a:p>
          <a:p>
            <a:r>
              <a:rPr lang="en-US" dirty="0"/>
              <a:t>Else needed?</a:t>
            </a:r>
          </a:p>
          <a:p>
            <a:r>
              <a:rPr lang="en-US" dirty="0"/>
              <a:t>Address calculation</a:t>
            </a:r>
          </a:p>
        </p:txBody>
      </p:sp>
    </p:spTree>
    <p:extLst>
      <p:ext uri="{BB962C8B-B14F-4D97-AF65-F5344CB8AC3E}">
        <p14:creationId xmlns:p14="http://schemas.microsoft.com/office/powerpoint/2010/main" val="32780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company is hiring, and wants to make relevant data of shortlisted candidates available to interviewers</a:t>
            </a:r>
          </a:p>
          <a:p>
            <a:pPr lvl="1"/>
            <a:r>
              <a:rPr lang="en-US" dirty="0"/>
              <a:t>in memory</a:t>
            </a:r>
          </a:p>
          <a:p>
            <a:endParaRPr lang="en-US" dirty="0"/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100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list[100];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610" y="5482280"/>
            <a:ext cx="31085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list[MAX_STUDENTS];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91653" y="2986790"/>
            <a:ext cx="2499747" cy="2057400"/>
            <a:chOff x="5257800" y="2895600"/>
            <a:chExt cx="2499747" cy="2057400"/>
          </a:xfrm>
        </p:grpSpPr>
        <p:sp>
          <p:nvSpPr>
            <p:cNvPr id="9" name="Right Brace 8"/>
            <p:cNvSpPr/>
            <p:nvPr/>
          </p:nvSpPr>
          <p:spPr bwMode="auto">
            <a:xfrm>
              <a:off x="5257800" y="2895600"/>
              <a:ext cx="304800" cy="20574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000" y="3724245"/>
              <a:ext cx="2042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Header file (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.h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7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6.7|1.6|46.2|34|31.7|39.2|84.2|50|77|9.9"/>
</p:tagLst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12804</TotalTime>
  <Words>406</Words>
  <Application>Microsoft Office PowerPoint</Application>
  <PresentationFormat>Custom</PresentationFormat>
  <Paragraphs>78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Course Project: Two Options</vt:lpstr>
      <vt:lpstr>Data Structures in C</vt:lpstr>
      <vt:lpstr>Recursion</vt:lpstr>
      <vt:lpstr>Structures and Pointers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223</cp:revision>
  <cp:lastPrinted>2004-02-18T15:26:01Z</cp:lastPrinted>
  <dcterms:created xsi:type="dcterms:W3CDTF">2003-01-14T01:32:12Z</dcterms:created>
  <dcterms:modified xsi:type="dcterms:W3CDTF">2016-08-02T10:47:46Z</dcterms:modified>
</cp:coreProperties>
</file>