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772400" cx="10058400"/>
  <p:notesSz cx="9601200" cy="7315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79FC74D-4A2E-4938-B916-4F74CE8B77C0}">
  <a:tblStyle styleId="{D79FC74D-4A2E-4938-B916-4F74CE8B77C0}"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F6"/>
          </a:solidFill>
        </a:fill>
      </a:tcStyle>
    </a:wholeTbl>
    <a:band1H>
      <a:tcTxStyle/>
      <a:tcStyle>
        <a:fill>
          <a:solidFill>
            <a:srgbClr val="CCCCEC"/>
          </a:solidFill>
        </a:fill>
      </a:tcStyle>
    </a:band1H>
    <a:band2H>
      <a:tcTxStyle/>
    </a:band2H>
    <a:band1V>
      <a:tcTxStyle/>
      <a:tcStyle>
        <a:fill>
          <a:solidFill>
            <a:srgbClr val="CCCCEC"/>
          </a:solidFill>
        </a:fill>
      </a:tcStyle>
    </a:band1V>
    <a:band2V>
      <a:tcTxStyle/>
    </a:band2V>
    <a:lastCol>
      <a:tcTxStyle b="on" i="off">
        <a:font>
          <a:latin typeface="Trebuchet MS"/>
          <a:ea typeface="Trebuchet MS"/>
          <a:cs typeface="Trebuchet MS"/>
        </a:font>
        <a:schemeClr val="lt1"/>
      </a:tcTxStyle>
      <a:tcStyle>
        <a:fill>
          <a:solidFill>
            <a:schemeClr val="accent2"/>
          </a:solidFill>
        </a:fill>
      </a:tcStyle>
    </a:lastCol>
    <a:firstCol>
      <a:tcTxStyle b="on" i="off">
        <a:font>
          <a:latin typeface="Trebuchet MS"/>
          <a:ea typeface="Trebuchet MS"/>
          <a:cs typeface="Trebuchet MS"/>
        </a:font>
        <a:schemeClr val="lt1"/>
      </a:tcTxStyle>
      <a:tcStyle>
        <a:fill>
          <a:solidFill>
            <a:schemeClr val="accent2"/>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838" cy="3651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4" name="Google Shape;4;n"/>
          <p:cNvSpPr txBox="1"/>
          <p:nvPr>
            <p:ph idx="10" type="dt"/>
          </p:nvPr>
        </p:nvSpPr>
        <p:spPr>
          <a:xfrm>
            <a:off x="5440363" y="0"/>
            <a:ext cx="4160837" cy="365125"/>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5" name="Google Shape;5;n"/>
          <p:cNvSpPr/>
          <p:nvPr>
            <p:ph idx="3" type="sldImg"/>
          </p:nvPr>
        </p:nvSpPr>
        <p:spPr>
          <a:xfrm>
            <a:off x="3025775" y="549275"/>
            <a:ext cx="354965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1279525" y="3475038"/>
            <a:ext cx="7042150" cy="3290887"/>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950075"/>
            <a:ext cx="4160838" cy="3651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8" name="Google Shape;8;n"/>
          <p:cNvSpPr txBox="1"/>
          <p:nvPr>
            <p:ph idx="12" type="sldNum"/>
          </p:nvPr>
        </p:nvSpPr>
        <p:spPr>
          <a:xfrm>
            <a:off x="5440363" y="6950075"/>
            <a:ext cx="4160837"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025775" y="549275"/>
            <a:ext cx="354965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87" name="Google Shape;87;p4:notes"/>
          <p:cNvSpPr txBox="1"/>
          <p:nvPr>
            <p:ph idx="1" type="body"/>
          </p:nvPr>
        </p:nvSpPr>
        <p:spPr>
          <a:xfrm>
            <a:off x="1279525" y="3475038"/>
            <a:ext cx="7042150"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88" name="Google Shape;88;p4:notes"/>
          <p:cNvSpPr txBox="1"/>
          <p:nvPr>
            <p:ph idx="12" type="sldNum"/>
          </p:nvPr>
        </p:nvSpPr>
        <p:spPr>
          <a:xfrm>
            <a:off x="5440363" y="6950075"/>
            <a:ext cx="4160837"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025775" y="549275"/>
            <a:ext cx="354965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8" name="Google Shape;98;p6:notes"/>
          <p:cNvSpPr txBox="1"/>
          <p:nvPr>
            <p:ph idx="1" type="body"/>
          </p:nvPr>
        </p:nvSpPr>
        <p:spPr>
          <a:xfrm>
            <a:off x="1279525" y="3475038"/>
            <a:ext cx="7042150"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99" name="Google Shape;99;p6:notes"/>
          <p:cNvSpPr txBox="1"/>
          <p:nvPr>
            <p:ph idx="12" type="sldNum"/>
          </p:nvPr>
        </p:nvSpPr>
        <p:spPr>
          <a:xfrm>
            <a:off x="5440363" y="6950075"/>
            <a:ext cx="4160837"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025775" y="549275"/>
            <a:ext cx="354965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6" name="Google Shape;106;p8:notes"/>
          <p:cNvSpPr txBox="1"/>
          <p:nvPr>
            <p:ph idx="1" type="body"/>
          </p:nvPr>
        </p:nvSpPr>
        <p:spPr>
          <a:xfrm>
            <a:off x="1279525" y="3475038"/>
            <a:ext cx="7042150"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07" name="Google Shape;107;p8:notes"/>
          <p:cNvSpPr txBox="1"/>
          <p:nvPr>
            <p:ph idx="12" type="sldNum"/>
          </p:nvPr>
        </p:nvSpPr>
        <p:spPr>
          <a:xfrm>
            <a:off x="5440363" y="6950075"/>
            <a:ext cx="4160837"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025775" y="549275"/>
            <a:ext cx="354965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16" name="Google Shape;116;p10:notes"/>
          <p:cNvSpPr txBox="1"/>
          <p:nvPr>
            <p:ph idx="1" type="body"/>
          </p:nvPr>
        </p:nvSpPr>
        <p:spPr>
          <a:xfrm>
            <a:off x="1279525" y="3475038"/>
            <a:ext cx="7042150"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17" name="Google Shape;117;p10:notes"/>
          <p:cNvSpPr txBox="1"/>
          <p:nvPr>
            <p:ph idx="12" type="sldNum"/>
          </p:nvPr>
        </p:nvSpPr>
        <p:spPr>
          <a:xfrm>
            <a:off x="5440363" y="6950075"/>
            <a:ext cx="4160837"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025775" y="549275"/>
            <a:ext cx="354965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29" name="Google Shape;129;p12:notes"/>
          <p:cNvSpPr txBox="1"/>
          <p:nvPr>
            <p:ph idx="1" type="body"/>
          </p:nvPr>
        </p:nvSpPr>
        <p:spPr>
          <a:xfrm>
            <a:off x="1279525" y="3475038"/>
            <a:ext cx="7042150"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0" name="Google Shape;130;p12:notes"/>
          <p:cNvSpPr txBox="1"/>
          <p:nvPr>
            <p:ph idx="12" type="sldNum"/>
          </p:nvPr>
        </p:nvSpPr>
        <p:spPr>
          <a:xfrm>
            <a:off x="5440363" y="6950075"/>
            <a:ext cx="4160837"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4:notes"/>
          <p:cNvSpPr/>
          <p:nvPr>
            <p:ph idx="2" type="sldImg"/>
          </p:nvPr>
        </p:nvSpPr>
        <p:spPr>
          <a:xfrm>
            <a:off x="3025775" y="549275"/>
            <a:ext cx="354965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4:notes"/>
          <p:cNvSpPr txBox="1"/>
          <p:nvPr>
            <p:ph idx="1" type="body"/>
          </p:nvPr>
        </p:nvSpPr>
        <p:spPr>
          <a:xfrm>
            <a:off x="1279525" y="3475038"/>
            <a:ext cx="7042150"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8" name="Google Shape;138;p14:notes"/>
          <p:cNvSpPr txBox="1"/>
          <p:nvPr>
            <p:ph idx="12" type="sldNum"/>
          </p:nvPr>
        </p:nvSpPr>
        <p:spPr>
          <a:xfrm>
            <a:off x="5440363" y="6950075"/>
            <a:ext cx="4160837"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6:notes"/>
          <p:cNvSpPr/>
          <p:nvPr>
            <p:ph idx="2" type="sldImg"/>
          </p:nvPr>
        </p:nvSpPr>
        <p:spPr>
          <a:xfrm>
            <a:off x="3025775" y="549275"/>
            <a:ext cx="354965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16:notes"/>
          <p:cNvSpPr txBox="1"/>
          <p:nvPr>
            <p:ph idx="1" type="body"/>
          </p:nvPr>
        </p:nvSpPr>
        <p:spPr>
          <a:xfrm>
            <a:off x="1279525" y="3475038"/>
            <a:ext cx="7042150"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49" name="Google Shape;149;p16:notes"/>
          <p:cNvSpPr txBox="1"/>
          <p:nvPr>
            <p:ph idx="12" type="sldNum"/>
          </p:nvPr>
        </p:nvSpPr>
        <p:spPr>
          <a:xfrm>
            <a:off x="5440363" y="6950075"/>
            <a:ext cx="4160837"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8:notes"/>
          <p:cNvSpPr/>
          <p:nvPr>
            <p:ph idx="2" type="sldImg"/>
          </p:nvPr>
        </p:nvSpPr>
        <p:spPr>
          <a:xfrm>
            <a:off x="3025775" y="549275"/>
            <a:ext cx="354965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8:notes"/>
          <p:cNvSpPr txBox="1"/>
          <p:nvPr>
            <p:ph idx="1" type="body"/>
          </p:nvPr>
        </p:nvSpPr>
        <p:spPr>
          <a:xfrm>
            <a:off x="1279525" y="3475038"/>
            <a:ext cx="7042150"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57" name="Google Shape;157;p18:notes"/>
          <p:cNvSpPr txBox="1"/>
          <p:nvPr>
            <p:ph idx="12" type="sldNum"/>
          </p:nvPr>
        </p:nvSpPr>
        <p:spPr>
          <a:xfrm>
            <a:off x="5440363" y="6950075"/>
            <a:ext cx="4160837"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533400" y="457200"/>
            <a:ext cx="9051925" cy="519113"/>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1pPr>
            <a:lvl2pPr indent="0" lvl="1"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2pPr>
            <a:lvl3pPr indent="0" lvl="2"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3pPr>
            <a:lvl4pPr indent="0" lvl="3"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4pPr>
            <a:lvl5pPr indent="0" lvl="4"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5pPr>
            <a:lvl6pPr indent="0" lvl="5" marL="4572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6pPr>
            <a:lvl7pPr indent="0" lvl="6" marL="9144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7pPr>
            <a:lvl8pPr indent="0" lvl="7" marL="13716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8pPr>
            <a:lvl9pPr indent="0" lvl="8" marL="18288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9pPr>
          </a:lstStyle>
          <a:p/>
        </p:txBody>
      </p:sp>
      <p:sp>
        <p:nvSpPr>
          <p:cNvPr id="18" name="Google Shape;18;p2"/>
          <p:cNvSpPr txBox="1"/>
          <p:nvPr>
            <p:ph idx="1" type="body"/>
          </p:nvPr>
        </p:nvSpPr>
        <p:spPr>
          <a:xfrm>
            <a:off x="533400" y="1143000"/>
            <a:ext cx="9021763" cy="5943600"/>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Trebuchet MS"/>
                <a:ea typeface="Trebuchet MS"/>
                <a:cs typeface="Trebuchet MS"/>
                <a:sym typeface="Trebuchet MS"/>
              </a:defRPr>
            </a:lvl1pPr>
            <a:lvl2pPr indent="-355600" lvl="1" marL="914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2pPr>
            <a:lvl3pPr indent="-355600" lvl="2" marL="1371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3pPr>
            <a:lvl4pPr indent="-355600" lvl="3" marL="1828800" marR="0" rtl="0" algn="l">
              <a:spcBef>
                <a:spcPts val="400"/>
              </a:spcBef>
              <a:spcAft>
                <a:spcPts val="0"/>
              </a:spcAft>
              <a:buClr>
                <a:schemeClr val="dk1"/>
              </a:buClr>
              <a:buSzPts val="2000"/>
              <a:buFont typeface="Arimo"/>
              <a:buChar char="4"/>
              <a:defRPr b="0" i="0" sz="2000" u="none" cap="none" strike="noStrike">
                <a:solidFill>
                  <a:schemeClr val="dk1"/>
                </a:solidFill>
                <a:latin typeface="Trebuchet MS"/>
                <a:ea typeface="Trebuchet MS"/>
                <a:cs typeface="Trebuchet MS"/>
                <a:sym typeface="Trebuchet MS"/>
              </a:defRPr>
            </a:lvl4pPr>
            <a:lvl5pPr indent="-355600" lvl="4" marL="22860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19" name="Google Shape;19;p2"/>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600" u="none" cap="none" strike="noStrike">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20" name="Google Shape;20;p2"/>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600" u="none" cap="none" strike="noStrike">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21" name="Google Shape;21;p2"/>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533400" y="457200"/>
            <a:ext cx="9051925" cy="519113"/>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1pPr>
            <a:lvl2pPr indent="0" lvl="1"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2pPr>
            <a:lvl3pPr indent="0" lvl="2"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3pPr>
            <a:lvl4pPr indent="0" lvl="3"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4pPr>
            <a:lvl5pPr indent="0" lvl="4"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5pPr>
            <a:lvl6pPr indent="0" lvl="5" marL="4572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6pPr>
            <a:lvl7pPr indent="0" lvl="6" marL="9144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7pPr>
            <a:lvl8pPr indent="0" lvl="7" marL="13716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8pPr>
            <a:lvl9pPr indent="0" lvl="8" marL="18288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9pPr>
          </a:lstStyle>
          <a:p/>
        </p:txBody>
      </p:sp>
      <p:sp>
        <p:nvSpPr>
          <p:cNvPr id="75" name="Google Shape;75;p11"/>
          <p:cNvSpPr txBox="1"/>
          <p:nvPr>
            <p:ph idx="1" type="body"/>
          </p:nvPr>
        </p:nvSpPr>
        <p:spPr>
          <a:xfrm rot="5400000">
            <a:off x="2072482" y="-396082"/>
            <a:ext cx="5943600" cy="9021763"/>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Trebuchet MS"/>
                <a:ea typeface="Trebuchet MS"/>
                <a:cs typeface="Trebuchet MS"/>
                <a:sym typeface="Trebuchet MS"/>
              </a:defRPr>
            </a:lvl1pPr>
            <a:lvl2pPr indent="-355600" lvl="1" marL="914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2pPr>
            <a:lvl3pPr indent="-355600" lvl="2" marL="1371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3pPr>
            <a:lvl4pPr indent="-355600" lvl="3" marL="1828800" marR="0" rtl="0" algn="l">
              <a:spcBef>
                <a:spcPts val="400"/>
              </a:spcBef>
              <a:spcAft>
                <a:spcPts val="0"/>
              </a:spcAft>
              <a:buClr>
                <a:schemeClr val="dk1"/>
              </a:buClr>
              <a:buSzPts val="2000"/>
              <a:buFont typeface="Arimo"/>
              <a:buChar char="4"/>
              <a:defRPr b="0" i="0" sz="2000" u="none" cap="none" strike="noStrike">
                <a:solidFill>
                  <a:schemeClr val="dk1"/>
                </a:solidFill>
                <a:latin typeface="Trebuchet MS"/>
                <a:ea typeface="Trebuchet MS"/>
                <a:cs typeface="Trebuchet MS"/>
                <a:sym typeface="Trebuchet MS"/>
              </a:defRPr>
            </a:lvl4pPr>
            <a:lvl5pPr indent="-355600" lvl="4" marL="22860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76" name="Google Shape;76;p11"/>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77" name="Google Shape;77;p11"/>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78" name="Google Shape;78;p11"/>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sz="1600">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sz="1600">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sz="1600">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sz="1600">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sz="1600">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sz="1600">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sz="1600">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sz="1600">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sz="1600">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5139531" y="2640806"/>
            <a:ext cx="6629400" cy="2262187"/>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1pPr>
            <a:lvl2pPr indent="0" lvl="1"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2pPr>
            <a:lvl3pPr indent="0" lvl="2"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3pPr>
            <a:lvl4pPr indent="0" lvl="3"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4pPr>
            <a:lvl5pPr indent="0" lvl="4"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5pPr>
            <a:lvl6pPr indent="0" lvl="5" marL="4572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6pPr>
            <a:lvl7pPr indent="0" lvl="6" marL="9144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7pPr>
            <a:lvl8pPr indent="0" lvl="7" marL="13716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8pPr>
            <a:lvl9pPr indent="0" lvl="8" marL="18288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9pPr>
          </a:lstStyle>
          <a:p/>
        </p:txBody>
      </p:sp>
      <p:sp>
        <p:nvSpPr>
          <p:cNvPr id="81" name="Google Shape;81;p12"/>
          <p:cNvSpPr txBox="1"/>
          <p:nvPr>
            <p:ph idx="1" type="body"/>
          </p:nvPr>
        </p:nvSpPr>
        <p:spPr>
          <a:xfrm rot="5400000">
            <a:off x="537369" y="453231"/>
            <a:ext cx="6629400" cy="6637338"/>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Trebuchet MS"/>
                <a:ea typeface="Trebuchet MS"/>
                <a:cs typeface="Trebuchet MS"/>
                <a:sym typeface="Trebuchet MS"/>
              </a:defRPr>
            </a:lvl1pPr>
            <a:lvl2pPr indent="-355600" lvl="1" marL="914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2pPr>
            <a:lvl3pPr indent="-355600" lvl="2" marL="1371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3pPr>
            <a:lvl4pPr indent="-355600" lvl="3" marL="1828800" marR="0" rtl="0" algn="l">
              <a:spcBef>
                <a:spcPts val="400"/>
              </a:spcBef>
              <a:spcAft>
                <a:spcPts val="0"/>
              </a:spcAft>
              <a:buClr>
                <a:schemeClr val="dk1"/>
              </a:buClr>
              <a:buSzPts val="2000"/>
              <a:buFont typeface="Arimo"/>
              <a:buChar char="4"/>
              <a:defRPr b="0" i="0" sz="2000" u="none" cap="none" strike="noStrike">
                <a:solidFill>
                  <a:schemeClr val="dk1"/>
                </a:solidFill>
                <a:latin typeface="Trebuchet MS"/>
                <a:ea typeface="Trebuchet MS"/>
                <a:cs typeface="Trebuchet MS"/>
                <a:sym typeface="Trebuchet MS"/>
              </a:defRPr>
            </a:lvl4pPr>
            <a:lvl5pPr indent="-355600" lvl="4" marL="22860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82" name="Google Shape;82;p12"/>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83" name="Google Shape;83;p12"/>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84" name="Google Shape;84;p12"/>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sz="1600">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sz="1600">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sz="1600">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sz="1600">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sz="1600">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sz="1600">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sz="1600">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sz="1600">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sz="1600">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754063" y="2414588"/>
            <a:ext cx="8550275" cy="1665287"/>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1pPr>
            <a:lvl2pPr indent="0" lvl="1"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2pPr>
            <a:lvl3pPr indent="0" lvl="2"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3pPr>
            <a:lvl4pPr indent="0" lvl="3"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4pPr>
            <a:lvl5pPr indent="0" lvl="4"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5pPr>
            <a:lvl6pPr indent="0" lvl="5" marL="4572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6pPr>
            <a:lvl7pPr indent="0" lvl="6" marL="9144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7pPr>
            <a:lvl8pPr indent="0" lvl="7" marL="13716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8pPr>
            <a:lvl9pPr indent="0" lvl="8" marL="18288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9pPr>
          </a:lstStyle>
          <a:p/>
        </p:txBody>
      </p:sp>
      <p:sp>
        <p:nvSpPr>
          <p:cNvPr id="24" name="Google Shape;24;p3"/>
          <p:cNvSpPr txBox="1"/>
          <p:nvPr>
            <p:ph idx="1" type="subTitle"/>
          </p:nvPr>
        </p:nvSpPr>
        <p:spPr>
          <a:xfrm>
            <a:off x="1508125" y="4403725"/>
            <a:ext cx="7042150" cy="1987550"/>
          </a:xfrm>
          <a:prstGeom prst="rect">
            <a:avLst/>
          </a:prstGeom>
          <a:noFill/>
          <a:ln>
            <a:noFill/>
          </a:ln>
        </p:spPr>
        <p:txBody>
          <a:bodyPr anchorCtr="0" anchor="t" bIns="91425" lIns="91425" spcFirstLastPara="1" rIns="91425" wrap="square" tIns="91425"/>
          <a:lstStyle>
            <a:lvl1pPr indent="0" lvl="0" marL="0" marR="0" rtl="0" algn="ctr">
              <a:spcBef>
                <a:spcPts val="400"/>
              </a:spcBef>
              <a:spcAft>
                <a:spcPts val="0"/>
              </a:spcAft>
              <a:buClr>
                <a:schemeClr val="dk1"/>
              </a:buClr>
              <a:buSzPts val="2000"/>
              <a:buFont typeface="Noto Sans Symbols"/>
              <a:buNone/>
              <a:defRPr b="0" i="0" sz="2000" u="none" cap="none" strike="noStrike">
                <a:solidFill>
                  <a:schemeClr val="dk1"/>
                </a:solidFill>
                <a:latin typeface="Trebuchet MS"/>
                <a:ea typeface="Trebuchet MS"/>
                <a:cs typeface="Trebuchet MS"/>
                <a:sym typeface="Trebuchet MS"/>
              </a:defRPr>
            </a:lvl1pPr>
            <a:lvl2pPr indent="0" lvl="1" marL="457200" marR="0" rtl="0" algn="ctr">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2pPr>
            <a:lvl3pPr indent="0" lvl="2" marL="914400" marR="0" rtl="0" algn="ctr">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3pPr>
            <a:lvl4pPr indent="0" lvl="3" marL="1371600" marR="0" rtl="0" algn="ctr">
              <a:spcBef>
                <a:spcPts val="400"/>
              </a:spcBef>
              <a:spcAft>
                <a:spcPts val="0"/>
              </a:spcAft>
              <a:buClr>
                <a:schemeClr val="dk1"/>
              </a:buClr>
              <a:buSzPts val="2000"/>
              <a:buFont typeface="Arimo"/>
              <a:buNone/>
              <a:defRPr b="0" i="0" sz="2000" u="none" cap="none" strike="noStrike">
                <a:solidFill>
                  <a:schemeClr val="dk1"/>
                </a:solidFill>
                <a:latin typeface="Trebuchet MS"/>
                <a:ea typeface="Trebuchet MS"/>
                <a:cs typeface="Trebuchet MS"/>
                <a:sym typeface="Trebuchet MS"/>
              </a:defRPr>
            </a:lvl4pPr>
            <a:lvl5pPr indent="0" lvl="4" marL="1828800" marR="0" rtl="0" algn="ctr">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5pPr>
            <a:lvl6pPr indent="0" lvl="5" marL="2286000" marR="0" rtl="0" algn="ctr">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6pPr>
            <a:lvl7pPr indent="0" lvl="6" marL="2743200" marR="0" rtl="0" algn="ctr">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7pPr>
            <a:lvl8pPr indent="0" lvl="7" marL="3200400" marR="0" rtl="0" algn="ctr">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8pPr>
            <a:lvl9pPr indent="0" lvl="8" marL="3657600" marR="0" rtl="0" algn="ctr">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9pPr>
          </a:lstStyle>
          <a:p/>
        </p:txBody>
      </p:sp>
      <p:sp>
        <p:nvSpPr>
          <p:cNvPr id="25" name="Google Shape;25;p3"/>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26" name="Google Shape;26;p3"/>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27" name="Google Shape;27;p3"/>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sz="1600">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sz="1600">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sz="1600">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sz="1600">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sz="1600">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sz="1600">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sz="1600">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sz="1600">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sz="1600">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795338" y="4994275"/>
            <a:ext cx="8548687" cy="154463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Trebuchet MS"/>
                <a:ea typeface="Trebuchet MS"/>
                <a:cs typeface="Trebuchet MS"/>
                <a:sym typeface="Trebuchet MS"/>
              </a:defRPr>
            </a:lvl1pPr>
            <a:lvl2pPr indent="0" lvl="1"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2pPr>
            <a:lvl3pPr indent="0" lvl="2"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3pPr>
            <a:lvl4pPr indent="0" lvl="3"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4pPr>
            <a:lvl5pPr indent="0" lvl="4"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5pPr>
            <a:lvl6pPr indent="0" lvl="5" marL="4572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6pPr>
            <a:lvl7pPr indent="0" lvl="6" marL="9144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7pPr>
            <a:lvl8pPr indent="0" lvl="7" marL="13716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8pPr>
            <a:lvl9pPr indent="0" lvl="8" marL="18288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9pPr>
          </a:lstStyle>
          <a:p/>
        </p:txBody>
      </p:sp>
      <p:sp>
        <p:nvSpPr>
          <p:cNvPr id="30" name="Google Shape;30;p4"/>
          <p:cNvSpPr txBox="1"/>
          <p:nvPr>
            <p:ph idx="1" type="body"/>
          </p:nvPr>
        </p:nvSpPr>
        <p:spPr>
          <a:xfrm>
            <a:off x="795338" y="3294063"/>
            <a:ext cx="8548687" cy="1700212"/>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Noto Sans Symbols"/>
              <a:buNone/>
              <a:defRPr b="0" i="0" sz="2000" u="none" cap="none" strike="noStrike">
                <a:solidFill>
                  <a:schemeClr val="dk1"/>
                </a:solidFill>
                <a:latin typeface="Trebuchet MS"/>
                <a:ea typeface="Trebuchet MS"/>
                <a:cs typeface="Trebuchet MS"/>
                <a:sym typeface="Trebuchet MS"/>
              </a:defRPr>
            </a:lvl1pPr>
            <a:lvl2pPr indent="-228600" lvl="1" marL="914400" marR="0" rtl="0" algn="l">
              <a:spcBef>
                <a:spcPts val="360"/>
              </a:spcBef>
              <a:spcAft>
                <a:spcPts val="0"/>
              </a:spcAft>
              <a:buClr>
                <a:schemeClr val="dk1"/>
              </a:buClr>
              <a:buSzPts val="2000"/>
              <a:buFont typeface="Trebuchet MS"/>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2000"/>
              <a:buFont typeface="Trebuchet MS"/>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80"/>
              </a:spcBef>
              <a:spcAft>
                <a:spcPts val="0"/>
              </a:spcAft>
              <a:buClr>
                <a:schemeClr val="dk1"/>
              </a:buClr>
              <a:buSzPts val="2000"/>
              <a:buFont typeface="Arimo"/>
              <a:buNone/>
              <a:defRPr b="0" i="0" sz="1400" u="none" cap="none" strike="noStrike">
                <a:solidFill>
                  <a:schemeClr val="dk1"/>
                </a:solidFill>
                <a:latin typeface="Trebuchet MS"/>
                <a:ea typeface="Trebuchet MS"/>
                <a:cs typeface="Trebuchet MS"/>
                <a:sym typeface="Trebuchet MS"/>
              </a:defRPr>
            </a:lvl4pPr>
            <a:lvl5pPr indent="-228600" lvl="4" marL="2286000" marR="0" rtl="0" algn="l">
              <a:spcBef>
                <a:spcPts val="280"/>
              </a:spcBef>
              <a:spcAft>
                <a:spcPts val="0"/>
              </a:spcAft>
              <a:buClr>
                <a:schemeClr val="dk1"/>
              </a:buClr>
              <a:buSzPts val="2000"/>
              <a:buFont typeface="Trebuchet MS"/>
              <a:buNone/>
              <a:defRPr b="0" i="0" sz="1400" u="none" cap="none" strike="noStrike">
                <a:solidFill>
                  <a:schemeClr val="dk1"/>
                </a:solidFill>
                <a:latin typeface="Trebuchet MS"/>
                <a:ea typeface="Trebuchet MS"/>
                <a:cs typeface="Trebuchet MS"/>
                <a:sym typeface="Trebuchet MS"/>
              </a:defRPr>
            </a:lvl5pPr>
            <a:lvl6pPr indent="-228600" lvl="5" marL="2743200" marR="0" rtl="0" algn="l">
              <a:spcBef>
                <a:spcPts val="280"/>
              </a:spcBef>
              <a:spcAft>
                <a:spcPts val="0"/>
              </a:spcAft>
              <a:buClr>
                <a:schemeClr val="dk1"/>
              </a:buClr>
              <a:buSzPts val="2000"/>
              <a:buFont typeface="Trebuchet MS"/>
              <a:buNone/>
              <a:defRPr b="0" i="0" sz="1400" u="none" cap="none" strike="noStrike">
                <a:solidFill>
                  <a:schemeClr val="dk1"/>
                </a:solidFill>
                <a:latin typeface="Trebuchet MS"/>
                <a:ea typeface="Trebuchet MS"/>
                <a:cs typeface="Trebuchet MS"/>
                <a:sym typeface="Trebuchet MS"/>
              </a:defRPr>
            </a:lvl6pPr>
            <a:lvl7pPr indent="-228600" lvl="6" marL="3200400" marR="0" rtl="0" algn="l">
              <a:spcBef>
                <a:spcPts val="280"/>
              </a:spcBef>
              <a:spcAft>
                <a:spcPts val="0"/>
              </a:spcAft>
              <a:buClr>
                <a:schemeClr val="dk1"/>
              </a:buClr>
              <a:buSzPts val="2000"/>
              <a:buFont typeface="Trebuchet MS"/>
              <a:buNone/>
              <a:defRPr b="0" i="0" sz="1400" u="none" cap="none" strike="noStrike">
                <a:solidFill>
                  <a:schemeClr val="dk1"/>
                </a:solidFill>
                <a:latin typeface="Trebuchet MS"/>
                <a:ea typeface="Trebuchet MS"/>
                <a:cs typeface="Trebuchet MS"/>
                <a:sym typeface="Trebuchet MS"/>
              </a:defRPr>
            </a:lvl7pPr>
            <a:lvl8pPr indent="-228600" lvl="7" marL="3657600" marR="0" rtl="0" algn="l">
              <a:spcBef>
                <a:spcPts val="280"/>
              </a:spcBef>
              <a:spcAft>
                <a:spcPts val="0"/>
              </a:spcAft>
              <a:buClr>
                <a:schemeClr val="dk1"/>
              </a:buClr>
              <a:buSzPts val="2000"/>
              <a:buFont typeface="Trebuchet MS"/>
              <a:buNone/>
              <a:defRPr b="0" i="0" sz="1400" u="none" cap="none" strike="noStrike">
                <a:solidFill>
                  <a:schemeClr val="dk1"/>
                </a:solidFill>
                <a:latin typeface="Trebuchet MS"/>
                <a:ea typeface="Trebuchet MS"/>
                <a:cs typeface="Trebuchet MS"/>
                <a:sym typeface="Trebuchet MS"/>
              </a:defRPr>
            </a:lvl8pPr>
            <a:lvl9pPr indent="-228600" lvl="8" marL="4114800" marR="0" rtl="0" algn="l">
              <a:spcBef>
                <a:spcPts val="280"/>
              </a:spcBef>
              <a:spcAft>
                <a:spcPts val="0"/>
              </a:spcAft>
              <a:buClr>
                <a:schemeClr val="dk1"/>
              </a:buClr>
              <a:buSzPts val="2000"/>
              <a:buFont typeface="Trebuchet MS"/>
              <a:buNone/>
              <a:defRPr b="0" i="0" sz="1400" u="none" cap="none" strike="noStrike">
                <a:solidFill>
                  <a:schemeClr val="dk1"/>
                </a:solidFill>
                <a:latin typeface="Trebuchet MS"/>
                <a:ea typeface="Trebuchet MS"/>
                <a:cs typeface="Trebuchet MS"/>
                <a:sym typeface="Trebuchet MS"/>
              </a:defRPr>
            </a:lvl9pPr>
          </a:lstStyle>
          <a:p/>
        </p:txBody>
      </p:sp>
      <p:sp>
        <p:nvSpPr>
          <p:cNvPr id="31" name="Google Shape;31;p4"/>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32" name="Google Shape;32;p4"/>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33" name="Google Shape;33;p4"/>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sz="1600">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sz="1600">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sz="1600">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sz="1600">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sz="1600">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sz="1600">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sz="1600">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sz="1600">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sz="1600">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533400" y="457200"/>
            <a:ext cx="9051925" cy="519113"/>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1pPr>
            <a:lvl2pPr indent="0" lvl="1"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2pPr>
            <a:lvl3pPr indent="0" lvl="2"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3pPr>
            <a:lvl4pPr indent="0" lvl="3"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4pPr>
            <a:lvl5pPr indent="0" lvl="4"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5pPr>
            <a:lvl6pPr indent="0" lvl="5" marL="4572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6pPr>
            <a:lvl7pPr indent="0" lvl="6" marL="9144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7pPr>
            <a:lvl8pPr indent="0" lvl="7" marL="13716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8pPr>
            <a:lvl9pPr indent="0" lvl="8" marL="18288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9pPr>
          </a:lstStyle>
          <a:p/>
        </p:txBody>
      </p:sp>
      <p:sp>
        <p:nvSpPr>
          <p:cNvPr id="36" name="Google Shape;36;p5"/>
          <p:cNvSpPr txBox="1"/>
          <p:nvPr>
            <p:ph idx="1" type="body"/>
          </p:nvPr>
        </p:nvSpPr>
        <p:spPr>
          <a:xfrm>
            <a:off x="533400" y="1143000"/>
            <a:ext cx="4433888" cy="59436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Trebuchet MS"/>
                <a:ea typeface="Trebuchet MS"/>
                <a:cs typeface="Trebuchet MS"/>
                <a:sym typeface="Trebuchet MS"/>
              </a:defRPr>
            </a:lvl1pPr>
            <a:lvl2pPr indent="-381000" lvl="1" marL="914400" marR="0" rtl="0" algn="l">
              <a:spcBef>
                <a:spcPts val="480"/>
              </a:spcBef>
              <a:spcAft>
                <a:spcPts val="0"/>
              </a:spcAft>
              <a:buClr>
                <a:schemeClr val="dk1"/>
              </a:buClr>
              <a:buSzPts val="2400"/>
              <a:buFont typeface="Trebuchet MS"/>
              <a:buChar char="—"/>
              <a:defRPr b="0" i="0" sz="2400" u="none" cap="none" strike="noStrike">
                <a:solidFill>
                  <a:schemeClr val="dk1"/>
                </a:solidFill>
                <a:latin typeface="Trebuchet MS"/>
                <a:ea typeface="Trebuchet MS"/>
                <a:cs typeface="Trebuchet MS"/>
                <a:sym typeface="Trebuchet MS"/>
              </a:defRPr>
            </a:lvl2pPr>
            <a:lvl3pPr indent="-355600" lvl="2" marL="1371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mo"/>
              <a:buChar char="4"/>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9pPr>
          </a:lstStyle>
          <a:p/>
        </p:txBody>
      </p:sp>
      <p:sp>
        <p:nvSpPr>
          <p:cNvPr id="37" name="Google Shape;37;p5"/>
          <p:cNvSpPr txBox="1"/>
          <p:nvPr>
            <p:ph idx="2" type="body"/>
          </p:nvPr>
        </p:nvSpPr>
        <p:spPr>
          <a:xfrm>
            <a:off x="5119688" y="1143000"/>
            <a:ext cx="4435475" cy="59436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Trebuchet MS"/>
                <a:ea typeface="Trebuchet MS"/>
                <a:cs typeface="Trebuchet MS"/>
                <a:sym typeface="Trebuchet MS"/>
              </a:defRPr>
            </a:lvl1pPr>
            <a:lvl2pPr indent="-381000" lvl="1" marL="914400" marR="0" rtl="0" algn="l">
              <a:spcBef>
                <a:spcPts val="480"/>
              </a:spcBef>
              <a:spcAft>
                <a:spcPts val="0"/>
              </a:spcAft>
              <a:buClr>
                <a:schemeClr val="dk1"/>
              </a:buClr>
              <a:buSzPts val="2400"/>
              <a:buFont typeface="Trebuchet MS"/>
              <a:buChar char="—"/>
              <a:defRPr b="0" i="0" sz="2400" u="none" cap="none" strike="noStrike">
                <a:solidFill>
                  <a:schemeClr val="dk1"/>
                </a:solidFill>
                <a:latin typeface="Trebuchet MS"/>
                <a:ea typeface="Trebuchet MS"/>
                <a:cs typeface="Trebuchet MS"/>
                <a:sym typeface="Trebuchet MS"/>
              </a:defRPr>
            </a:lvl2pPr>
            <a:lvl3pPr indent="-355600" lvl="2" marL="1371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mo"/>
              <a:buChar char="4"/>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9pPr>
          </a:lstStyle>
          <a:p/>
        </p:txBody>
      </p:sp>
      <p:sp>
        <p:nvSpPr>
          <p:cNvPr id="38" name="Google Shape;38;p5"/>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39" name="Google Shape;39;p5"/>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40" name="Google Shape;40;p5"/>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sz="1600">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sz="1600">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sz="1600">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sz="1600">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sz="1600">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sz="1600">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sz="1600">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sz="1600">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sz="1600">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503238" y="311150"/>
            <a:ext cx="9051925" cy="1295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1pPr>
            <a:lvl2pPr indent="0" lvl="1"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2pPr>
            <a:lvl3pPr indent="0" lvl="2"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3pPr>
            <a:lvl4pPr indent="0" lvl="3"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4pPr>
            <a:lvl5pPr indent="0" lvl="4"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5pPr>
            <a:lvl6pPr indent="0" lvl="5" marL="4572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6pPr>
            <a:lvl7pPr indent="0" lvl="6" marL="9144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7pPr>
            <a:lvl8pPr indent="0" lvl="7" marL="13716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8pPr>
            <a:lvl9pPr indent="0" lvl="8" marL="18288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9pPr>
          </a:lstStyle>
          <a:p/>
        </p:txBody>
      </p:sp>
      <p:sp>
        <p:nvSpPr>
          <p:cNvPr id="43" name="Google Shape;43;p6"/>
          <p:cNvSpPr txBox="1"/>
          <p:nvPr>
            <p:ph idx="1" type="body"/>
          </p:nvPr>
        </p:nvSpPr>
        <p:spPr>
          <a:xfrm>
            <a:off x="503238" y="1739900"/>
            <a:ext cx="4443412" cy="725488"/>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000"/>
              <a:buFont typeface="Noto Sans Symbols"/>
              <a:buNone/>
              <a:defRPr b="1" i="0" sz="2400" u="none" cap="none" strike="noStrike">
                <a:solidFill>
                  <a:schemeClr val="dk1"/>
                </a:solidFill>
                <a:latin typeface="Trebuchet MS"/>
                <a:ea typeface="Trebuchet MS"/>
                <a:cs typeface="Trebuchet MS"/>
                <a:sym typeface="Trebuchet MS"/>
              </a:defRPr>
            </a:lvl1pPr>
            <a:lvl2pPr indent="-228600" lvl="1" marL="914400" marR="0" rtl="0" algn="l">
              <a:spcBef>
                <a:spcPts val="400"/>
              </a:spcBef>
              <a:spcAft>
                <a:spcPts val="0"/>
              </a:spcAft>
              <a:buClr>
                <a:schemeClr val="dk1"/>
              </a:buClr>
              <a:buSzPts val="2000"/>
              <a:buFont typeface="Trebuchet MS"/>
              <a:buNone/>
              <a:defRPr b="1" i="0" sz="2000" u="none" cap="none" strike="noStrike">
                <a:solidFill>
                  <a:schemeClr val="dk1"/>
                </a:solidFill>
                <a:latin typeface="Trebuchet MS"/>
                <a:ea typeface="Trebuchet MS"/>
                <a:cs typeface="Trebuchet MS"/>
                <a:sym typeface="Trebuchet MS"/>
              </a:defRPr>
            </a:lvl2pPr>
            <a:lvl3pPr indent="-228600" lvl="2" marL="1371600" marR="0" rtl="0" algn="l">
              <a:spcBef>
                <a:spcPts val="360"/>
              </a:spcBef>
              <a:spcAft>
                <a:spcPts val="0"/>
              </a:spcAft>
              <a:buClr>
                <a:schemeClr val="dk1"/>
              </a:buClr>
              <a:buSzPts val="2000"/>
              <a:buFont typeface="Trebuchet MS"/>
              <a:buNone/>
              <a:defRPr b="1" i="0" sz="1800" u="none" cap="none" strike="noStrike">
                <a:solidFill>
                  <a:schemeClr val="dk1"/>
                </a:solidFill>
                <a:latin typeface="Trebuchet MS"/>
                <a:ea typeface="Trebuchet MS"/>
                <a:cs typeface="Trebuchet MS"/>
                <a:sym typeface="Trebuchet MS"/>
              </a:defRPr>
            </a:lvl3pPr>
            <a:lvl4pPr indent="-228600" lvl="3" marL="1828800" marR="0" rtl="0" algn="l">
              <a:spcBef>
                <a:spcPts val="320"/>
              </a:spcBef>
              <a:spcAft>
                <a:spcPts val="0"/>
              </a:spcAft>
              <a:buClr>
                <a:schemeClr val="dk1"/>
              </a:buClr>
              <a:buSzPts val="2000"/>
              <a:buFont typeface="Arimo"/>
              <a:buNone/>
              <a:defRPr b="1" i="0" sz="1600" u="none" cap="none" strike="noStrike">
                <a:solidFill>
                  <a:schemeClr val="dk1"/>
                </a:solidFill>
                <a:latin typeface="Trebuchet MS"/>
                <a:ea typeface="Trebuchet MS"/>
                <a:cs typeface="Trebuchet MS"/>
                <a:sym typeface="Trebuchet MS"/>
              </a:defRPr>
            </a:lvl4pPr>
            <a:lvl5pPr indent="-228600" lvl="4" marL="2286000" marR="0" rtl="0" algn="l">
              <a:spcBef>
                <a:spcPts val="320"/>
              </a:spcBef>
              <a:spcAft>
                <a:spcPts val="0"/>
              </a:spcAft>
              <a:buClr>
                <a:schemeClr val="dk1"/>
              </a:buClr>
              <a:buSzPts val="2000"/>
              <a:buFont typeface="Trebuchet MS"/>
              <a:buNone/>
              <a:defRPr b="1" i="0" sz="1600" u="none" cap="none" strike="noStrike">
                <a:solidFill>
                  <a:schemeClr val="dk1"/>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Trebuchet MS"/>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Trebuchet MS"/>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Trebuchet MS"/>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Trebuchet MS"/>
              <a:buNone/>
              <a:defRPr b="1" i="0" sz="1600" u="none" cap="none" strike="noStrike">
                <a:solidFill>
                  <a:schemeClr val="dk1"/>
                </a:solidFill>
                <a:latin typeface="Trebuchet MS"/>
                <a:ea typeface="Trebuchet MS"/>
                <a:cs typeface="Trebuchet MS"/>
                <a:sym typeface="Trebuchet MS"/>
              </a:defRPr>
            </a:lvl9pPr>
          </a:lstStyle>
          <a:p/>
        </p:txBody>
      </p:sp>
      <p:sp>
        <p:nvSpPr>
          <p:cNvPr id="44" name="Google Shape;44;p6"/>
          <p:cNvSpPr txBox="1"/>
          <p:nvPr>
            <p:ph idx="2" type="body"/>
          </p:nvPr>
        </p:nvSpPr>
        <p:spPr>
          <a:xfrm>
            <a:off x="503238" y="2465388"/>
            <a:ext cx="4443412" cy="4478337"/>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Trebuchet MS"/>
                <a:ea typeface="Trebuchet MS"/>
                <a:cs typeface="Trebuchet MS"/>
                <a:sym typeface="Trebuchet MS"/>
              </a:defRPr>
            </a:lvl1pPr>
            <a:lvl2pPr indent="-355600" lvl="1" marL="914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3pPr>
            <a:lvl4pPr indent="-330200" lvl="3" marL="1828800" marR="0" rtl="0" algn="l">
              <a:spcBef>
                <a:spcPts val="320"/>
              </a:spcBef>
              <a:spcAft>
                <a:spcPts val="0"/>
              </a:spcAft>
              <a:buClr>
                <a:schemeClr val="dk1"/>
              </a:buClr>
              <a:buSzPts val="1600"/>
              <a:buFont typeface="Arimo"/>
              <a:buChar char="4"/>
              <a:defRPr b="0" i="0" sz="1600" u="none" cap="none" strike="noStrike">
                <a:solidFill>
                  <a:schemeClr val="dk1"/>
                </a:solidFill>
                <a:latin typeface="Trebuchet MS"/>
                <a:ea typeface="Trebuchet MS"/>
                <a:cs typeface="Trebuchet MS"/>
                <a:sym typeface="Trebuchet MS"/>
              </a:defRPr>
            </a:lvl4pPr>
            <a:lvl5pPr indent="-330200" lvl="4" marL="22860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9pPr>
          </a:lstStyle>
          <a:p/>
        </p:txBody>
      </p:sp>
      <p:sp>
        <p:nvSpPr>
          <p:cNvPr id="45" name="Google Shape;45;p6"/>
          <p:cNvSpPr txBox="1"/>
          <p:nvPr>
            <p:ph idx="3" type="body"/>
          </p:nvPr>
        </p:nvSpPr>
        <p:spPr>
          <a:xfrm>
            <a:off x="5110163" y="1739900"/>
            <a:ext cx="4445000" cy="725488"/>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000"/>
              <a:buFont typeface="Noto Sans Symbols"/>
              <a:buNone/>
              <a:defRPr b="1" i="0" sz="2400" u="none" cap="none" strike="noStrike">
                <a:solidFill>
                  <a:schemeClr val="dk1"/>
                </a:solidFill>
                <a:latin typeface="Trebuchet MS"/>
                <a:ea typeface="Trebuchet MS"/>
                <a:cs typeface="Trebuchet MS"/>
                <a:sym typeface="Trebuchet MS"/>
              </a:defRPr>
            </a:lvl1pPr>
            <a:lvl2pPr indent="-228600" lvl="1" marL="914400" marR="0" rtl="0" algn="l">
              <a:spcBef>
                <a:spcPts val="400"/>
              </a:spcBef>
              <a:spcAft>
                <a:spcPts val="0"/>
              </a:spcAft>
              <a:buClr>
                <a:schemeClr val="dk1"/>
              </a:buClr>
              <a:buSzPts val="2000"/>
              <a:buFont typeface="Trebuchet MS"/>
              <a:buNone/>
              <a:defRPr b="1" i="0" sz="2000" u="none" cap="none" strike="noStrike">
                <a:solidFill>
                  <a:schemeClr val="dk1"/>
                </a:solidFill>
                <a:latin typeface="Trebuchet MS"/>
                <a:ea typeface="Trebuchet MS"/>
                <a:cs typeface="Trebuchet MS"/>
                <a:sym typeface="Trebuchet MS"/>
              </a:defRPr>
            </a:lvl2pPr>
            <a:lvl3pPr indent="-228600" lvl="2" marL="1371600" marR="0" rtl="0" algn="l">
              <a:spcBef>
                <a:spcPts val="360"/>
              </a:spcBef>
              <a:spcAft>
                <a:spcPts val="0"/>
              </a:spcAft>
              <a:buClr>
                <a:schemeClr val="dk1"/>
              </a:buClr>
              <a:buSzPts val="2000"/>
              <a:buFont typeface="Trebuchet MS"/>
              <a:buNone/>
              <a:defRPr b="1" i="0" sz="1800" u="none" cap="none" strike="noStrike">
                <a:solidFill>
                  <a:schemeClr val="dk1"/>
                </a:solidFill>
                <a:latin typeface="Trebuchet MS"/>
                <a:ea typeface="Trebuchet MS"/>
                <a:cs typeface="Trebuchet MS"/>
                <a:sym typeface="Trebuchet MS"/>
              </a:defRPr>
            </a:lvl3pPr>
            <a:lvl4pPr indent="-228600" lvl="3" marL="1828800" marR="0" rtl="0" algn="l">
              <a:spcBef>
                <a:spcPts val="320"/>
              </a:spcBef>
              <a:spcAft>
                <a:spcPts val="0"/>
              </a:spcAft>
              <a:buClr>
                <a:schemeClr val="dk1"/>
              </a:buClr>
              <a:buSzPts val="2000"/>
              <a:buFont typeface="Arimo"/>
              <a:buNone/>
              <a:defRPr b="1" i="0" sz="1600" u="none" cap="none" strike="noStrike">
                <a:solidFill>
                  <a:schemeClr val="dk1"/>
                </a:solidFill>
                <a:latin typeface="Trebuchet MS"/>
                <a:ea typeface="Trebuchet MS"/>
                <a:cs typeface="Trebuchet MS"/>
                <a:sym typeface="Trebuchet MS"/>
              </a:defRPr>
            </a:lvl4pPr>
            <a:lvl5pPr indent="-228600" lvl="4" marL="2286000" marR="0" rtl="0" algn="l">
              <a:spcBef>
                <a:spcPts val="320"/>
              </a:spcBef>
              <a:spcAft>
                <a:spcPts val="0"/>
              </a:spcAft>
              <a:buClr>
                <a:schemeClr val="dk1"/>
              </a:buClr>
              <a:buSzPts val="2000"/>
              <a:buFont typeface="Trebuchet MS"/>
              <a:buNone/>
              <a:defRPr b="1" i="0" sz="1600" u="none" cap="none" strike="noStrike">
                <a:solidFill>
                  <a:schemeClr val="dk1"/>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Trebuchet MS"/>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Trebuchet MS"/>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Trebuchet MS"/>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Trebuchet MS"/>
              <a:buNone/>
              <a:defRPr b="1" i="0" sz="1600" u="none" cap="none" strike="noStrike">
                <a:solidFill>
                  <a:schemeClr val="dk1"/>
                </a:solidFill>
                <a:latin typeface="Trebuchet MS"/>
                <a:ea typeface="Trebuchet MS"/>
                <a:cs typeface="Trebuchet MS"/>
                <a:sym typeface="Trebuchet MS"/>
              </a:defRPr>
            </a:lvl9pPr>
          </a:lstStyle>
          <a:p/>
        </p:txBody>
      </p:sp>
      <p:sp>
        <p:nvSpPr>
          <p:cNvPr id="46" name="Google Shape;46;p6"/>
          <p:cNvSpPr txBox="1"/>
          <p:nvPr>
            <p:ph idx="4" type="body"/>
          </p:nvPr>
        </p:nvSpPr>
        <p:spPr>
          <a:xfrm>
            <a:off x="5110163" y="2465388"/>
            <a:ext cx="4445000" cy="4478337"/>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Trebuchet MS"/>
                <a:ea typeface="Trebuchet MS"/>
                <a:cs typeface="Trebuchet MS"/>
                <a:sym typeface="Trebuchet MS"/>
              </a:defRPr>
            </a:lvl1pPr>
            <a:lvl2pPr indent="-355600" lvl="1" marL="914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3pPr>
            <a:lvl4pPr indent="-330200" lvl="3" marL="1828800" marR="0" rtl="0" algn="l">
              <a:spcBef>
                <a:spcPts val="320"/>
              </a:spcBef>
              <a:spcAft>
                <a:spcPts val="0"/>
              </a:spcAft>
              <a:buClr>
                <a:schemeClr val="dk1"/>
              </a:buClr>
              <a:buSzPts val="1600"/>
              <a:buFont typeface="Arimo"/>
              <a:buChar char="4"/>
              <a:defRPr b="0" i="0" sz="1600" u="none" cap="none" strike="noStrike">
                <a:solidFill>
                  <a:schemeClr val="dk1"/>
                </a:solidFill>
                <a:latin typeface="Trebuchet MS"/>
                <a:ea typeface="Trebuchet MS"/>
                <a:cs typeface="Trebuchet MS"/>
                <a:sym typeface="Trebuchet MS"/>
              </a:defRPr>
            </a:lvl4pPr>
            <a:lvl5pPr indent="-330200" lvl="4" marL="22860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Trebuchet MS"/>
              <a:buChar char="»"/>
              <a:defRPr b="0" i="0" sz="1600" u="none" cap="none" strike="noStrike">
                <a:solidFill>
                  <a:schemeClr val="dk1"/>
                </a:solidFill>
                <a:latin typeface="Trebuchet MS"/>
                <a:ea typeface="Trebuchet MS"/>
                <a:cs typeface="Trebuchet MS"/>
                <a:sym typeface="Trebuchet MS"/>
              </a:defRPr>
            </a:lvl9pPr>
          </a:lstStyle>
          <a:p/>
        </p:txBody>
      </p:sp>
      <p:sp>
        <p:nvSpPr>
          <p:cNvPr id="47" name="Google Shape;47;p6"/>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48" name="Google Shape;48;p6"/>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49" name="Google Shape;49;p6"/>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sz="1600">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sz="1600">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sz="1600">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sz="1600">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sz="1600">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sz="1600">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sz="1600">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sz="1600">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sz="1600">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533400" y="457200"/>
            <a:ext cx="9051925" cy="519113"/>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1pPr>
            <a:lvl2pPr indent="0" lvl="1"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2pPr>
            <a:lvl3pPr indent="0" lvl="2"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3pPr>
            <a:lvl4pPr indent="0" lvl="3"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4pPr>
            <a:lvl5pPr indent="0" lvl="4"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5pPr>
            <a:lvl6pPr indent="0" lvl="5" marL="4572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6pPr>
            <a:lvl7pPr indent="0" lvl="6" marL="9144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7pPr>
            <a:lvl8pPr indent="0" lvl="7" marL="13716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8pPr>
            <a:lvl9pPr indent="0" lvl="8" marL="18288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9pPr>
          </a:lstStyle>
          <a:p/>
        </p:txBody>
      </p:sp>
      <p:sp>
        <p:nvSpPr>
          <p:cNvPr id="52" name="Google Shape;52;p7"/>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53" name="Google Shape;53;p7"/>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54" name="Google Shape;54;p7"/>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sz="1600">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sz="1600">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sz="1600">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sz="1600">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sz="1600">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sz="1600">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sz="1600">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sz="1600">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sz="1600">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57" name="Google Shape;57;p8"/>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58" name="Google Shape;58;p8"/>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sz="1600">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sz="1600">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sz="1600">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sz="1600">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sz="1600">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sz="1600">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sz="1600">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sz="1600">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sz="1600">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503238" y="309563"/>
            <a:ext cx="3308350" cy="13176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Trebuchet MS"/>
                <a:ea typeface="Trebuchet MS"/>
                <a:cs typeface="Trebuchet MS"/>
                <a:sym typeface="Trebuchet MS"/>
              </a:defRPr>
            </a:lvl1pPr>
            <a:lvl2pPr indent="0" lvl="1"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2pPr>
            <a:lvl3pPr indent="0" lvl="2"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3pPr>
            <a:lvl4pPr indent="0" lvl="3"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4pPr>
            <a:lvl5pPr indent="0" lvl="4"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5pPr>
            <a:lvl6pPr indent="0" lvl="5" marL="4572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6pPr>
            <a:lvl7pPr indent="0" lvl="6" marL="9144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7pPr>
            <a:lvl8pPr indent="0" lvl="7" marL="13716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8pPr>
            <a:lvl9pPr indent="0" lvl="8" marL="18288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9pPr>
          </a:lstStyle>
          <a:p/>
        </p:txBody>
      </p:sp>
      <p:sp>
        <p:nvSpPr>
          <p:cNvPr id="61" name="Google Shape;61;p9"/>
          <p:cNvSpPr txBox="1"/>
          <p:nvPr>
            <p:ph idx="1" type="body"/>
          </p:nvPr>
        </p:nvSpPr>
        <p:spPr>
          <a:xfrm>
            <a:off x="3932238" y="309563"/>
            <a:ext cx="5622925" cy="66341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Noto Sans Symbols"/>
              <a:buChar char="▪"/>
              <a:defRPr b="0" i="0" sz="3200" u="none" cap="none" strike="noStrike">
                <a:solidFill>
                  <a:schemeClr val="dk1"/>
                </a:solidFill>
                <a:latin typeface="Trebuchet MS"/>
                <a:ea typeface="Trebuchet MS"/>
                <a:cs typeface="Trebuchet MS"/>
                <a:sym typeface="Trebuchet MS"/>
              </a:defRPr>
            </a:lvl1pPr>
            <a:lvl2pPr indent="-406400" lvl="1" marL="914400" marR="0" rtl="0" algn="l">
              <a:spcBef>
                <a:spcPts val="560"/>
              </a:spcBef>
              <a:spcAft>
                <a:spcPts val="0"/>
              </a:spcAft>
              <a:buClr>
                <a:schemeClr val="dk1"/>
              </a:buClr>
              <a:buSzPts val="2800"/>
              <a:buFont typeface="Trebuchet MS"/>
              <a:buChar char="—"/>
              <a:defRPr b="0" i="0" sz="2800" u="none" cap="none" strike="noStrike">
                <a:solidFill>
                  <a:schemeClr val="dk1"/>
                </a:solidFill>
                <a:latin typeface="Trebuchet MS"/>
                <a:ea typeface="Trebuchet MS"/>
                <a:cs typeface="Trebuchet MS"/>
                <a:sym typeface="Trebuchet MS"/>
              </a:defRPr>
            </a:lvl2pPr>
            <a:lvl3pPr indent="-381000" lvl="2" marL="1371600" marR="0" rtl="0" algn="l">
              <a:spcBef>
                <a:spcPts val="480"/>
              </a:spcBef>
              <a:spcAft>
                <a:spcPts val="0"/>
              </a:spcAft>
              <a:buClr>
                <a:schemeClr val="dk1"/>
              </a:buClr>
              <a:buSzPts val="2400"/>
              <a:buFont typeface="Trebuchet MS"/>
              <a:buChar char="•"/>
              <a:defRPr b="0" i="0" sz="2400" u="none" cap="none" strike="noStrike">
                <a:solidFill>
                  <a:schemeClr val="dk1"/>
                </a:solidFill>
                <a:latin typeface="Trebuchet MS"/>
                <a:ea typeface="Trebuchet MS"/>
                <a:cs typeface="Trebuchet MS"/>
                <a:sym typeface="Trebuchet MS"/>
              </a:defRPr>
            </a:lvl3pPr>
            <a:lvl4pPr indent="-355600" lvl="3" marL="1828800" marR="0" rtl="0" algn="l">
              <a:spcBef>
                <a:spcPts val="400"/>
              </a:spcBef>
              <a:spcAft>
                <a:spcPts val="0"/>
              </a:spcAft>
              <a:buClr>
                <a:schemeClr val="dk1"/>
              </a:buClr>
              <a:buSzPts val="2000"/>
              <a:buFont typeface="Arimo"/>
              <a:buChar char="4"/>
              <a:defRPr b="0" i="0" sz="2000" u="none" cap="none" strike="noStrike">
                <a:solidFill>
                  <a:schemeClr val="dk1"/>
                </a:solidFill>
                <a:latin typeface="Trebuchet MS"/>
                <a:ea typeface="Trebuchet MS"/>
                <a:cs typeface="Trebuchet MS"/>
                <a:sym typeface="Trebuchet MS"/>
              </a:defRPr>
            </a:lvl4pPr>
            <a:lvl5pPr indent="-355600" lvl="4" marL="22860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62" name="Google Shape;62;p9"/>
          <p:cNvSpPr txBox="1"/>
          <p:nvPr>
            <p:ph idx="2" type="body"/>
          </p:nvPr>
        </p:nvSpPr>
        <p:spPr>
          <a:xfrm>
            <a:off x="503238" y="1627188"/>
            <a:ext cx="3308350" cy="5316537"/>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2000"/>
              <a:buFont typeface="Noto Sans Symbols"/>
              <a:buNone/>
              <a:defRPr b="0" i="0" sz="1400" u="none" cap="none" strike="noStrike">
                <a:solidFill>
                  <a:schemeClr val="dk1"/>
                </a:solidFill>
                <a:latin typeface="Trebuchet MS"/>
                <a:ea typeface="Trebuchet MS"/>
                <a:cs typeface="Trebuchet MS"/>
                <a:sym typeface="Trebuchet MS"/>
              </a:defRPr>
            </a:lvl1pPr>
            <a:lvl2pPr indent="-228600" lvl="1" marL="914400" marR="0" rtl="0" algn="l">
              <a:spcBef>
                <a:spcPts val="240"/>
              </a:spcBef>
              <a:spcAft>
                <a:spcPts val="0"/>
              </a:spcAft>
              <a:buClr>
                <a:schemeClr val="dk1"/>
              </a:buClr>
              <a:buSzPts val="2000"/>
              <a:buFont typeface="Trebuchet MS"/>
              <a:buNone/>
              <a:defRPr b="0" i="0" sz="1200" u="none" cap="none" strike="noStrike">
                <a:solidFill>
                  <a:schemeClr val="dk1"/>
                </a:solidFill>
                <a:latin typeface="Trebuchet MS"/>
                <a:ea typeface="Trebuchet MS"/>
                <a:cs typeface="Trebuchet MS"/>
                <a:sym typeface="Trebuchet MS"/>
              </a:defRPr>
            </a:lvl2pPr>
            <a:lvl3pPr indent="-228600" lvl="2" marL="1371600" marR="0" rtl="0" algn="l">
              <a:spcBef>
                <a:spcPts val="200"/>
              </a:spcBef>
              <a:spcAft>
                <a:spcPts val="0"/>
              </a:spcAft>
              <a:buClr>
                <a:schemeClr val="dk1"/>
              </a:buClr>
              <a:buSzPts val="2000"/>
              <a:buFont typeface="Trebuchet MS"/>
              <a:buNone/>
              <a:defRPr b="0" i="0" sz="1000" u="none" cap="none" strike="noStrike">
                <a:solidFill>
                  <a:schemeClr val="dk1"/>
                </a:solidFill>
                <a:latin typeface="Trebuchet MS"/>
                <a:ea typeface="Trebuchet MS"/>
                <a:cs typeface="Trebuchet MS"/>
                <a:sym typeface="Trebuchet MS"/>
              </a:defRPr>
            </a:lvl3pPr>
            <a:lvl4pPr indent="-228600" lvl="3" marL="1828800" marR="0" rtl="0" algn="l">
              <a:spcBef>
                <a:spcPts val="180"/>
              </a:spcBef>
              <a:spcAft>
                <a:spcPts val="0"/>
              </a:spcAft>
              <a:buClr>
                <a:schemeClr val="dk1"/>
              </a:buClr>
              <a:buSzPts val="2000"/>
              <a:buFont typeface="Arimo"/>
              <a:buNone/>
              <a:defRPr b="0" i="0" sz="900" u="none" cap="none" strike="noStrike">
                <a:solidFill>
                  <a:schemeClr val="dk1"/>
                </a:solidFill>
                <a:latin typeface="Trebuchet MS"/>
                <a:ea typeface="Trebuchet MS"/>
                <a:cs typeface="Trebuchet MS"/>
                <a:sym typeface="Trebuchet MS"/>
              </a:defRPr>
            </a:lvl4pPr>
            <a:lvl5pPr indent="-228600" lvl="4" marL="2286000" marR="0" rtl="0" algn="l">
              <a:spcBef>
                <a:spcPts val="180"/>
              </a:spcBef>
              <a:spcAft>
                <a:spcPts val="0"/>
              </a:spcAft>
              <a:buClr>
                <a:schemeClr val="dk1"/>
              </a:buClr>
              <a:buSzPts val="2000"/>
              <a:buFont typeface="Trebuchet MS"/>
              <a:buNone/>
              <a:defRPr b="0" i="0" sz="900" u="none" cap="none" strike="noStrike">
                <a:solidFill>
                  <a:schemeClr val="dk1"/>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Trebuchet MS"/>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Trebuchet MS"/>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Trebuchet MS"/>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Trebuchet MS"/>
              <a:buNone/>
              <a:defRPr b="0" i="0" sz="900" u="none" cap="none" strike="noStrike">
                <a:solidFill>
                  <a:schemeClr val="dk1"/>
                </a:solidFill>
                <a:latin typeface="Trebuchet MS"/>
                <a:ea typeface="Trebuchet MS"/>
                <a:cs typeface="Trebuchet MS"/>
                <a:sym typeface="Trebuchet MS"/>
              </a:defRPr>
            </a:lvl9pPr>
          </a:lstStyle>
          <a:p/>
        </p:txBody>
      </p:sp>
      <p:sp>
        <p:nvSpPr>
          <p:cNvPr id="63" name="Google Shape;63;p9"/>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64" name="Google Shape;64;p9"/>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65" name="Google Shape;65;p9"/>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sz="1600">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sz="1600">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sz="1600">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sz="1600">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sz="1600">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sz="1600">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sz="1600">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sz="1600">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sz="1600">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971675" y="5440363"/>
            <a:ext cx="6035675" cy="64293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Trebuchet MS"/>
                <a:ea typeface="Trebuchet MS"/>
                <a:cs typeface="Trebuchet MS"/>
                <a:sym typeface="Trebuchet MS"/>
              </a:defRPr>
            </a:lvl1pPr>
            <a:lvl2pPr indent="0" lvl="1"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2pPr>
            <a:lvl3pPr indent="0" lvl="2"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3pPr>
            <a:lvl4pPr indent="0" lvl="3"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4pPr>
            <a:lvl5pPr indent="0" lvl="4"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5pPr>
            <a:lvl6pPr indent="0" lvl="5" marL="4572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6pPr>
            <a:lvl7pPr indent="0" lvl="6" marL="9144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7pPr>
            <a:lvl8pPr indent="0" lvl="7" marL="13716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8pPr>
            <a:lvl9pPr indent="0" lvl="8" marL="18288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9pPr>
          </a:lstStyle>
          <a:p/>
        </p:txBody>
      </p:sp>
      <p:sp>
        <p:nvSpPr>
          <p:cNvPr id="68" name="Google Shape;68;p10"/>
          <p:cNvSpPr/>
          <p:nvPr>
            <p:ph idx="2" type="pic"/>
          </p:nvPr>
        </p:nvSpPr>
        <p:spPr>
          <a:xfrm>
            <a:off x="1971675" y="693738"/>
            <a:ext cx="6035675" cy="4664075"/>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Noto Sans Symbols"/>
              <a:buNone/>
              <a:defRPr b="0" i="0" sz="3200" u="none" cap="none" strike="noStrike">
                <a:solidFill>
                  <a:schemeClr val="dk1"/>
                </a:solidFill>
                <a:latin typeface="Trebuchet MS"/>
                <a:ea typeface="Trebuchet MS"/>
                <a:cs typeface="Trebuchet MS"/>
                <a:sym typeface="Trebuchet MS"/>
              </a:defRPr>
            </a:lvl1pPr>
            <a:lvl2pPr indent="0" lvl="1" marL="457200" marR="0" rtl="0" algn="l">
              <a:spcBef>
                <a:spcPts val="560"/>
              </a:spcBef>
              <a:spcAft>
                <a:spcPts val="0"/>
              </a:spcAft>
              <a:buClr>
                <a:schemeClr val="dk1"/>
              </a:buClr>
              <a:buSzPts val="1400"/>
              <a:buFont typeface="Trebuchet MS"/>
              <a:buNone/>
              <a:defRPr b="0" i="0" sz="2800" u="none" cap="none" strike="noStrike">
                <a:solidFill>
                  <a:schemeClr val="dk1"/>
                </a:solidFill>
                <a:latin typeface="Trebuchet MS"/>
                <a:ea typeface="Trebuchet MS"/>
                <a:cs typeface="Trebuchet MS"/>
                <a:sym typeface="Trebuchet MS"/>
              </a:defRPr>
            </a:lvl2pPr>
            <a:lvl3pPr indent="0" lvl="2" marL="914400" marR="0" rtl="0" algn="l">
              <a:spcBef>
                <a:spcPts val="480"/>
              </a:spcBef>
              <a:spcAft>
                <a:spcPts val="0"/>
              </a:spcAft>
              <a:buClr>
                <a:schemeClr val="dk1"/>
              </a:buClr>
              <a:buSzPts val="1400"/>
              <a:buFont typeface="Trebuchet MS"/>
              <a:buNone/>
              <a:defRPr b="0" i="0" sz="2400" u="none" cap="none" strike="noStrike">
                <a:solidFill>
                  <a:schemeClr val="dk1"/>
                </a:solidFill>
                <a:latin typeface="Trebuchet MS"/>
                <a:ea typeface="Trebuchet MS"/>
                <a:cs typeface="Trebuchet MS"/>
                <a:sym typeface="Trebuchet MS"/>
              </a:defRPr>
            </a:lvl3pPr>
            <a:lvl4pPr indent="0" lvl="3" marL="1371600" marR="0" rtl="0" algn="l">
              <a:spcBef>
                <a:spcPts val="400"/>
              </a:spcBef>
              <a:spcAft>
                <a:spcPts val="0"/>
              </a:spcAft>
              <a:buClr>
                <a:schemeClr val="dk1"/>
              </a:buClr>
              <a:buSzPts val="1400"/>
              <a:buFont typeface="Arimo"/>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400"/>
              </a:spcBef>
              <a:spcAft>
                <a:spcPts val="0"/>
              </a:spcAft>
              <a:buClr>
                <a:schemeClr val="dk1"/>
              </a:buClr>
              <a:buSzPts val="1400"/>
              <a:buFont typeface="Trebuchet MS"/>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Trebuchet MS"/>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Trebuchet MS"/>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Trebuchet MS"/>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Trebuchet MS"/>
              <a:buNone/>
              <a:defRPr b="0" i="0" sz="2000" u="none" cap="none" strike="noStrike">
                <a:solidFill>
                  <a:schemeClr val="dk1"/>
                </a:solidFill>
                <a:latin typeface="Trebuchet MS"/>
                <a:ea typeface="Trebuchet MS"/>
                <a:cs typeface="Trebuchet MS"/>
                <a:sym typeface="Trebuchet MS"/>
              </a:defRPr>
            </a:lvl9pPr>
          </a:lstStyle>
          <a:p/>
        </p:txBody>
      </p:sp>
      <p:sp>
        <p:nvSpPr>
          <p:cNvPr id="69" name="Google Shape;69;p10"/>
          <p:cNvSpPr txBox="1"/>
          <p:nvPr>
            <p:ph idx="1" type="body"/>
          </p:nvPr>
        </p:nvSpPr>
        <p:spPr>
          <a:xfrm>
            <a:off x="1971675" y="6083300"/>
            <a:ext cx="6035675" cy="911225"/>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2000"/>
              <a:buFont typeface="Noto Sans Symbols"/>
              <a:buNone/>
              <a:defRPr b="0" i="0" sz="1400" u="none" cap="none" strike="noStrike">
                <a:solidFill>
                  <a:schemeClr val="dk1"/>
                </a:solidFill>
                <a:latin typeface="Trebuchet MS"/>
                <a:ea typeface="Trebuchet MS"/>
                <a:cs typeface="Trebuchet MS"/>
                <a:sym typeface="Trebuchet MS"/>
              </a:defRPr>
            </a:lvl1pPr>
            <a:lvl2pPr indent="-228600" lvl="1" marL="914400" marR="0" rtl="0" algn="l">
              <a:spcBef>
                <a:spcPts val="240"/>
              </a:spcBef>
              <a:spcAft>
                <a:spcPts val="0"/>
              </a:spcAft>
              <a:buClr>
                <a:schemeClr val="dk1"/>
              </a:buClr>
              <a:buSzPts val="2000"/>
              <a:buFont typeface="Trebuchet MS"/>
              <a:buNone/>
              <a:defRPr b="0" i="0" sz="1200" u="none" cap="none" strike="noStrike">
                <a:solidFill>
                  <a:schemeClr val="dk1"/>
                </a:solidFill>
                <a:latin typeface="Trebuchet MS"/>
                <a:ea typeface="Trebuchet MS"/>
                <a:cs typeface="Trebuchet MS"/>
                <a:sym typeface="Trebuchet MS"/>
              </a:defRPr>
            </a:lvl2pPr>
            <a:lvl3pPr indent="-228600" lvl="2" marL="1371600" marR="0" rtl="0" algn="l">
              <a:spcBef>
                <a:spcPts val="200"/>
              </a:spcBef>
              <a:spcAft>
                <a:spcPts val="0"/>
              </a:spcAft>
              <a:buClr>
                <a:schemeClr val="dk1"/>
              </a:buClr>
              <a:buSzPts val="2000"/>
              <a:buFont typeface="Trebuchet MS"/>
              <a:buNone/>
              <a:defRPr b="0" i="0" sz="1000" u="none" cap="none" strike="noStrike">
                <a:solidFill>
                  <a:schemeClr val="dk1"/>
                </a:solidFill>
                <a:latin typeface="Trebuchet MS"/>
                <a:ea typeface="Trebuchet MS"/>
                <a:cs typeface="Trebuchet MS"/>
                <a:sym typeface="Trebuchet MS"/>
              </a:defRPr>
            </a:lvl3pPr>
            <a:lvl4pPr indent="-228600" lvl="3" marL="1828800" marR="0" rtl="0" algn="l">
              <a:spcBef>
                <a:spcPts val="180"/>
              </a:spcBef>
              <a:spcAft>
                <a:spcPts val="0"/>
              </a:spcAft>
              <a:buClr>
                <a:schemeClr val="dk1"/>
              </a:buClr>
              <a:buSzPts val="2000"/>
              <a:buFont typeface="Arimo"/>
              <a:buNone/>
              <a:defRPr b="0" i="0" sz="900" u="none" cap="none" strike="noStrike">
                <a:solidFill>
                  <a:schemeClr val="dk1"/>
                </a:solidFill>
                <a:latin typeface="Trebuchet MS"/>
                <a:ea typeface="Trebuchet MS"/>
                <a:cs typeface="Trebuchet MS"/>
                <a:sym typeface="Trebuchet MS"/>
              </a:defRPr>
            </a:lvl4pPr>
            <a:lvl5pPr indent="-228600" lvl="4" marL="2286000" marR="0" rtl="0" algn="l">
              <a:spcBef>
                <a:spcPts val="180"/>
              </a:spcBef>
              <a:spcAft>
                <a:spcPts val="0"/>
              </a:spcAft>
              <a:buClr>
                <a:schemeClr val="dk1"/>
              </a:buClr>
              <a:buSzPts val="2000"/>
              <a:buFont typeface="Trebuchet MS"/>
              <a:buNone/>
              <a:defRPr b="0" i="0" sz="900" u="none" cap="none" strike="noStrike">
                <a:solidFill>
                  <a:schemeClr val="dk1"/>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Trebuchet MS"/>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Trebuchet MS"/>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Trebuchet MS"/>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Trebuchet MS"/>
              <a:buNone/>
              <a:defRPr b="0" i="0" sz="900" u="none" cap="none" strike="noStrike">
                <a:solidFill>
                  <a:schemeClr val="dk1"/>
                </a:solidFill>
                <a:latin typeface="Trebuchet MS"/>
                <a:ea typeface="Trebuchet MS"/>
                <a:cs typeface="Trebuchet MS"/>
                <a:sym typeface="Trebuchet MS"/>
              </a:defRPr>
            </a:lvl9pPr>
          </a:lstStyle>
          <a:p/>
        </p:txBody>
      </p:sp>
      <p:sp>
        <p:nvSpPr>
          <p:cNvPr id="70" name="Google Shape;70;p10"/>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71" name="Google Shape;71;p10"/>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600">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72" name="Google Shape;72;p10"/>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sz="1600">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sz="1600">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sz="1600">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sz="1600">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sz="1600">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sz="1600">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sz="1600">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sz="1600">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sz="1600">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3400" y="457200"/>
            <a:ext cx="9051925" cy="519113"/>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1pPr>
            <a:lvl2pPr indent="0" lvl="1"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2pPr>
            <a:lvl3pPr indent="0" lvl="2"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3pPr>
            <a:lvl4pPr indent="0" lvl="3"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4pPr>
            <a:lvl5pPr indent="0" lvl="4" marL="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5pPr>
            <a:lvl6pPr indent="0" lvl="5" marL="4572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6pPr>
            <a:lvl7pPr indent="0" lvl="6" marL="9144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7pPr>
            <a:lvl8pPr indent="0" lvl="7" marL="13716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8pPr>
            <a:lvl9pPr indent="0" lvl="8" marL="1828800" marR="0" rtl="0" algn="ctr">
              <a:spcBef>
                <a:spcPts val="0"/>
              </a:spcBef>
              <a:spcAft>
                <a:spcPts val="0"/>
              </a:spcAft>
              <a:buSzPts val="1400"/>
              <a:buNone/>
              <a:defRPr b="1" i="0" sz="2700" u="none" cap="none" strike="noStrike">
                <a:solidFill>
                  <a:schemeClr val="dk2"/>
                </a:solidFill>
                <a:latin typeface="Trebuchet MS"/>
                <a:ea typeface="Trebuchet MS"/>
                <a:cs typeface="Trebuchet MS"/>
                <a:sym typeface="Trebuchet MS"/>
              </a:defRPr>
            </a:lvl9pPr>
          </a:lstStyle>
          <a:p/>
        </p:txBody>
      </p:sp>
      <p:sp>
        <p:nvSpPr>
          <p:cNvPr id="11" name="Google Shape;11;p1"/>
          <p:cNvSpPr txBox="1"/>
          <p:nvPr>
            <p:ph idx="1" type="body"/>
          </p:nvPr>
        </p:nvSpPr>
        <p:spPr>
          <a:xfrm>
            <a:off x="533400" y="1143000"/>
            <a:ext cx="9021763" cy="5943600"/>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Trebuchet MS"/>
                <a:ea typeface="Trebuchet MS"/>
                <a:cs typeface="Trebuchet MS"/>
                <a:sym typeface="Trebuchet MS"/>
              </a:defRPr>
            </a:lvl1pPr>
            <a:lvl2pPr indent="-355600" lvl="1" marL="914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2pPr>
            <a:lvl3pPr indent="-355600" lvl="2" marL="1371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3pPr>
            <a:lvl4pPr indent="-355600" lvl="3" marL="1828800" marR="0" rtl="0" algn="l">
              <a:spcBef>
                <a:spcPts val="400"/>
              </a:spcBef>
              <a:spcAft>
                <a:spcPts val="0"/>
              </a:spcAft>
              <a:buClr>
                <a:schemeClr val="dk1"/>
              </a:buClr>
              <a:buSzPts val="2000"/>
              <a:buFont typeface="Arimo"/>
              <a:buChar char="4"/>
              <a:defRPr b="0" i="0" sz="2000" u="none" cap="none" strike="noStrike">
                <a:solidFill>
                  <a:schemeClr val="dk1"/>
                </a:solidFill>
                <a:latin typeface="Trebuchet MS"/>
                <a:ea typeface="Trebuchet MS"/>
                <a:cs typeface="Trebuchet MS"/>
                <a:sym typeface="Trebuchet MS"/>
              </a:defRPr>
            </a:lvl4pPr>
            <a:lvl5pPr indent="-355600" lvl="4" marL="22860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
        <p:nvSpPr>
          <p:cNvPr id="12" name="Google Shape;12;p1"/>
          <p:cNvSpPr txBox="1"/>
          <p:nvPr>
            <p:ph idx="10" type="dt"/>
          </p:nvPr>
        </p:nvSpPr>
        <p:spPr>
          <a:xfrm>
            <a:off x="533400" y="7162800"/>
            <a:ext cx="2095500" cy="5175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600" u="none" cap="none" strike="noStrike">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13" name="Google Shape;13;p1"/>
          <p:cNvSpPr txBox="1"/>
          <p:nvPr>
            <p:ph idx="11" type="ftr"/>
          </p:nvPr>
        </p:nvSpPr>
        <p:spPr>
          <a:xfrm>
            <a:off x="3048000" y="7162800"/>
            <a:ext cx="4038600" cy="51752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600" u="none" cap="none" strike="noStrike">
                <a:solidFill>
                  <a:schemeClr val="dk1"/>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2000" u="none" cap="none" strike="noStrike">
                <a:solidFill>
                  <a:schemeClr val="dk1"/>
                </a:solidFill>
                <a:latin typeface="Trebuchet MS"/>
                <a:ea typeface="Trebuchet MS"/>
                <a:cs typeface="Trebuchet MS"/>
                <a:sym typeface="Trebuchet MS"/>
              </a:defRPr>
            </a:lvl9pPr>
          </a:lstStyle>
          <a:p/>
        </p:txBody>
      </p:sp>
      <p:sp>
        <p:nvSpPr>
          <p:cNvPr id="14" name="Google Shape;14;p1"/>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lvl1pPr indent="0" lvl="0"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1pPr>
            <a:lvl2pPr indent="0" lvl="1"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2pPr>
            <a:lvl3pPr indent="0" lvl="2"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3pPr>
            <a:lvl4pPr indent="0" lvl="3"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4pPr>
            <a:lvl5pPr indent="0" lvl="4"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5pPr>
            <a:lvl6pPr indent="0" lvl="5"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6pPr>
            <a:lvl7pPr indent="0" lvl="6"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7pPr>
            <a:lvl8pPr indent="0" lvl="7"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8pPr>
            <a:lvl9pPr indent="0" lvl="8" marL="0" marR="0" rtl="0" algn="r">
              <a:spcBef>
                <a:spcPts val="0"/>
              </a:spcBef>
              <a:spcAft>
                <a:spcPts val="0"/>
              </a:spcAft>
              <a:buNone/>
              <a:defRPr b="0" i="0" sz="1600" u="none" cap="none" strike="noStrike">
                <a:solidFill>
                  <a:schemeClr val="dk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15" name="Google Shape;15;p1"/>
          <p:cNvSpPr/>
          <p:nvPr/>
        </p:nvSpPr>
        <p:spPr>
          <a:xfrm>
            <a:off x="533400" y="990600"/>
            <a:ext cx="9037638" cy="71438"/>
          </a:xfrm>
          <a:prstGeom prst="rect">
            <a:avLst/>
          </a:prstGeom>
          <a:gradFill>
            <a:gsLst>
              <a:gs pos="0">
                <a:schemeClr val="lt2"/>
              </a:gs>
              <a:gs pos="50000">
                <a:schemeClr val="accent2"/>
              </a:gs>
              <a:gs pos="100000">
                <a:schemeClr val="lt2"/>
              </a:gs>
            </a:gsLst>
            <a:lin ang="5400000" scaled="0"/>
          </a:gradFill>
          <a:ln cap="flat" cmpd="sng" w="12700">
            <a:solidFill>
              <a:schemeClr val="dk1"/>
            </a:solidFill>
            <a:prstDash val="solid"/>
            <a:miter lim="8000"/>
            <a:headEnd len="sm" w="sm" type="none"/>
            <a:tailEnd len="sm" w="sm" type="none"/>
          </a:ln>
          <a:effectLst>
            <a:outerShdw blurRad="63500" rotWithShape="0" algn="ctr" dir="2212194" dist="63500">
              <a:schemeClr val="folHlink">
                <a:alpha val="74901"/>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dk1"/>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p>
            <a:pPr indent="0" lvl="0" marL="0" marR="0" rtl="0" algn="r">
              <a:spcBef>
                <a:spcPts val="0"/>
              </a:spcBef>
              <a:spcAft>
                <a:spcPts val="0"/>
              </a:spcAft>
              <a:buClr>
                <a:schemeClr val="dk1"/>
              </a:buClr>
              <a:buFont typeface="Noto Sans Symbols"/>
              <a:buNone/>
            </a:pPr>
            <a:fld id="{00000000-1234-1234-1234-123412341234}" type="slidenum">
              <a:rPr b="0" i="0" lang="en-US" sz="1600" u="none" cap="none" strike="noStrike">
                <a:solidFill>
                  <a:schemeClr val="dk1"/>
                </a:solidFill>
                <a:latin typeface="Trebuchet MS"/>
                <a:ea typeface="Trebuchet MS"/>
                <a:cs typeface="Trebuchet MS"/>
                <a:sym typeface="Trebuchet MS"/>
              </a:rPr>
              <a:t>‹#›</a:t>
            </a:fld>
            <a:endParaRPr b="0" i="0" sz="1600" u="none" cap="none" strike="noStrike">
              <a:solidFill>
                <a:schemeClr val="dk1"/>
              </a:solidFill>
              <a:latin typeface="Trebuchet MS"/>
              <a:ea typeface="Trebuchet MS"/>
              <a:cs typeface="Trebuchet MS"/>
              <a:sym typeface="Trebuchet MS"/>
            </a:endParaRPr>
          </a:p>
        </p:txBody>
      </p:sp>
      <p:sp>
        <p:nvSpPr>
          <p:cNvPr id="91" name="Google Shape;91;p13"/>
          <p:cNvSpPr txBox="1"/>
          <p:nvPr>
            <p:ph type="title"/>
          </p:nvPr>
        </p:nvSpPr>
        <p:spPr>
          <a:xfrm>
            <a:off x="533400" y="457200"/>
            <a:ext cx="9051925" cy="519113"/>
          </a:xfrm>
          <a:prstGeom prst="rect">
            <a:avLst/>
          </a:prstGeom>
          <a:noFill/>
          <a:ln>
            <a:noFill/>
          </a:ln>
        </p:spPr>
        <p:txBody>
          <a:bodyPr anchorCtr="0" anchor="ctr" bIns="50925" lIns="101875" spcFirstLastPara="1" rIns="101875" wrap="square" tIns="50925">
            <a:noAutofit/>
          </a:bodyPr>
          <a:lstStyle/>
          <a:p>
            <a:pPr indent="0" lvl="0" marL="0" marR="0" rtl="0" algn="ctr">
              <a:spcBef>
                <a:spcPts val="0"/>
              </a:spcBef>
              <a:spcAft>
                <a:spcPts val="0"/>
              </a:spcAft>
              <a:buNone/>
            </a:pPr>
            <a:r>
              <a:rPr b="1" i="0" lang="en-US" sz="2700" u="none" cap="none" strike="noStrike">
                <a:solidFill>
                  <a:schemeClr val="dk2"/>
                </a:solidFill>
                <a:latin typeface="Trebuchet MS"/>
                <a:ea typeface="Trebuchet MS"/>
                <a:cs typeface="Trebuchet MS"/>
                <a:sym typeface="Trebuchet MS"/>
              </a:rPr>
              <a:t>Research Paper</a:t>
            </a:r>
            <a:endParaRPr/>
          </a:p>
        </p:txBody>
      </p:sp>
      <p:sp>
        <p:nvSpPr>
          <p:cNvPr id="92" name="Google Shape;92;p13"/>
          <p:cNvSpPr txBox="1"/>
          <p:nvPr>
            <p:ph idx="1" type="body"/>
          </p:nvPr>
        </p:nvSpPr>
        <p:spPr>
          <a:xfrm>
            <a:off x="533400" y="1143000"/>
            <a:ext cx="9021763" cy="5943600"/>
          </a:xfrm>
          <a:prstGeom prst="rect">
            <a:avLst/>
          </a:prstGeom>
          <a:noFill/>
          <a:ln>
            <a:noFill/>
          </a:ln>
        </p:spPr>
        <p:txBody>
          <a:bodyPr anchorCtr="0" anchor="t" bIns="50925" lIns="101875" spcFirstLastPara="1" rIns="101875" wrap="square" tIns="50925">
            <a:noAutofit/>
          </a:bodyPr>
          <a:lstStyle/>
          <a:p>
            <a:pPr indent="-217487" lvl="0" marL="407988"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44488" lvl="0" marL="4079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B. Boothe (Computer Science Department, University of Southern Maine) </a:t>
            </a:r>
            <a:r>
              <a:rPr b="0" i="1" lang="en-US" sz="2000" u="none" cap="none" strike="noStrike">
                <a:solidFill>
                  <a:schemeClr val="dk1"/>
                </a:solidFill>
                <a:latin typeface="Trebuchet MS"/>
                <a:ea typeface="Trebuchet MS"/>
                <a:cs typeface="Trebuchet MS"/>
                <a:sym typeface="Trebuchet MS"/>
              </a:rPr>
              <a:t>Using Real Execution Timings to Enliven a Data Structures Course</a:t>
            </a:r>
            <a:r>
              <a:rPr b="0" i="0" lang="en-US" sz="2000" u="none" cap="none" strike="noStrike">
                <a:solidFill>
                  <a:schemeClr val="dk1"/>
                </a:solidFill>
                <a:latin typeface="Trebuchet MS"/>
                <a:ea typeface="Trebuchet MS"/>
                <a:cs typeface="Trebuchet MS"/>
                <a:sym typeface="Trebuchet MS"/>
              </a:rPr>
              <a:t>, Frontiers in Education: Computer Science (FECS), 2012.</a:t>
            </a:r>
            <a:endParaRPr/>
          </a:p>
          <a:p>
            <a:pPr indent="-217487" lvl="0" marL="4079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217487" lvl="0" marL="4079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217487" lvl="0" marL="4079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217487" lvl="0" marL="4079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44488" lvl="0" marL="407988" marR="0" rtl="0" algn="l">
              <a:spcBef>
                <a:spcPts val="400"/>
              </a:spcBef>
              <a:spcAft>
                <a:spcPts val="0"/>
              </a:spcAft>
              <a:buClr>
                <a:schemeClr val="dk1"/>
              </a:buClr>
              <a:buSzPts val="2000"/>
              <a:buFont typeface="Noto Sans Symbols"/>
              <a:buChar char="▪"/>
            </a:pPr>
            <a:r>
              <a:rPr b="1" i="0" lang="en-US" sz="2000" u="none" cap="none" strike="noStrike">
                <a:solidFill>
                  <a:schemeClr val="dk1"/>
                </a:solidFill>
                <a:latin typeface="Trebuchet MS"/>
                <a:ea typeface="Trebuchet MS"/>
                <a:cs typeface="Trebuchet MS"/>
                <a:sym typeface="Trebuchet MS"/>
              </a:rPr>
              <a:t>Abstract</a:t>
            </a:r>
            <a:r>
              <a:rPr b="0" i="0" lang="en-US" sz="2000" u="none" cap="none" strike="noStrike">
                <a:solidFill>
                  <a:schemeClr val="dk1"/>
                </a:solidFill>
                <a:latin typeface="Trebuchet MS"/>
                <a:ea typeface="Trebuchet MS"/>
                <a:cs typeface="Trebuchet MS"/>
                <a:sym typeface="Trebuchet MS"/>
              </a:rPr>
              <a:t>: Which is faster, an array list or a linked list? In our data structures course we increase the engagement of our students by asking them to predict the outcome of a future race between competing data structures. We record their predictions for future validation, and subsequently as we analyze the data structures, students are more engaged in the analysis because it either lends credence or doubt towards the accuracy of their predictions. Some of their expectations get radically broken by the analysis, and in the end everyone gets surprised by the actual runtime results. Everyone benefits because the class is more engaging and the results are more memorable.</a:t>
            </a:r>
            <a:endParaRPr/>
          </a:p>
        </p:txBody>
      </p:sp>
      <p:pic>
        <p:nvPicPr>
          <p:cNvPr id="93" name="Google Shape;93;p13"/>
          <p:cNvPicPr preferRelativeResize="0"/>
          <p:nvPr/>
        </p:nvPicPr>
        <p:blipFill rotWithShape="1">
          <a:blip r:embed="rId3">
            <a:alphaModFix/>
          </a:blip>
          <a:srcRect b="0" l="0" r="0" t="0"/>
          <a:stretch/>
        </p:blipFill>
        <p:spPr>
          <a:xfrm>
            <a:off x="2581275" y="2590800"/>
            <a:ext cx="5114925" cy="1171575"/>
          </a:xfrm>
          <a:prstGeom prst="rect">
            <a:avLst/>
          </a:prstGeom>
          <a:noFill/>
          <a:ln cap="flat" cmpd="sng" w="9525">
            <a:solidFill>
              <a:schemeClr val="dk1"/>
            </a:solidFill>
            <a:prstDash val="solid"/>
            <a:round/>
            <a:headEnd len="sm" w="sm" type="none"/>
            <a:tailEnd len="sm" w="sm" type="none"/>
          </a:ln>
        </p:spPr>
      </p:pic>
      <p:pic>
        <p:nvPicPr>
          <p:cNvPr id="94" name="Google Shape;94;p13"/>
          <p:cNvPicPr preferRelativeResize="0"/>
          <p:nvPr/>
        </p:nvPicPr>
        <p:blipFill rotWithShape="1">
          <a:blip r:embed="rId4">
            <a:alphaModFix/>
          </a:blip>
          <a:srcRect b="0" l="0" r="0" t="0"/>
          <a:stretch/>
        </p:blipFill>
        <p:spPr>
          <a:xfrm>
            <a:off x="3994150" y="2705100"/>
            <a:ext cx="5591175" cy="1133475"/>
          </a:xfrm>
          <a:prstGeom prst="rect">
            <a:avLst/>
          </a:prstGeom>
          <a:noFill/>
          <a:ln cap="flat" cmpd="sng" w="9525">
            <a:solidFill>
              <a:schemeClr val="dk1"/>
            </a:solidFill>
            <a:prstDash val="solid"/>
            <a:round/>
            <a:headEnd len="sm" w="sm" type="none"/>
            <a:tailEnd len="sm" w="sm" type="none"/>
          </a:ln>
        </p:spPr>
      </p:pic>
      <p:sp>
        <p:nvSpPr>
          <p:cNvPr id="95" name="Google Shape;95;p13"/>
          <p:cNvSpPr txBox="1"/>
          <p:nvPr/>
        </p:nvSpPr>
        <p:spPr>
          <a:xfrm>
            <a:off x="1349875" y="3054489"/>
            <a:ext cx="1176925" cy="707886"/>
          </a:xfrm>
          <a:prstGeom prst="rect">
            <a:avLst/>
          </a:prstGeom>
          <a:solidFill>
            <a:srgbClr val="FFFF00"/>
          </a:soli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zero</a:t>
            </a:r>
            <a:endParaRPr/>
          </a:p>
          <a:p>
            <a:pPr indent="0" lvl="0" marL="0" marR="0" rtl="0" algn="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citations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p>
            <a:pPr indent="0" lvl="0" marL="0" marR="0" rtl="0" algn="r">
              <a:spcBef>
                <a:spcPts val="0"/>
              </a:spcBef>
              <a:spcAft>
                <a:spcPts val="0"/>
              </a:spcAft>
              <a:buClr>
                <a:schemeClr val="dk1"/>
              </a:buClr>
              <a:buFont typeface="Noto Sans Symbols"/>
              <a:buNone/>
            </a:pPr>
            <a:fld id="{00000000-1234-1234-1234-123412341234}" type="slidenum">
              <a:rPr b="0" i="0" lang="en-US" sz="1600" u="none" cap="none" strike="noStrike">
                <a:solidFill>
                  <a:schemeClr val="dk1"/>
                </a:solidFill>
                <a:latin typeface="Trebuchet MS"/>
                <a:ea typeface="Trebuchet MS"/>
                <a:cs typeface="Trebuchet MS"/>
                <a:sym typeface="Trebuchet MS"/>
              </a:rPr>
              <a:t>‹#›</a:t>
            </a:fld>
            <a:endParaRPr b="0" i="0" sz="1600" u="none" cap="none" strike="noStrike">
              <a:solidFill>
                <a:schemeClr val="dk1"/>
              </a:solidFill>
              <a:latin typeface="Trebuchet MS"/>
              <a:ea typeface="Trebuchet MS"/>
              <a:cs typeface="Trebuchet MS"/>
              <a:sym typeface="Trebuchet MS"/>
            </a:endParaRPr>
          </a:p>
        </p:txBody>
      </p:sp>
      <p:sp>
        <p:nvSpPr>
          <p:cNvPr id="102" name="Google Shape;102;p14"/>
          <p:cNvSpPr txBox="1"/>
          <p:nvPr>
            <p:ph type="title"/>
          </p:nvPr>
        </p:nvSpPr>
        <p:spPr>
          <a:xfrm>
            <a:off x="533400" y="457200"/>
            <a:ext cx="9051925" cy="519113"/>
          </a:xfrm>
          <a:prstGeom prst="rect">
            <a:avLst/>
          </a:prstGeom>
          <a:noFill/>
          <a:ln>
            <a:noFill/>
          </a:ln>
        </p:spPr>
        <p:txBody>
          <a:bodyPr anchorCtr="0" anchor="ctr" bIns="50925" lIns="101875" spcFirstLastPara="1" rIns="101875" wrap="square" tIns="50925">
            <a:noAutofit/>
          </a:bodyPr>
          <a:lstStyle/>
          <a:p>
            <a:pPr indent="0" lvl="0" marL="0" marR="0" rtl="0" algn="ctr">
              <a:spcBef>
                <a:spcPts val="0"/>
              </a:spcBef>
              <a:spcAft>
                <a:spcPts val="0"/>
              </a:spcAft>
              <a:buNone/>
            </a:pPr>
            <a:r>
              <a:rPr b="1" i="0" lang="en-US" sz="2700" u="none" cap="none" strike="noStrike">
                <a:solidFill>
                  <a:schemeClr val="dk2"/>
                </a:solidFill>
                <a:latin typeface="Trebuchet MS"/>
                <a:ea typeface="Trebuchet MS"/>
                <a:cs typeface="Trebuchet MS"/>
                <a:sym typeface="Trebuchet MS"/>
              </a:rPr>
              <a:t>The Race</a:t>
            </a:r>
            <a:endParaRPr/>
          </a:p>
        </p:txBody>
      </p:sp>
      <p:sp>
        <p:nvSpPr>
          <p:cNvPr id="103" name="Google Shape;103;p14"/>
          <p:cNvSpPr txBox="1"/>
          <p:nvPr>
            <p:ph idx="1" type="body"/>
          </p:nvPr>
        </p:nvSpPr>
        <p:spPr>
          <a:xfrm>
            <a:off x="533400" y="1143000"/>
            <a:ext cx="9021763" cy="5943600"/>
          </a:xfrm>
          <a:prstGeom prst="rect">
            <a:avLst/>
          </a:prstGeom>
          <a:noFill/>
          <a:ln>
            <a:noFill/>
          </a:ln>
        </p:spPr>
        <p:txBody>
          <a:bodyPr anchorCtr="0" anchor="t" bIns="50925" lIns="101875" spcFirstLastPara="1" rIns="101875" wrap="square" tIns="50925">
            <a:noAutofit/>
          </a:bodyPr>
          <a:lstStyle/>
          <a:p>
            <a:pPr indent="-217487" lvl="0" marL="407988"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44488" lvl="0" marL="4079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Our students know that array lists have to periodically grow the internal array by creating a new one and copying everything over, and they know that it is painfully slow to insert at the start of an array list and move everything up. They have also been convinced linked lists are slick because of how efficiently they can insert new values between others without needing to copy anything.</a:t>
            </a:r>
            <a:endParaRPr/>
          </a:p>
          <a:p>
            <a:pPr indent="-217487" lvl="0" marL="4079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44488" lvl="0" marL="4079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Take </a:t>
            </a:r>
            <a:r>
              <a:rPr b="0" i="1" lang="en-US" sz="2000" u="none" cap="none" strike="noStrike">
                <a:solidFill>
                  <a:schemeClr val="dk1"/>
                </a:solidFill>
                <a:latin typeface="Trebuchet MS"/>
                <a:ea typeface="Trebuchet MS"/>
                <a:cs typeface="Trebuchet MS"/>
                <a:sym typeface="Trebuchet MS"/>
              </a:rPr>
              <a:t>n</a:t>
            </a:r>
            <a:r>
              <a:rPr b="0" i="0" lang="en-US" sz="2000" u="none" cap="none" strike="noStrike">
                <a:solidFill>
                  <a:schemeClr val="dk1"/>
                </a:solidFill>
                <a:latin typeface="Trebuchet MS"/>
                <a:ea typeface="Trebuchet MS"/>
                <a:cs typeface="Trebuchet MS"/>
                <a:sym typeface="Trebuchet MS"/>
              </a:rPr>
              <a:t> random integers and insert them into the data structure while maintaining the data structure in sorted order at every insert. After each insert, search for some random integer. </a:t>
            </a:r>
            <a:endParaRPr/>
          </a:p>
          <a:p>
            <a:pPr indent="-217487" lvl="0" marL="4079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44488" lvl="0" marL="4079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Make predictions on which will be faster, array lists or linked lists, running on a real computer.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5"/>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p>
            <a:pPr indent="0" lvl="0" marL="0" marR="0" rtl="0" algn="r">
              <a:spcBef>
                <a:spcPts val="0"/>
              </a:spcBef>
              <a:spcAft>
                <a:spcPts val="0"/>
              </a:spcAft>
              <a:buClr>
                <a:schemeClr val="dk1"/>
              </a:buClr>
              <a:buFont typeface="Noto Sans Symbols"/>
              <a:buNone/>
            </a:pPr>
            <a:fld id="{00000000-1234-1234-1234-123412341234}" type="slidenum">
              <a:rPr b="0" i="0" lang="en-US" sz="1600" u="none" cap="none" strike="noStrike">
                <a:solidFill>
                  <a:schemeClr val="dk1"/>
                </a:solidFill>
                <a:latin typeface="Trebuchet MS"/>
                <a:ea typeface="Trebuchet MS"/>
                <a:cs typeface="Trebuchet MS"/>
                <a:sym typeface="Trebuchet MS"/>
              </a:rPr>
              <a:t>‹#›</a:t>
            </a:fld>
            <a:endParaRPr b="0" i="0" sz="1600" u="none" cap="none" strike="noStrike">
              <a:solidFill>
                <a:schemeClr val="dk1"/>
              </a:solidFill>
              <a:latin typeface="Trebuchet MS"/>
              <a:ea typeface="Trebuchet MS"/>
              <a:cs typeface="Trebuchet MS"/>
              <a:sym typeface="Trebuchet MS"/>
            </a:endParaRPr>
          </a:p>
        </p:txBody>
      </p:sp>
      <p:sp>
        <p:nvSpPr>
          <p:cNvPr id="110" name="Google Shape;110;p15"/>
          <p:cNvSpPr txBox="1"/>
          <p:nvPr>
            <p:ph type="title"/>
          </p:nvPr>
        </p:nvSpPr>
        <p:spPr>
          <a:xfrm>
            <a:off x="533400" y="457200"/>
            <a:ext cx="9051925" cy="519113"/>
          </a:xfrm>
          <a:prstGeom prst="rect">
            <a:avLst/>
          </a:prstGeom>
          <a:noFill/>
          <a:ln>
            <a:noFill/>
          </a:ln>
        </p:spPr>
        <p:txBody>
          <a:bodyPr anchorCtr="0" anchor="ctr" bIns="50925" lIns="101875" spcFirstLastPara="1" rIns="101875" wrap="square" tIns="50925">
            <a:noAutofit/>
          </a:bodyPr>
          <a:lstStyle/>
          <a:p>
            <a:pPr indent="0" lvl="0" marL="0" marR="0" rtl="0" algn="ctr">
              <a:spcBef>
                <a:spcPts val="0"/>
              </a:spcBef>
              <a:spcAft>
                <a:spcPts val="0"/>
              </a:spcAft>
              <a:buNone/>
            </a:pPr>
            <a:r>
              <a:rPr b="1" i="0" lang="en-US" sz="2700" u="none" cap="none" strike="noStrike">
                <a:solidFill>
                  <a:schemeClr val="dk2"/>
                </a:solidFill>
                <a:latin typeface="Trebuchet MS"/>
                <a:ea typeface="Trebuchet MS"/>
                <a:cs typeface="Trebuchet MS"/>
                <a:sym typeface="Trebuchet MS"/>
              </a:rPr>
              <a:t>Student Predictions</a:t>
            </a:r>
            <a:endParaRPr/>
          </a:p>
        </p:txBody>
      </p:sp>
      <p:sp>
        <p:nvSpPr>
          <p:cNvPr id="111" name="Google Shape;111;p15"/>
          <p:cNvSpPr txBox="1"/>
          <p:nvPr>
            <p:ph idx="1" type="body"/>
          </p:nvPr>
        </p:nvSpPr>
        <p:spPr>
          <a:xfrm>
            <a:off x="533400" y="1143000"/>
            <a:ext cx="9021763" cy="5943600"/>
          </a:xfrm>
          <a:prstGeom prst="rect">
            <a:avLst/>
          </a:prstGeom>
          <a:noFill/>
          <a:ln>
            <a:noFill/>
          </a:ln>
        </p:spPr>
        <p:txBody>
          <a:bodyPr anchorCtr="0" anchor="t" bIns="50925" lIns="101875" spcFirstLastPara="1" rIns="101875" wrap="square" tIns="50925">
            <a:noAutofit/>
          </a:bodyPr>
          <a:lstStyle/>
          <a:p>
            <a:pPr indent="-344488" lvl="0" marL="407988"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The majority of groups always predict that linked lists will be either </a:t>
            </a:r>
            <a:r>
              <a:rPr b="0" i="1" lang="en-US" sz="2000" u="none" cap="none" strike="noStrike">
                <a:solidFill>
                  <a:schemeClr val="dk1"/>
                </a:solidFill>
                <a:latin typeface="Trebuchet MS"/>
                <a:ea typeface="Trebuchet MS"/>
                <a:cs typeface="Trebuchet MS"/>
                <a:sym typeface="Trebuchet MS"/>
              </a:rPr>
              <a:t>a little faster</a:t>
            </a:r>
            <a:r>
              <a:rPr b="0" i="0" lang="en-US" sz="2000" u="none" cap="none" strike="noStrike">
                <a:solidFill>
                  <a:schemeClr val="dk1"/>
                </a:solidFill>
                <a:latin typeface="Trebuchet MS"/>
                <a:ea typeface="Trebuchet MS"/>
                <a:cs typeface="Trebuchet MS"/>
                <a:sym typeface="Trebuchet MS"/>
              </a:rPr>
              <a:t> or </a:t>
            </a:r>
            <a:r>
              <a:rPr b="0" i="1" lang="en-US" sz="2000" u="none" cap="none" strike="noStrike">
                <a:solidFill>
                  <a:schemeClr val="dk1"/>
                </a:solidFill>
                <a:latin typeface="Trebuchet MS"/>
                <a:ea typeface="Trebuchet MS"/>
                <a:cs typeface="Trebuchet MS"/>
                <a:sym typeface="Trebuchet MS"/>
              </a:rPr>
              <a:t>a lot faster</a:t>
            </a:r>
            <a:r>
              <a:rPr b="0" i="0" lang="en-US" sz="2000" u="none" cap="none" strike="noStrike">
                <a:solidFill>
                  <a:schemeClr val="dk1"/>
                </a:solidFill>
                <a:latin typeface="Trebuchet MS"/>
                <a:ea typeface="Trebuchet MS"/>
                <a:cs typeface="Trebuchet MS"/>
                <a:sym typeface="Trebuchet MS"/>
              </a:rPr>
              <a:t> than array lists. For justifications they cite the high cost of inserting into the array and the cost of repeatedly growing the array to make it larger. In contrast, usually at least one group notes that the sorted array can be </a:t>
            </a:r>
            <a:r>
              <a:rPr b="0" i="0" lang="en-US" sz="2000" u="none" cap="none" strike="noStrike">
                <a:solidFill>
                  <a:srgbClr val="3333FF"/>
                </a:solidFill>
                <a:latin typeface="Trebuchet MS"/>
                <a:ea typeface="Trebuchet MS"/>
                <a:cs typeface="Trebuchet MS"/>
                <a:sym typeface="Trebuchet MS"/>
              </a:rPr>
              <a:t>binary searched</a:t>
            </a:r>
            <a:r>
              <a:rPr b="0" i="0" lang="en-US" sz="2000" u="none" cap="none" strike="noStrike">
                <a:solidFill>
                  <a:schemeClr val="dk1"/>
                </a:solidFill>
                <a:latin typeface="Trebuchet MS"/>
                <a:ea typeface="Trebuchet MS"/>
                <a:cs typeface="Trebuchet MS"/>
                <a:sym typeface="Trebuchet MS"/>
              </a:rPr>
              <a:t> much faster than the linear search required of the linked list, and thus they predict that the array list will be faster. Finally, there is usually another group that remembers and utilizes asymptotic analysis…</a:t>
            </a:r>
            <a:endParaRPr/>
          </a:p>
          <a:p>
            <a:pPr indent="-217487" lvl="0" marL="4079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1587" lvl="1" marL="509588" marR="0" rtl="0" algn="l">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int binarySearch(int *a, int lo, int hi, int data) {</a:t>
            </a:r>
            <a:endParaRPr/>
          </a:p>
          <a:p>
            <a:pPr indent="-1587" lvl="1" marL="509588" marR="0" rtl="0" algn="l">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if(lo &gt; hi) { return -1; } // not found</a:t>
            </a:r>
            <a:endParaRPr/>
          </a:p>
          <a:p>
            <a:pPr indent="-1587" lvl="1" marL="509588" marR="0" rtl="0" algn="l">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int mid = (lo + hi)/2;</a:t>
            </a:r>
            <a:endParaRPr/>
          </a:p>
          <a:p>
            <a:pPr indent="-1587" lvl="1" marL="509588" marR="0" rtl="0" algn="l">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if(a[mid] &lt; data)</a:t>
            </a:r>
            <a:endParaRPr/>
          </a:p>
          <a:p>
            <a:pPr indent="-1587" lvl="1" marL="509588" marR="0" rtl="0" algn="l">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binarySearch(a, mid+1, hi, data);</a:t>
            </a:r>
            <a:endParaRPr/>
          </a:p>
          <a:p>
            <a:pPr indent="-1587" lvl="1" marL="509588" marR="0" rtl="0" algn="l">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if(a[mid] &gt; data)</a:t>
            </a:r>
            <a:endParaRPr/>
          </a:p>
          <a:p>
            <a:pPr indent="-1587" lvl="1" marL="509588" marR="0" rtl="0" algn="l">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binarySearch(a, lo, mid-1, data);</a:t>
            </a:r>
            <a:endParaRPr/>
          </a:p>
          <a:p>
            <a:pPr indent="-1587" lvl="1" marL="509588" marR="0" rtl="0" algn="l">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mid;</a:t>
            </a:r>
            <a:endParaRPr/>
          </a:p>
          <a:p>
            <a:pPr indent="-1587" lvl="1" marL="509588" marR="0" rtl="0" algn="l">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p:txBody>
      </p:sp>
      <p:sp>
        <p:nvSpPr>
          <p:cNvPr id="112" name="Google Shape;112;p15"/>
          <p:cNvSpPr txBox="1"/>
          <p:nvPr/>
        </p:nvSpPr>
        <p:spPr>
          <a:xfrm>
            <a:off x="4417996" y="3672590"/>
            <a:ext cx="3690434" cy="400110"/>
          </a:xfrm>
          <a:prstGeom prst="rect">
            <a:avLst/>
          </a:prstGeom>
          <a:solidFill>
            <a:srgbClr val="FFFF00"/>
          </a:soli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Initially: </a:t>
            </a:r>
            <a:r>
              <a:rPr b="1" i="0" lang="en-US" sz="2000" u="none" cap="none" strike="noStrike">
                <a:solidFill>
                  <a:schemeClr val="dk1"/>
                </a:solidFill>
                <a:latin typeface="Courier New"/>
                <a:ea typeface="Courier New"/>
                <a:cs typeface="Courier New"/>
                <a:sym typeface="Courier New"/>
              </a:rPr>
              <a:t>lo = 0, hi = n-1</a:t>
            </a:r>
            <a:endParaRPr/>
          </a:p>
        </p:txBody>
      </p:sp>
      <p:sp>
        <p:nvSpPr>
          <p:cNvPr id="113" name="Google Shape;113;p15"/>
          <p:cNvSpPr txBox="1"/>
          <p:nvPr/>
        </p:nvSpPr>
        <p:spPr>
          <a:xfrm>
            <a:off x="7772400" y="6853177"/>
            <a:ext cx="1104790" cy="40011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rebuchet MS"/>
                <a:ea typeface="Trebuchet MS"/>
                <a:cs typeface="Trebuchet MS"/>
                <a:sym typeface="Trebuchet MS"/>
              </a:rPr>
              <a:t>O</a:t>
            </a:r>
            <a:r>
              <a:rPr lang="en-US" sz="2000">
                <a:solidFill>
                  <a:schemeClr val="dk1"/>
                </a:solidFill>
                <a:latin typeface="Trebuchet MS"/>
                <a:ea typeface="Trebuchet MS"/>
                <a:cs typeface="Trebuchet MS"/>
                <a:sym typeface="Trebuchet MS"/>
              </a:rPr>
              <a:t>(log </a:t>
            </a:r>
            <a:r>
              <a:rPr i="1" lang="en-US" sz="2000">
                <a:solidFill>
                  <a:schemeClr val="dk1"/>
                </a:solidFill>
                <a:latin typeface="Trebuchet MS"/>
                <a:ea typeface="Trebuchet MS"/>
                <a:cs typeface="Trebuchet MS"/>
                <a:sym typeface="Trebuchet MS"/>
              </a:rPr>
              <a:t>n</a:t>
            </a:r>
            <a:r>
              <a:rPr lang="en-US" sz="2000">
                <a:solidFill>
                  <a:schemeClr val="dk1"/>
                </a:solidFill>
                <a:latin typeface="Trebuchet MS"/>
                <a:ea typeface="Trebuchet MS"/>
                <a:cs typeface="Trebuchet MS"/>
                <a:sym typeface="Trebuchet MS"/>
              </a:rPr>
              <a:t>)</a:t>
            </a:r>
            <a:endParaRPr b="1" i="1" sz="20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p>
            <a:pPr indent="0" lvl="0" marL="0" marR="0" rtl="0" algn="r">
              <a:spcBef>
                <a:spcPts val="0"/>
              </a:spcBef>
              <a:spcAft>
                <a:spcPts val="0"/>
              </a:spcAft>
              <a:buClr>
                <a:schemeClr val="dk1"/>
              </a:buClr>
              <a:buFont typeface="Noto Sans Symbols"/>
              <a:buNone/>
            </a:pPr>
            <a:fld id="{00000000-1234-1234-1234-123412341234}" type="slidenum">
              <a:rPr lang="en-US" sz="1600">
                <a:solidFill>
                  <a:schemeClr val="dk1"/>
                </a:solidFill>
                <a:latin typeface="Trebuchet MS"/>
                <a:ea typeface="Trebuchet MS"/>
                <a:cs typeface="Trebuchet MS"/>
                <a:sym typeface="Trebuchet MS"/>
              </a:rPr>
              <a:t>‹#›</a:t>
            </a:fld>
            <a:endParaRPr sz="1600">
              <a:solidFill>
                <a:schemeClr val="dk1"/>
              </a:solidFill>
              <a:latin typeface="Trebuchet MS"/>
              <a:ea typeface="Trebuchet MS"/>
              <a:cs typeface="Trebuchet MS"/>
              <a:sym typeface="Trebuchet MS"/>
            </a:endParaRPr>
          </a:p>
        </p:txBody>
      </p:sp>
      <p:sp>
        <p:nvSpPr>
          <p:cNvPr id="120" name="Google Shape;120;p16"/>
          <p:cNvSpPr txBox="1"/>
          <p:nvPr>
            <p:ph type="title"/>
          </p:nvPr>
        </p:nvSpPr>
        <p:spPr>
          <a:xfrm>
            <a:off x="533400" y="457200"/>
            <a:ext cx="9051925" cy="519113"/>
          </a:xfrm>
          <a:prstGeom prst="rect">
            <a:avLst/>
          </a:prstGeom>
          <a:noFill/>
          <a:ln>
            <a:noFill/>
          </a:ln>
        </p:spPr>
        <p:txBody>
          <a:bodyPr anchorCtr="0" anchor="ctr" bIns="50925" lIns="101875" spcFirstLastPara="1" rIns="101875" wrap="square" tIns="50925">
            <a:noAutofit/>
          </a:bodyPr>
          <a:lstStyle/>
          <a:p>
            <a:pPr indent="0" lvl="0" marL="0" marR="0" rtl="0" algn="ctr">
              <a:spcBef>
                <a:spcPts val="0"/>
              </a:spcBef>
              <a:spcAft>
                <a:spcPts val="0"/>
              </a:spcAft>
              <a:buNone/>
            </a:pPr>
            <a:r>
              <a:rPr b="1" i="0" lang="en-US" sz="2700" u="none" cap="none" strike="noStrike">
                <a:solidFill>
                  <a:schemeClr val="dk2"/>
                </a:solidFill>
                <a:latin typeface="Trebuchet MS"/>
                <a:ea typeface="Trebuchet MS"/>
                <a:cs typeface="Trebuchet MS"/>
                <a:sym typeface="Trebuchet MS"/>
              </a:rPr>
              <a:t>Asymptotic analysis</a:t>
            </a:r>
            <a:endParaRPr/>
          </a:p>
        </p:txBody>
      </p:sp>
      <p:sp>
        <p:nvSpPr>
          <p:cNvPr id="121" name="Google Shape;121;p16"/>
          <p:cNvSpPr txBox="1"/>
          <p:nvPr>
            <p:ph idx="1" type="body"/>
          </p:nvPr>
        </p:nvSpPr>
        <p:spPr>
          <a:xfrm>
            <a:off x="533400" y="1143000"/>
            <a:ext cx="9021763" cy="5943600"/>
          </a:xfrm>
          <a:prstGeom prst="rect">
            <a:avLst/>
          </a:prstGeom>
          <a:noFill/>
          <a:ln>
            <a:noFill/>
          </a:ln>
        </p:spPr>
        <p:txBody>
          <a:bodyPr anchorCtr="0" anchor="t" bIns="50925" lIns="101875" spcFirstLastPara="1" rIns="101875" wrap="square" tIns="50925">
            <a:noAutofit/>
          </a:bodyPr>
          <a:lstStyle/>
          <a:p>
            <a:pPr indent="-217487" lvl="0" marL="407988"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44488" lvl="0" marL="4079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Repeat </a:t>
            </a:r>
            <a:r>
              <a:rPr b="0" i="1" lang="en-US" sz="2000" u="none" cap="none" strike="noStrike">
                <a:solidFill>
                  <a:schemeClr val="dk1"/>
                </a:solidFill>
                <a:latin typeface="Trebuchet MS"/>
                <a:ea typeface="Trebuchet MS"/>
                <a:cs typeface="Trebuchet MS"/>
                <a:sym typeface="Trebuchet MS"/>
              </a:rPr>
              <a:t>n</a:t>
            </a:r>
            <a:r>
              <a:rPr b="0" i="0" lang="en-US" sz="2000" u="none" cap="none" strike="noStrike">
                <a:solidFill>
                  <a:schemeClr val="dk1"/>
                </a:solidFill>
                <a:latin typeface="Trebuchet MS"/>
                <a:ea typeface="Trebuchet MS"/>
                <a:cs typeface="Trebuchet MS"/>
                <a:sym typeface="Trebuchet MS"/>
              </a:rPr>
              <a:t> times:</a:t>
            </a:r>
            <a:endParaRPr/>
          </a:p>
          <a:p>
            <a:pPr indent="-344488" lvl="1" marL="8524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insert item into list in sorted order</a:t>
            </a:r>
            <a:endParaRPr/>
          </a:p>
          <a:p>
            <a:pPr indent="-344488" lvl="1" marL="8524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search for some item</a:t>
            </a:r>
            <a:endParaRPr/>
          </a:p>
          <a:p>
            <a:pPr indent="-217487" lvl="0" marL="4079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44488" lvl="0" marL="4079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Thus, the asymptotic analysis for both is </a:t>
            </a:r>
            <a:r>
              <a:rPr b="0" i="1" lang="en-US" sz="2000" u="none" cap="none" strike="noStrike">
                <a:solidFill>
                  <a:schemeClr val="dk1"/>
                </a:solidFill>
                <a:latin typeface="Trebuchet MS"/>
                <a:ea typeface="Trebuchet MS"/>
                <a:cs typeface="Trebuchet MS"/>
                <a:sym typeface="Trebuchet MS"/>
              </a:rPr>
              <a:t>O</a:t>
            </a:r>
            <a:r>
              <a:rPr b="0" i="0" lang="en-US" sz="2000" u="none" cap="none" strike="noStrike">
                <a:solidFill>
                  <a:schemeClr val="dk1"/>
                </a:solidFill>
                <a:latin typeface="Trebuchet MS"/>
                <a:ea typeface="Trebuchet MS"/>
                <a:cs typeface="Trebuchet MS"/>
                <a:sym typeface="Trebuchet MS"/>
              </a:rPr>
              <a:t>(</a:t>
            </a:r>
            <a:r>
              <a:rPr b="0" i="1" lang="en-US" sz="2000" u="none" cap="none" strike="noStrike">
                <a:solidFill>
                  <a:schemeClr val="dk1"/>
                </a:solidFill>
                <a:latin typeface="Trebuchet MS"/>
                <a:ea typeface="Trebuchet MS"/>
                <a:cs typeface="Trebuchet MS"/>
                <a:sym typeface="Trebuchet MS"/>
              </a:rPr>
              <a:t>n</a:t>
            </a:r>
            <a:r>
              <a:rPr b="0" baseline="30000" i="0" lang="en-US" sz="2000" u="none" cap="none" strike="noStrike">
                <a:solidFill>
                  <a:schemeClr val="dk1"/>
                </a:solidFill>
                <a:latin typeface="Trebuchet MS"/>
                <a:ea typeface="Trebuchet MS"/>
                <a:cs typeface="Trebuchet MS"/>
                <a:sym typeface="Trebuchet MS"/>
              </a:rPr>
              <a:t>2</a:t>
            </a:r>
            <a:r>
              <a:rPr b="0" i="0" lang="en-US" sz="2000" u="none" cap="none" strike="noStrike">
                <a:solidFill>
                  <a:schemeClr val="dk1"/>
                </a:solidFill>
                <a:latin typeface="Trebuchet MS"/>
                <a:ea typeface="Trebuchet MS"/>
                <a:cs typeface="Trebuchet MS"/>
                <a:sym typeface="Trebuchet MS"/>
              </a:rPr>
              <a:t>)</a:t>
            </a:r>
            <a:endParaRPr/>
          </a:p>
          <a:p>
            <a:pPr indent="-217487" lvl="0" marL="4079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44488" lvl="0" marL="4079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Real execution time from a 2.4 GHz Intel Core 2 Duo with a 2MB L2 cache and 3.25 GB of RAM running Java 6</a:t>
            </a:r>
            <a:endParaRPr b="0" i="0" sz="2000" u="none" cap="none" strike="noStrike">
              <a:solidFill>
                <a:schemeClr val="dk1"/>
              </a:solidFill>
              <a:latin typeface="Courier New"/>
              <a:ea typeface="Courier New"/>
              <a:cs typeface="Courier New"/>
              <a:sym typeface="Courier New"/>
            </a:endParaRPr>
          </a:p>
        </p:txBody>
      </p:sp>
      <p:graphicFrame>
        <p:nvGraphicFramePr>
          <p:cNvPr id="122" name="Google Shape;122;p16"/>
          <p:cNvGraphicFramePr/>
          <p:nvPr/>
        </p:nvGraphicFramePr>
        <p:xfrm>
          <a:off x="5943600" y="1524000"/>
          <a:ext cx="3000000" cy="3000000"/>
        </p:xfrm>
        <a:graphic>
          <a:graphicData uri="http://schemas.openxmlformats.org/drawingml/2006/table">
            <a:tbl>
              <a:tblPr bandRow="1" firstRow="1">
                <a:noFill/>
                <a:tableStyleId>{D79FC74D-4A2E-4938-B916-4F74CE8B77C0}</a:tableStyleId>
              </a:tblPr>
              <a:tblGrid>
                <a:gridCol w="1714500"/>
                <a:gridCol w="1714500"/>
              </a:tblGrid>
              <a:tr h="370850">
                <a:tc>
                  <a:txBody>
                    <a:bodyPr>
                      <a:noAutofit/>
                    </a:bodyPr>
                    <a:lstStyle/>
                    <a:p>
                      <a:pPr indent="0" lvl="0" marL="0" marR="0" rtl="0" algn="ctr">
                        <a:spcBef>
                          <a:spcPts val="0"/>
                        </a:spcBef>
                        <a:spcAft>
                          <a:spcPts val="0"/>
                        </a:spcAft>
                        <a:buNone/>
                      </a:pPr>
                      <a:r>
                        <a:rPr lang="en-US" sz="1800" u="none" cap="none" strike="noStrike"/>
                        <a:t>ArrayList</a:t>
                      </a:r>
                      <a:endParaRPr sz="1800" u="none" cap="none" strike="noStrike"/>
                    </a:p>
                  </a:txBody>
                  <a:tcPr marT="45725" marB="45725" marR="91450" marL="91450"/>
                </a:tc>
                <a:tc>
                  <a:txBody>
                    <a:bodyPr>
                      <a:noAutofit/>
                    </a:bodyPr>
                    <a:lstStyle/>
                    <a:p>
                      <a:pPr indent="0" lvl="0" marL="0" marR="0" rtl="0" algn="ctr">
                        <a:spcBef>
                          <a:spcPts val="0"/>
                        </a:spcBef>
                        <a:spcAft>
                          <a:spcPts val="0"/>
                        </a:spcAft>
                        <a:buNone/>
                      </a:pPr>
                      <a:r>
                        <a:rPr lang="en-US" sz="1800" u="none" cap="none" strike="noStrike"/>
                        <a:t>LinkedList</a:t>
                      </a:r>
                      <a:endParaRPr sz="1800" u="none" cap="none" strike="noStrike"/>
                    </a:p>
                  </a:txBody>
                  <a:tcPr marT="45725" marB="45725" marR="91450" marL="91450"/>
                </a:tc>
              </a:tr>
              <a:tr h="370850">
                <a:tc>
                  <a:txBody>
                    <a:bodyPr>
                      <a:noAutofit/>
                    </a:bodyPr>
                    <a:lstStyle/>
                    <a:p>
                      <a:pPr indent="0" lvl="0" marL="0" marR="0" rtl="0" algn="ctr">
                        <a:spcBef>
                          <a:spcPts val="0"/>
                        </a:spcBef>
                        <a:spcAft>
                          <a:spcPts val="0"/>
                        </a:spcAft>
                        <a:buNone/>
                      </a:pPr>
                      <a:r>
                        <a:t/>
                      </a:r>
                      <a:endParaRPr sz="1800" u="none" cap="none" strike="noStrike"/>
                    </a:p>
                  </a:txBody>
                  <a:tcPr marT="45725" marB="45725" marR="91450" marL="91450"/>
                </a:tc>
                <a:tc>
                  <a:txBody>
                    <a:bodyPr>
                      <a:noAutofit/>
                    </a:bodyPr>
                    <a:lstStyle/>
                    <a:p>
                      <a:pPr indent="0" lvl="0" marL="0" marR="0" rtl="0" algn="ctr">
                        <a:spcBef>
                          <a:spcPts val="0"/>
                        </a:spcBef>
                        <a:spcAft>
                          <a:spcPts val="0"/>
                        </a:spcAft>
                        <a:buNone/>
                      </a:pPr>
                      <a:r>
                        <a:t/>
                      </a:r>
                      <a:endParaRPr sz="1800" u="none" cap="none" strike="noStrike"/>
                    </a:p>
                  </a:txBody>
                  <a:tcPr marT="45725" marB="45725" marR="91450" marL="91450"/>
                </a:tc>
              </a:tr>
              <a:tr h="370850">
                <a:tc>
                  <a:txBody>
                    <a:bodyPr>
                      <a:noAutofit/>
                    </a:bodyPr>
                    <a:lstStyle/>
                    <a:p>
                      <a:pPr indent="0" lvl="0" marL="0" marR="0" rtl="0" algn="ctr">
                        <a:spcBef>
                          <a:spcPts val="0"/>
                        </a:spcBef>
                        <a:spcAft>
                          <a:spcPts val="0"/>
                        </a:spcAft>
                        <a:buNone/>
                      </a:pPr>
                      <a:r>
                        <a:t/>
                      </a:r>
                      <a:endParaRPr sz="1800" u="none" cap="none" strike="noStrike"/>
                    </a:p>
                  </a:txBody>
                  <a:tcPr marT="45725" marB="45725" marR="91450" marL="91450"/>
                </a:tc>
                <a:tc>
                  <a:txBody>
                    <a:bodyPr>
                      <a:noAutofit/>
                    </a:bodyPr>
                    <a:lstStyle/>
                    <a:p>
                      <a:pPr indent="0" lvl="0" marL="0" marR="0" rtl="0" algn="ctr">
                        <a:spcBef>
                          <a:spcPts val="0"/>
                        </a:spcBef>
                        <a:spcAft>
                          <a:spcPts val="0"/>
                        </a:spcAft>
                        <a:buNone/>
                      </a:pPr>
                      <a:r>
                        <a:t/>
                      </a:r>
                      <a:endParaRPr sz="1800" u="none" cap="none" strike="noStrike"/>
                    </a:p>
                  </a:txBody>
                  <a:tcPr marT="45725" marB="45725" marR="91450" marL="91450"/>
                </a:tc>
              </a:tr>
            </a:tbl>
          </a:graphicData>
        </a:graphic>
      </p:graphicFrame>
      <p:sp>
        <p:nvSpPr>
          <p:cNvPr id="123" name="Google Shape;123;p16"/>
          <p:cNvSpPr txBox="1"/>
          <p:nvPr/>
        </p:nvSpPr>
        <p:spPr>
          <a:xfrm>
            <a:off x="6279630" y="1905000"/>
            <a:ext cx="110479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000">
                <a:solidFill>
                  <a:schemeClr val="dk1"/>
                </a:solidFill>
                <a:latin typeface="Trebuchet MS"/>
                <a:ea typeface="Trebuchet MS"/>
                <a:cs typeface="Trebuchet MS"/>
                <a:sym typeface="Trebuchet MS"/>
              </a:rPr>
              <a:t>O</a:t>
            </a:r>
            <a:r>
              <a:rPr lang="en-US" sz="2000">
                <a:solidFill>
                  <a:schemeClr val="dk1"/>
                </a:solidFill>
                <a:latin typeface="Trebuchet MS"/>
                <a:ea typeface="Trebuchet MS"/>
                <a:cs typeface="Trebuchet MS"/>
                <a:sym typeface="Trebuchet MS"/>
              </a:rPr>
              <a:t>(</a:t>
            </a:r>
            <a:r>
              <a:rPr i="1" lang="en-US" sz="2000">
                <a:solidFill>
                  <a:schemeClr val="dk1"/>
                </a:solidFill>
                <a:latin typeface="Trebuchet MS"/>
                <a:ea typeface="Trebuchet MS"/>
                <a:cs typeface="Trebuchet MS"/>
                <a:sym typeface="Trebuchet MS"/>
              </a:rPr>
              <a:t>n</a:t>
            </a:r>
            <a:r>
              <a:rPr lang="en-US" sz="2000">
                <a:solidFill>
                  <a:schemeClr val="dk1"/>
                </a:solidFill>
                <a:latin typeface="Trebuchet MS"/>
                <a:ea typeface="Trebuchet MS"/>
                <a:cs typeface="Trebuchet MS"/>
                <a:sym typeface="Trebuchet MS"/>
              </a:rPr>
              <a:t>)</a:t>
            </a:r>
            <a:endParaRPr/>
          </a:p>
          <a:p>
            <a:pPr indent="0" lvl="0" marL="0" marR="0" rtl="0" algn="ctr">
              <a:spcBef>
                <a:spcPts val="0"/>
              </a:spcBef>
              <a:spcAft>
                <a:spcPts val="0"/>
              </a:spcAft>
              <a:buNone/>
            </a:pPr>
            <a:r>
              <a:rPr i="1" lang="en-US" sz="2000">
                <a:solidFill>
                  <a:schemeClr val="dk1"/>
                </a:solidFill>
                <a:latin typeface="Trebuchet MS"/>
                <a:ea typeface="Trebuchet MS"/>
                <a:cs typeface="Trebuchet MS"/>
                <a:sym typeface="Trebuchet MS"/>
              </a:rPr>
              <a:t>O</a:t>
            </a:r>
            <a:r>
              <a:rPr lang="en-US" sz="2000">
                <a:solidFill>
                  <a:schemeClr val="dk1"/>
                </a:solidFill>
                <a:latin typeface="Trebuchet MS"/>
                <a:ea typeface="Trebuchet MS"/>
                <a:cs typeface="Trebuchet MS"/>
                <a:sym typeface="Trebuchet MS"/>
              </a:rPr>
              <a:t>(log </a:t>
            </a:r>
            <a:r>
              <a:rPr i="1" lang="en-US" sz="2000">
                <a:solidFill>
                  <a:schemeClr val="dk1"/>
                </a:solidFill>
                <a:latin typeface="Trebuchet MS"/>
                <a:ea typeface="Trebuchet MS"/>
                <a:cs typeface="Trebuchet MS"/>
                <a:sym typeface="Trebuchet MS"/>
              </a:rPr>
              <a:t>n</a:t>
            </a:r>
            <a:r>
              <a:rPr lang="en-US" sz="2000">
                <a:solidFill>
                  <a:schemeClr val="dk1"/>
                </a:solidFill>
                <a:latin typeface="Trebuchet MS"/>
                <a:ea typeface="Trebuchet MS"/>
                <a:cs typeface="Trebuchet MS"/>
                <a:sym typeface="Trebuchet MS"/>
              </a:rPr>
              <a:t>)</a:t>
            </a:r>
            <a:endParaRPr i="1" sz="2000">
              <a:solidFill>
                <a:schemeClr val="dk1"/>
              </a:solidFill>
              <a:latin typeface="Trebuchet MS"/>
              <a:ea typeface="Trebuchet MS"/>
              <a:cs typeface="Trebuchet MS"/>
              <a:sym typeface="Trebuchet MS"/>
            </a:endParaRPr>
          </a:p>
        </p:txBody>
      </p:sp>
      <p:sp>
        <p:nvSpPr>
          <p:cNvPr id="124" name="Google Shape;124;p16"/>
          <p:cNvSpPr txBox="1"/>
          <p:nvPr/>
        </p:nvSpPr>
        <p:spPr>
          <a:xfrm>
            <a:off x="8111009" y="1905000"/>
            <a:ext cx="686405"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000">
                <a:solidFill>
                  <a:schemeClr val="dk1"/>
                </a:solidFill>
                <a:latin typeface="Trebuchet MS"/>
                <a:ea typeface="Trebuchet MS"/>
                <a:cs typeface="Trebuchet MS"/>
                <a:sym typeface="Trebuchet MS"/>
              </a:rPr>
              <a:t>O</a:t>
            </a:r>
            <a:r>
              <a:rPr lang="en-US" sz="2000">
                <a:solidFill>
                  <a:schemeClr val="dk1"/>
                </a:solidFill>
                <a:latin typeface="Trebuchet MS"/>
                <a:ea typeface="Trebuchet MS"/>
                <a:cs typeface="Trebuchet MS"/>
                <a:sym typeface="Trebuchet MS"/>
              </a:rPr>
              <a:t>(</a:t>
            </a:r>
            <a:r>
              <a:rPr i="1" lang="en-US" sz="2000">
                <a:solidFill>
                  <a:schemeClr val="dk1"/>
                </a:solidFill>
                <a:latin typeface="Trebuchet MS"/>
                <a:ea typeface="Trebuchet MS"/>
                <a:cs typeface="Trebuchet MS"/>
                <a:sym typeface="Trebuchet MS"/>
              </a:rPr>
              <a:t>n</a:t>
            </a:r>
            <a:r>
              <a:rPr lang="en-US" sz="2000">
                <a:solidFill>
                  <a:schemeClr val="dk1"/>
                </a:solidFill>
                <a:latin typeface="Trebuchet MS"/>
                <a:ea typeface="Trebuchet MS"/>
                <a:cs typeface="Trebuchet MS"/>
                <a:sym typeface="Trebuchet MS"/>
              </a:rPr>
              <a:t>)</a:t>
            </a:r>
            <a:endParaRPr/>
          </a:p>
          <a:p>
            <a:pPr indent="0" lvl="0" marL="0" marR="0" rtl="0" algn="ctr">
              <a:spcBef>
                <a:spcPts val="0"/>
              </a:spcBef>
              <a:spcAft>
                <a:spcPts val="0"/>
              </a:spcAft>
              <a:buNone/>
            </a:pPr>
            <a:r>
              <a:rPr i="1" lang="en-US" sz="2000">
                <a:solidFill>
                  <a:schemeClr val="dk1"/>
                </a:solidFill>
                <a:latin typeface="Trebuchet MS"/>
                <a:ea typeface="Trebuchet MS"/>
                <a:cs typeface="Trebuchet MS"/>
                <a:sym typeface="Trebuchet MS"/>
              </a:rPr>
              <a:t>O</a:t>
            </a:r>
            <a:r>
              <a:rPr lang="en-US" sz="2000">
                <a:solidFill>
                  <a:schemeClr val="dk1"/>
                </a:solidFill>
                <a:latin typeface="Trebuchet MS"/>
                <a:ea typeface="Trebuchet MS"/>
                <a:cs typeface="Trebuchet MS"/>
                <a:sym typeface="Trebuchet MS"/>
              </a:rPr>
              <a:t>(</a:t>
            </a:r>
            <a:r>
              <a:rPr i="1" lang="en-US" sz="2000">
                <a:solidFill>
                  <a:schemeClr val="dk1"/>
                </a:solidFill>
                <a:latin typeface="Trebuchet MS"/>
                <a:ea typeface="Trebuchet MS"/>
                <a:cs typeface="Trebuchet MS"/>
                <a:sym typeface="Trebuchet MS"/>
              </a:rPr>
              <a:t>n</a:t>
            </a:r>
            <a:r>
              <a:rPr lang="en-US" sz="2000">
                <a:solidFill>
                  <a:schemeClr val="dk1"/>
                </a:solidFill>
                <a:latin typeface="Trebuchet MS"/>
                <a:ea typeface="Trebuchet MS"/>
                <a:cs typeface="Trebuchet MS"/>
                <a:sym typeface="Trebuchet MS"/>
              </a:rPr>
              <a:t>)</a:t>
            </a:r>
            <a:endParaRPr i="1" sz="2000">
              <a:solidFill>
                <a:schemeClr val="dk1"/>
              </a:solidFill>
              <a:latin typeface="Trebuchet MS"/>
              <a:ea typeface="Trebuchet MS"/>
              <a:cs typeface="Trebuchet MS"/>
              <a:sym typeface="Trebuchet MS"/>
            </a:endParaRPr>
          </a:p>
        </p:txBody>
      </p:sp>
      <p:pic>
        <p:nvPicPr>
          <p:cNvPr id="125" name="Google Shape;125;p16"/>
          <p:cNvPicPr preferRelativeResize="0"/>
          <p:nvPr/>
        </p:nvPicPr>
        <p:blipFill rotWithShape="1">
          <a:blip r:embed="rId3">
            <a:alphaModFix/>
          </a:blip>
          <a:srcRect b="0" l="0" r="0" t="0"/>
          <a:stretch/>
        </p:blipFill>
        <p:spPr>
          <a:xfrm>
            <a:off x="2133600" y="3060336"/>
            <a:ext cx="6381750" cy="4010025"/>
          </a:xfrm>
          <a:prstGeom prst="rect">
            <a:avLst/>
          </a:prstGeom>
          <a:noFill/>
          <a:ln cap="flat" cmpd="sng" w="9525">
            <a:solidFill>
              <a:schemeClr val="dk1"/>
            </a:solidFill>
            <a:prstDash val="solid"/>
            <a:round/>
            <a:headEnd len="sm" w="sm" type="none"/>
            <a:tailEnd len="sm" w="sm" type="none"/>
          </a:ln>
        </p:spPr>
      </p:pic>
      <p:sp>
        <p:nvSpPr>
          <p:cNvPr id="126" name="Google Shape;126;p16"/>
          <p:cNvSpPr txBox="1"/>
          <p:nvPr/>
        </p:nvSpPr>
        <p:spPr>
          <a:xfrm>
            <a:off x="4217441" y="7097470"/>
            <a:ext cx="221406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latin typeface="Trebuchet MS"/>
                <a:ea typeface="Trebuchet MS"/>
                <a:cs typeface="Trebuchet MS"/>
                <a:sym typeface="Trebuchet MS"/>
              </a:rPr>
              <a:t>Note</a:t>
            </a:r>
            <a:r>
              <a:rPr lang="en-US" sz="2000">
                <a:solidFill>
                  <a:schemeClr val="dk1"/>
                </a:solidFill>
                <a:latin typeface="Trebuchet MS"/>
                <a:ea typeface="Trebuchet MS"/>
                <a:cs typeface="Trebuchet MS"/>
                <a:sym typeface="Trebuchet MS"/>
              </a:rPr>
              <a:t>: log-log plot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p>
            <a:pPr indent="0" lvl="0" marL="0" marR="0" rtl="0" algn="r">
              <a:spcBef>
                <a:spcPts val="0"/>
              </a:spcBef>
              <a:spcAft>
                <a:spcPts val="0"/>
              </a:spcAft>
              <a:buClr>
                <a:schemeClr val="dk1"/>
              </a:buClr>
              <a:buFont typeface="Noto Sans Symbols"/>
              <a:buNone/>
            </a:pPr>
            <a:fld id="{00000000-1234-1234-1234-123412341234}" type="slidenum">
              <a:rPr lang="en-US" sz="1600">
                <a:solidFill>
                  <a:schemeClr val="dk1"/>
                </a:solidFill>
                <a:latin typeface="Trebuchet MS"/>
                <a:ea typeface="Trebuchet MS"/>
                <a:cs typeface="Trebuchet MS"/>
                <a:sym typeface="Trebuchet MS"/>
              </a:rPr>
              <a:t>‹#›</a:t>
            </a:fld>
            <a:endParaRPr sz="1600">
              <a:solidFill>
                <a:schemeClr val="dk1"/>
              </a:solidFill>
              <a:latin typeface="Trebuchet MS"/>
              <a:ea typeface="Trebuchet MS"/>
              <a:cs typeface="Trebuchet MS"/>
              <a:sym typeface="Trebuchet MS"/>
            </a:endParaRPr>
          </a:p>
        </p:txBody>
      </p:sp>
      <p:sp>
        <p:nvSpPr>
          <p:cNvPr id="133" name="Google Shape;133;p17"/>
          <p:cNvSpPr txBox="1"/>
          <p:nvPr>
            <p:ph type="title"/>
          </p:nvPr>
        </p:nvSpPr>
        <p:spPr>
          <a:xfrm>
            <a:off x="533400" y="457200"/>
            <a:ext cx="9051925" cy="519113"/>
          </a:xfrm>
          <a:prstGeom prst="rect">
            <a:avLst/>
          </a:prstGeom>
          <a:noFill/>
          <a:ln>
            <a:noFill/>
          </a:ln>
        </p:spPr>
        <p:txBody>
          <a:bodyPr anchorCtr="0" anchor="ctr" bIns="50925" lIns="101875" spcFirstLastPara="1" rIns="101875" wrap="square" tIns="50925">
            <a:noAutofit/>
          </a:bodyPr>
          <a:lstStyle/>
          <a:p>
            <a:pPr indent="0" lvl="0" marL="0" marR="0" rtl="0" algn="ctr">
              <a:spcBef>
                <a:spcPts val="0"/>
              </a:spcBef>
              <a:spcAft>
                <a:spcPts val="0"/>
              </a:spcAft>
              <a:buNone/>
            </a:pPr>
            <a:r>
              <a:rPr b="1" i="0" lang="en-US" sz="2700" u="none" cap="none" strike="noStrike">
                <a:solidFill>
                  <a:schemeClr val="dk2"/>
                </a:solidFill>
                <a:latin typeface="Trebuchet MS"/>
                <a:ea typeface="Trebuchet MS"/>
                <a:cs typeface="Trebuchet MS"/>
                <a:sym typeface="Trebuchet MS"/>
              </a:rPr>
              <a:t>Why 60x slower??</a:t>
            </a:r>
            <a:endParaRPr/>
          </a:p>
        </p:txBody>
      </p:sp>
      <p:sp>
        <p:nvSpPr>
          <p:cNvPr id="134" name="Google Shape;134;p17"/>
          <p:cNvSpPr txBox="1"/>
          <p:nvPr>
            <p:ph idx="1" type="body"/>
          </p:nvPr>
        </p:nvSpPr>
        <p:spPr>
          <a:xfrm>
            <a:off x="533400" y="1143000"/>
            <a:ext cx="9021763" cy="5943600"/>
          </a:xfrm>
          <a:prstGeom prst="rect">
            <a:avLst/>
          </a:prstGeom>
          <a:noFill/>
          <a:ln>
            <a:noFill/>
          </a:ln>
        </p:spPr>
        <p:txBody>
          <a:bodyPr anchorCtr="0" anchor="t" bIns="50925" lIns="101875" spcFirstLastPara="1" rIns="101875" wrap="square" tIns="50925">
            <a:noAutofit/>
          </a:bodyPr>
          <a:lstStyle/>
          <a:p>
            <a:pPr indent="-217487" lvl="0" marL="407988"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44488" lvl="0" marL="4079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Focus on the expensive operations:</a:t>
            </a:r>
            <a:endParaRPr/>
          </a:p>
          <a:p>
            <a:pPr indent="-344488" lvl="1" marL="8524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ArrayList: move items in memory	</a:t>
            </a:r>
            <a:r>
              <a:rPr b="0" i="1" lang="en-US" sz="2000" u="none" cap="none" strike="noStrike">
                <a:solidFill>
                  <a:schemeClr val="dk1"/>
                </a:solidFill>
                <a:latin typeface="Trebuchet MS"/>
                <a:ea typeface="Trebuchet MS"/>
                <a:cs typeface="Trebuchet MS"/>
                <a:sym typeface="Trebuchet MS"/>
              </a:rPr>
              <a:t>n</a:t>
            </a:r>
            <a:r>
              <a:rPr b="0" i="0" lang="en-US" sz="2000" u="none" cap="none" strike="noStrike">
                <a:solidFill>
                  <a:schemeClr val="dk1"/>
                </a:solidFill>
                <a:latin typeface="Trebuchet MS"/>
                <a:ea typeface="Trebuchet MS"/>
                <a:cs typeface="Trebuchet MS"/>
                <a:sym typeface="Trebuchet MS"/>
              </a:rPr>
              <a:t> calls to System.arraycopy()</a:t>
            </a:r>
            <a:endParaRPr/>
          </a:p>
          <a:p>
            <a:pPr indent="-344488" lvl="1" marL="8524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LinkedList: iterate and compare	</a:t>
            </a:r>
            <a:r>
              <a:rPr b="0" i="1" lang="en-US" sz="2000" u="none" cap="none" strike="noStrike">
                <a:solidFill>
                  <a:schemeClr val="dk1"/>
                </a:solidFill>
                <a:latin typeface="Trebuchet MS"/>
                <a:ea typeface="Trebuchet MS"/>
                <a:cs typeface="Trebuchet MS"/>
                <a:sym typeface="Trebuchet MS"/>
              </a:rPr>
              <a:t>n</a:t>
            </a:r>
            <a:r>
              <a:rPr b="0" baseline="30000" i="0" lang="en-US" sz="2000" u="none" cap="none" strike="noStrike">
                <a:solidFill>
                  <a:schemeClr val="dk1"/>
                </a:solidFill>
                <a:latin typeface="Trebuchet MS"/>
                <a:ea typeface="Trebuchet MS"/>
                <a:cs typeface="Trebuchet MS"/>
                <a:sym typeface="Trebuchet MS"/>
              </a:rPr>
              <a:t>2</a:t>
            </a:r>
            <a:r>
              <a:rPr b="0" i="0" lang="en-US" sz="2000" u="none" cap="none" strike="noStrike">
                <a:solidFill>
                  <a:schemeClr val="dk1"/>
                </a:solidFill>
                <a:latin typeface="Trebuchet MS"/>
                <a:ea typeface="Trebuchet MS"/>
                <a:cs typeface="Trebuchet MS"/>
                <a:sym typeface="Trebuchet MS"/>
              </a:rPr>
              <a:t> calls to comparator/next</a:t>
            </a:r>
            <a:endParaRPr/>
          </a:p>
          <a:p>
            <a:pPr indent="-217487" lvl="0" marL="4079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44488" lvl="0" marL="4079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Memory:</a:t>
            </a:r>
            <a:endParaRPr/>
          </a:p>
          <a:p>
            <a:pPr indent="-344488" lvl="1" marL="8524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ArrayList uses 3 times less memory than LinkedList (for the Java implementation)</a:t>
            </a:r>
            <a:endParaRPr/>
          </a:p>
          <a:p>
            <a:pPr indent="-344488" lvl="1" marL="8524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More data is in the </a:t>
            </a:r>
            <a:r>
              <a:rPr b="0" i="0" lang="en-US" sz="2000" u="none" cap="none" strike="noStrike">
                <a:solidFill>
                  <a:srgbClr val="3333FF"/>
                </a:solidFill>
                <a:latin typeface="Trebuchet MS"/>
                <a:ea typeface="Trebuchet MS"/>
                <a:cs typeface="Trebuchet MS"/>
                <a:sym typeface="Trebuchet MS"/>
              </a:rPr>
              <a:t>L1 cache</a:t>
            </a:r>
            <a:r>
              <a:rPr b="0" i="0" lang="en-US" sz="2000" u="none" cap="none" strike="noStrike">
                <a:solidFill>
                  <a:schemeClr val="dk1"/>
                </a:solidFill>
                <a:latin typeface="Trebuchet MS"/>
                <a:ea typeface="Trebuchet MS"/>
                <a:cs typeface="Trebuchet MS"/>
                <a:sym typeface="Trebuchet MS"/>
              </a:rPr>
              <a:t>, so faster performance</a:t>
            </a:r>
            <a:endParaRPr/>
          </a:p>
          <a:p>
            <a:pPr indent="-217487" lvl="0" marL="4079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44488" lvl="0" marL="407988" marR="0" rtl="0" algn="l">
              <a:spcBef>
                <a:spcPts val="400"/>
              </a:spcBef>
              <a:spcAft>
                <a:spcPts val="0"/>
              </a:spcAft>
              <a:buClr>
                <a:schemeClr val="dk1"/>
              </a:buClr>
              <a:buSzPts val="2000"/>
              <a:buFont typeface="Noto Sans Symbols"/>
              <a:buChar char="▪"/>
            </a:pPr>
            <a:r>
              <a:rPr b="0" i="0" lang="en-US" sz="2000" u="sng" cap="none" strike="noStrike">
                <a:solidFill>
                  <a:schemeClr val="dk1"/>
                </a:solidFill>
                <a:latin typeface="Trebuchet MS"/>
                <a:ea typeface="Trebuchet MS"/>
                <a:cs typeface="Trebuchet MS"/>
                <a:sym typeface="Trebuchet MS"/>
              </a:rPr>
              <a:t>Bottom line</a:t>
            </a:r>
            <a:r>
              <a:rPr b="0" i="0" lang="en-US" sz="2000" u="none" cap="none" strike="noStrike">
                <a:solidFill>
                  <a:schemeClr val="dk1"/>
                </a:solidFill>
                <a:latin typeface="Trebuchet MS"/>
                <a:ea typeface="Trebuchet MS"/>
                <a:cs typeface="Trebuchet MS"/>
                <a:sym typeface="Trebuchet MS"/>
              </a:rPr>
              <a:t>: If asymptotic complexities of two approaches are the same, then real execution times do matter!</a:t>
            </a:r>
            <a:endParaRPr b="0"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p>
            <a:pPr indent="0" lvl="0" marL="0" marR="0" rtl="0" algn="r">
              <a:spcBef>
                <a:spcPts val="0"/>
              </a:spcBef>
              <a:spcAft>
                <a:spcPts val="0"/>
              </a:spcAft>
              <a:buClr>
                <a:schemeClr val="dk1"/>
              </a:buClr>
              <a:buFont typeface="Noto Sans Symbols"/>
              <a:buNone/>
            </a:pPr>
            <a:fld id="{00000000-1234-1234-1234-123412341234}" type="slidenum">
              <a:rPr lang="en-US" sz="1600">
                <a:solidFill>
                  <a:schemeClr val="dk1"/>
                </a:solidFill>
                <a:latin typeface="Trebuchet MS"/>
                <a:ea typeface="Trebuchet MS"/>
                <a:cs typeface="Trebuchet MS"/>
                <a:sym typeface="Trebuchet MS"/>
              </a:rPr>
              <a:t>‹#›</a:t>
            </a:fld>
            <a:endParaRPr sz="1600">
              <a:solidFill>
                <a:schemeClr val="dk1"/>
              </a:solidFill>
              <a:latin typeface="Trebuchet MS"/>
              <a:ea typeface="Trebuchet MS"/>
              <a:cs typeface="Trebuchet MS"/>
              <a:sym typeface="Trebuchet MS"/>
            </a:endParaRPr>
          </a:p>
        </p:txBody>
      </p:sp>
      <p:sp>
        <p:nvSpPr>
          <p:cNvPr id="141" name="Google Shape;141;p18"/>
          <p:cNvSpPr txBox="1"/>
          <p:nvPr>
            <p:ph type="title"/>
          </p:nvPr>
        </p:nvSpPr>
        <p:spPr>
          <a:xfrm>
            <a:off x="533400" y="457200"/>
            <a:ext cx="9051925" cy="519113"/>
          </a:xfrm>
          <a:prstGeom prst="rect">
            <a:avLst/>
          </a:prstGeom>
          <a:noFill/>
          <a:ln>
            <a:noFill/>
          </a:ln>
        </p:spPr>
        <p:txBody>
          <a:bodyPr anchorCtr="0" anchor="ctr" bIns="50925" lIns="101875" spcFirstLastPara="1" rIns="101875" wrap="square" tIns="50925">
            <a:noAutofit/>
          </a:bodyPr>
          <a:lstStyle/>
          <a:p>
            <a:pPr indent="0" lvl="0" marL="0" marR="0" rtl="0" algn="ctr">
              <a:spcBef>
                <a:spcPts val="0"/>
              </a:spcBef>
              <a:spcAft>
                <a:spcPts val="0"/>
              </a:spcAft>
              <a:buNone/>
            </a:pPr>
            <a:r>
              <a:rPr b="1" i="0" lang="en-US" sz="2700" u="none" cap="none" strike="noStrike">
                <a:solidFill>
                  <a:schemeClr val="dk2"/>
                </a:solidFill>
                <a:latin typeface="Trebuchet MS"/>
                <a:ea typeface="Trebuchet MS"/>
                <a:cs typeface="Trebuchet MS"/>
                <a:sym typeface="Trebuchet MS"/>
              </a:rPr>
              <a:t>Stacks</a:t>
            </a:r>
            <a:endParaRPr/>
          </a:p>
        </p:txBody>
      </p:sp>
      <p:sp>
        <p:nvSpPr>
          <p:cNvPr id="142" name="Google Shape;142;p18"/>
          <p:cNvSpPr txBox="1"/>
          <p:nvPr>
            <p:ph idx="1" type="body"/>
          </p:nvPr>
        </p:nvSpPr>
        <p:spPr>
          <a:xfrm>
            <a:off x="533400" y="1143000"/>
            <a:ext cx="9021763" cy="5943600"/>
          </a:xfrm>
          <a:prstGeom prst="rect">
            <a:avLst/>
          </a:prstGeom>
          <a:noFill/>
          <a:ln>
            <a:noFill/>
          </a:ln>
        </p:spPr>
        <p:txBody>
          <a:bodyPr anchorCtr="0" anchor="t" bIns="50925" lIns="101875" spcFirstLastPara="1" rIns="101875" wrap="square" tIns="50925">
            <a:noAutofit/>
          </a:bodyPr>
          <a:lstStyle/>
          <a:p>
            <a:pPr indent="-255588" lvl="0" marL="382588"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A </a:t>
            </a:r>
            <a:r>
              <a:rPr b="0" i="0" lang="en-US" sz="2000" u="none" cap="none" strike="noStrike">
                <a:solidFill>
                  <a:srgbClr val="3333FF"/>
                </a:solidFill>
                <a:latin typeface="Trebuchet MS"/>
                <a:ea typeface="Trebuchet MS"/>
                <a:cs typeface="Trebuchet MS"/>
                <a:sym typeface="Trebuchet MS"/>
              </a:rPr>
              <a:t>stack</a:t>
            </a:r>
            <a:r>
              <a:rPr b="0" i="0" lang="en-US" sz="2000" u="none" cap="none" strike="noStrike">
                <a:solidFill>
                  <a:schemeClr val="dk1"/>
                </a:solidFill>
                <a:latin typeface="Trebuchet MS"/>
                <a:ea typeface="Trebuchet MS"/>
                <a:cs typeface="Trebuchet MS"/>
                <a:sym typeface="Trebuchet MS"/>
              </a:rPr>
              <a:t> is a data structure that supports inserting and deleting data, with a special property</a:t>
            </a:r>
            <a:endParaRPr/>
          </a:p>
          <a:p>
            <a:pPr indent="-255588" lvl="0" marL="3825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1" i="0" lang="en-US" sz="2000" u="none" cap="none" strike="noStrike">
                <a:solidFill>
                  <a:schemeClr val="dk1"/>
                </a:solidFill>
                <a:latin typeface="Trebuchet MS"/>
                <a:ea typeface="Trebuchet MS"/>
                <a:cs typeface="Trebuchet MS"/>
                <a:sym typeface="Trebuchet MS"/>
              </a:rPr>
              <a:t>The </a:t>
            </a:r>
            <a:r>
              <a:rPr b="1" i="0" lang="en-US" sz="2000" u="none" cap="none" strike="noStrike">
                <a:solidFill>
                  <a:srgbClr val="3333FF"/>
                </a:solidFill>
                <a:latin typeface="Trebuchet MS"/>
                <a:ea typeface="Trebuchet MS"/>
                <a:cs typeface="Trebuchet MS"/>
                <a:sym typeface="Trebuchet MS"/>
              </a:rPr>
              <a:t>LIFO</a:t>
            </a:r>
            <a:r>
              <a:rPr b="1" i="0" lang="en-US" sz="2000" u="none" cap="none" strike="noStrike">
                <a:solidFill>
                  <a:schemeClr val="dk1"/>
                </a:solidFill>
                <a:latin typeface="Trebuchet MS"/>
                <a:ea typeface="Trebuchet MS"/>
                <a:cs typeface="Trebuchet MS"/>
                <a:sym typeface="Trebuchet MS"/>
              </a:rPr>
              <a:t> property</a:t>
            </a:r>
            <a:r>
              <a:rPr b="0" i="0" lang="en-US" sz="2000" u="none" cap="none" strike="noStrike">
                <a:solidFill>
                  <a:schemeClr val="dk1"/>
                </a:solidFill>
                <a:latin typeface="Trebuchet MS"/>
                <a:ea typeface="Trebuchet MS"/>
                <a:cs typeface="Trebuchet MS"/>
                <a:sym typeface="Trebuchet MS"/>
              </a:rPr>
              <a:t>: the </a:t>
            </a:r>
            <a:r>
              <a:rPr b="1" i="0" lang="en-US" sz="2000" u="none" cap="none" strike="noStrike">
                <a:solidFill>
                  <a:srgbClr val="3333FF"/>
                </a:solidFill>
                <a:latin typeface="Trebuchet MS"/>
                <a:ea typeface="Trebuchet MS"/>
                <a:cs typeface="Trebuchet MS"/>
                <a:sym typeface="Trebuchet MS"/>
              </a:rPr>
              <a:t>L</a:t>
            </a:r>
            <a:r>
              <a:rPr b="0" i="0" lang="en-US" sz="2000" u="none" cap="none" strike="noStrike">
                <a:solidFill>
                  <a:schemeClr val="dk1"/>
                </a:solidFill>
                <a:latin typeface="Trebuchet MS"/>
                <a:ea typeface="Trebuchet MS"/>
                <a:cs typeface="Trebuchet MS"/>
                <a:sym typeface="Trebuchet MS"/>
              </a:rPr>
              <a:t>ast item </a:t>
            </a:r>
            <a:r>
              <a:rPr b="1" i="0" lang="en-US" sz="2000" u="none" cap="none" strike="noStrike">
                <a:solidFill>
                  <a:srgbClr val="3333FF"/>
                </a:solidFill>
                <a:latin typeface="Trebuchet MS"/>
                <a:ea typeface="Trebuchet MS"/>
                <a:cs typeface="Trebuchet MS"/>
                <a:sym typeface="Trebuchet MS"/>
              </a:rPr>
              <a:t>I</a:t>
            </a:r>
            <a:r>
              <a:rPr b="0" i="0" lang="en-US" sz="2000" u="none" cap="none" strike="noStrike">
                <a:solidFill>
                  <a:schemeClr val="dk1"/>
                </a:solidFill>
                <a:latin typeface="Trebuchet MS"/>
                <a:ea typeface="Trebuchet MS"/>
                <a:cs typeface="Trebuchet MS"/>
                <a:sym typeface="Trebuchet MS"/>
              </a:rPr>
              <a:t>n is the </a:t>
            </a:r>
            <a:r>
              <a:rPr b="1" i="0" lang="en-US" sz="2000" u="none" cap="none" strike="noStrike">
                <a:solidFill>
                  <a:srgbClr val="3333FF"/>
                </a:solidFill>
                <a:latin typeface="Trebuchet MS"/>
                <a:ea typeface="Trebuchet MS"/>
                <a:cs typeface="Trebuchet MS"/>
                <a:sym typeface="Trebuchet MS"/>
              </a:rPr>
              <a:t>F</a:t>
            </a:r>
            <a:r>
              <a:rPr b="0" i="0" lang="en-US" sz="2000" u="none" cap="none" strike="noStrike">
                <a:solidFill>
                  <a:schemeClr val="dk1"/>
                </a:solidFill>
                <a:latin typeface="Trebuchet MS"/>
                <a:ea typeface="Trebuchet MS"/>
                <a:cs typeface="Trebuchet MS"/>
                <a:sym typeface="Trebuchet MS"/>
              </a:rPr>
              <a:t>irst item </a:t>
            </a:r>
            <a:r>
              <a:rPr b="1" i="0" lang="en-US" sz="2000" u="none" cap="none" strike="noStrike">
                <a:solidFill>
                  <a:srgbClr val="3333FF"/>
                </a:solidFill>
                <a:latin typeface="Trebuchet MS"/>
                <a:ea typeface="Trebuchet MS"/>
                <a:cs typeface="Trebuchet MS"/>
                <a:sym typeface="Trebuchet MS"/>
              </a:rPr>
              <a:t>O</a:t>
            </a:r>
            <a:r>
              <a:rPr b="0" i="0" lang="en-US" sz="2000" u="none" cap="none" strike="noStrike">
                <a:solidFill>
                  <a:schemeClr val="dk1"/>
                </a:solidFill>
                <a:latin typeface="Trebuchet MS"/>
                <a:ea typeface="Trebuchet MS"/>
                <a:cs typeface="Trebuchet MS"/>
                <a:sym typeface="Trebuchet MS"/>
              </a:rPr>
              <a:t>ut</a:t>
            </a:r>
            <a:endParaRPr/>
          </a:p>
          <a:p>
            <a:pPr indent="-255588" lvl="0" marL="3825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0" i="1" lang="en-US" sz="2000" u="none" cap="none" strike="noStrike">
                <a:solidFill>
                  <a:schemeClr val="dk1"/>
                </a:solidFill>
                <a:latin typeface="Trebuchet MS"/>
                <a:ea typeface="Trebuchet MS"/>
                <a:cs typeface="Trebuchet MS"/>
                <a:sym typeface="Trebuchet MS"/>
              </a:rPr>
              <a:t>Example</a:t>
            </a:r>
            <a:r>
              <a:rPr b="0" i="0" lang="en-US" sz="2000" u="none" cap="none" strike="noStrike">
                <a:solidFill>
                  <a:schemeClr val="dk1"/>
                </a:solidFill>
                <a:latin typeface="Trebuchet MS"/>
                <a:ea typeface="Trebuchet MS"/>
                <a:cs typeface="Trebuchet MS"/>
                <a:sym typeface="Trebuchet MS"/>
              </a:rPr>
              <a:t>: Activation records</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Insert: </a:t>
            </a:r>
            <a:r>
              <a:rPr b="0" i="0" lang="en-US" sz="2000" u="none" cap="none" strike="noStrike">
                <a:solidFill>
                  <a:srgbClr val="3333FF"/>
                </a:solidFill>
                <a:latin typeface="Trebuchet MS"/>
                <a:ea typeface="Trebuchet MS"/>
                <a:cs typeface="Trebuchet MS"/>
                <a:sym typeface="Trebuchet MS"/>
              </a:rPr>
              <a:t>push</a:t>
            </a:r>
            <a:r>
              <a:rPr b="0" i="0" lang="en-US" sz="2000" u="none" cap="none" strike="noStrike">
                <a:solidFill>
                  <a:schemeClr val="dk1"/>
                </a:solidFill>
                <a:latin typeface="Trebuchet MS"/>
                <a:ea typeface="Trebuchet MS"/>
                <a:cs typeface="Trebuchet MS"/>
                <a:sym typeface="Trebuchet MS"/>
              </a:rPr>
              <a:t> onto the stack</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Delete: </a:t>
            </a:r>
            <a:r>
              <a:rPr b="0" i="0" lang="en-US" sz="2000" u="none" cap="none" strike="noStrike">
                <a:solidFill>
                  <a:srgbClr val="3333FF"/>
                </a:solidFill>
                <a:latin typeface="Trebuchet MS"/>
                <a:ea typeface="Trebuchet MS"/>
                <a:cs typeface="Trebuchet MS"/>
                <a:sym typeface="Trebuchet MS"/>
              </a:rPr>
              <a:t>pop</a:t>
            </a:r>
            <a:r>
              <a:rPr b="0" i="0" lang="en-US" sz="2000" u="none" cap="none" strike="noStrike">
                <a:solidFill>
                  <a:schemeClr val="dk1"/>
                </a:solidFill>
                <a:latin typeface="Trebuchet MS"/>
                <a:ea typeface="Trebuchet MS"/>
                <a:cs typeface="Trebuchet MS"/>
                <a:sym typeface="Trebuchet MS"/>
              </a:rPr>
              <a:t> from the stack</a:t>
            </a:r>
            <a:endParaRPr/>
          </a:p>
          <a:p>
            <a:pPr indent="-255588" lvl="0" marL="3825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Signature for pop: </a:t>
            </a:r>
            <a:r>
              <a:rPr b="1" i="0" lang="en-US" sz="2000" u="none" cap="none" strike="noStrike">
                <a:solidFill>
                  <a:schemeClr val="dk1"/>
                </a:solidFill>
                <a:latin typeface="Courier New"/>
                <a:ea typeface="Courier New"/>
                <a:cs typeface="Courier New"/>
                <a:sym typeface="Courier New"/>
              </a:rPr>
              <a:t>Stack pop(Stack s, int *data);</a:t>
            </a:r>
            <a:endParaRPr/>
          </a:p>
          <a:p>
            <a:pPr indent="-255588" lvl="0" marL="3825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Additional operations:</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Is the stack empty?</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If not, what is the </a:t>
            </a:r>
            <a:r>
              <a:rPr b="0" i="1" lang="en-US" sz="2000" u="none" cap="none" strike="noStrike">
                <a:solidFill>
                  <a:schemeClr val="dk1"/>
                </a:solidFill>
                <a:latin typeface="Trebuchet MS"/>
                <a:ea typeface="Trebuchet MS"/>
                <a:cs typeface="Trebuchet MS"/>
                <a:sym typeface="Trebuchet MS"/>
              </a:rPr>
              <a:t>top</a:t>
            </a:r>
            <a:r>
              <a:rPr b="0" i="0" lang="en-US" sz="2000" u="none" cap="none" strike="noStrike">
                <a:solidFill>
                  <a:schemeClr val="dk1"/>
                </a:solidFill>
                <a:latin typeface="Trebuchet MS"/>
                <a:ea typeface="Trebuchet MS"/>
                <a:cs typeface="Trebuchet MS"/>
                <a:sym typeface="Trebuchet MS"/>
              </a:rPr>
              <a:t> item in the stack (</a:t>
            </a:r>
            <a:r>
              <a:rPr b="0" i="0" lang="en-US" sz="2000" u="none" cap="none" strike="noStrike">
                <a:solidFill>
                  <a:srgbClr val="3333FF"/>
                </a:solidFill>
                <a:latin typeface="Trebuchet MS"/>
                <a:ea typeface="Trebuchet MS"/>
                <a:cs typeface="Trebuchet MS"/>
                <a:sym typeface="Trebuchet MS"/>
              </a:rPr>
              <a:t>peek</a:t>
            </a:r>
            <a:r>
              <a:rPr b="0" i="0" lang="en-US" sz="2000" u="none" cap="none" strike="noStrike">
                <a:solidFill>
                  <a:schemeClr val="dk1"/>
                </a:solidFill>
                <a:latin typeface="Trebuchet MS"/>
                <a:ea typeface="Trebuchet MS"/>
                <a:cs typeface="Trebuchet MS"/>
                <a:sym typeface="Trebuchet MS"/>
              </a:rPr>
              <a:t>)</a:t>
            </a:r>
            <a:endParaRPr/>
          </a:p>
        </p:txBody>
      </p:sp>
      <p:sp>
        <p:nvSpPr>
          <p:cNvPr id="143" name="Google Shape;143;p18"/>
          <p:cNvSpPr/>
          <p:nvPr/>
        </p:nvSpPr>
        <p:spPr>
          <a:xfrm>
            <a:off x="5486400" y="3657600"/>
            <a:ext cx="1600200" cy="685800"/>
          </a:xfrm>
          <a:prstGeom prst="trapezoid">
            <a:avLst>
              <a:gd fmla="val 25000" name="adj"/>
            </a:avLst>
          </a:prstGeom>
          <a:solidFill>
            <a:srgbClr val="92D050"/>
          </a:solidFill>
          <a:ln cap="flat" cmpd="sng" w="60325">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
        <p:nvSpPr>
          <p:cNvPr id="144" name="Google Shape;144;p18"/>
          <p:cNvSpPr/>
          <p:nvPr/>
        </p:nvSpPr>
        <p:spPr>
          <a:xfrm>
            <a:off x="5486400" y="3446463"/>
            <a:ext cx="1600200" cy="685800"/>
          </a:xfrm>
          <a:prstGeom prst="trapezoid">
            <a:avLst>
              <a:gd fmla="val 25000" name="adj"/>
            </a:avLst>
          </a:prstGeom>
          <a:solidFill>
            <a:srgbClr val="FFC000"/>
          </a:solidFill>
          <a:ln cap="flat" cmpd="sng" w="60325">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
        <p:nvSpPr>
          <p:cNvPr id="145" name="Google Shape;145;p18"/>
          <p:cNvSpPr/>
          <p:nvPr/>
        </p:nvSpPr>
        <p:spPr>
          <a:xfrm>
            <a:off x="5486400" y="3200400"/>
            <a:ext cx="1600200" cy="685800"/>
          </a:xfrm>
          <a:prstGeom prst="trapezoid">
            <a:avLst>
              <a:gd fmla="val 25000" name="adj"/>
            </a:avLst>
          </a:prstGeom>
          <a:solidFill>
            <a:schemeClr val="accent6"/>
          </a:solidFill>
          <a:ln cap="flat" cmpd="sng" w="60325">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p>
            <a:pPr indent="0" lvl="0" marL="0" marR="0" rtl="0" algn="r">
              <a:spcBef>
                <a:spcPts val="0"/>
              </a:spcBef>
              <a:spcAft>
                <a:spcPts val="0"/>
              </a:spcAft>
              <a:buClr>
                <a:schemeClr val="dk1"/>
              </a:buClr>
              <a:buFont typeface="Noto Sans Symbols"/>
              <a:buNone/>
            </a:pPr>
            <a:fld id="{00000000-1234-1234-1234-123412341234}" type="slidenum">
              <a:rPr lang="en-US" sz="1600">
                <a:solidFill>
                  <a:schemeClr val="dk1"/>
                </a:solidFill>
                <a:latin typeface="Trebuchet MS"/>
                <a:ea typeface="Trebuchet MS"/>
                <a:cs typeface="Trebuchet MS"/>
                <a:sym typeface="Trebuchet MS"/>
              </a:rPr>
              <a:t>‹#›</a:t>
            </a:fld>
            <a:endParaRPr sz="1600">
              <a:solidFill>
                <a:schemeClr val="dk1"/>
              </a:solidFill>
              <a:latin typeface="Trebuchet MS"/>
              <a:ea typeface="Trebuchet MS"/>
              <a:cs typeface="Trebuchet MS"/>
              <a:sym typeface="Trebuchet MS"/>
            </a:endParaRPr>
          </a:p>
        </p:txBody>
      </p:sp>
      <p:sp>
        <p:nvSpPr>
          <p:cNvPr id="152" name="Google Shape;152;p19"/>
          <p:cNvSpPr txBox="1"/>
          <p:nvPr>
            <p:ph type="title"/>
          </p:nvPr>
        </p:nvSpPr>
        <p:spPr>
          <a:xfrm>
            <a:off x="533400" y="457200"/>
            <a:ext cx="9051925" cy="519113"/>
          </a:xfrm>
          <a:prstGeom prst="rect">
            <a:avLst/>
          </a:prstGeom>
          <a:noFill/>
          <a:ln>
            <a:noFill/>
          </a:ln>
        </p:spPr>
        <p:txBody>
          <a:bodyPr anchorCtr="0" anchor="ctr" bIns="50925" lIns="101875" spcFirstLastPara="1" rIns="101875" wrap="square" tIns="50925">
            <a:noAutofit/>
          </a:bodyPr>
          <a:lstStyle/>
          <a:p>
            <a:pPr indent="0" lvl="0" marL="0" marR="0" rtl="0" algn="ctr">
              <a:spcBef>
                <a:spcPts val="0"/>
              </a:spcBef>
              <a:spcAft>
                <a:spcPts val="0"/>
              </a:spcAft>
              <a:buNone/>
            </a:pPr>
            <a:r>
              <a:rPr b="1" i="0" lang="en-US" sz="2700" u="none" cap="none" strike="noStrike">
                <a:solidFill>
                  <a:schemeClr val="dk2"/>
                </a:solidFill>
                <a:latin typeface="Trebuchet MS"/>
                <a:ea typeface="Trebuchet MS"/>
                <a:cs typeface="Trebuchet MS"/>
                <a:sym typeface="Trebuchet MS"/>
              </a:rPr>
              <a:t>Stack Implementation</a:t>
            </a:r>
            <a:endParaRPr/>
          </a:p>
        </p:txBody>
      </p:sp>
      <p:sp>
        <p:nvSpPr>
          <p:cNvPr id="153" name="Google Shape;153;p19"/>
          <p:cNvSpPr txBox="1"/>
          <p:nvPr>
            <p:ph idx="1" type="body"/>
          </p:nvPr>
        </p:nvSpPr>
        <p:spPr>
          <a:xfrm>
            <a:off x="533400" y="1143000"/>
            <a:ext cx="9021763" cy="5943600"/>
          </a:xfrm>
          <a:prstGeom prst="rect">
            <a:avLst/>
          </a:prstGeom>
          <a:noFill/>
          <a:ln>
            <a:noFill/>
          </a:ln>
        </p:spPr>
        <p:txBody>
          <a:bodyPr anchorCtr="0" anchor="t" bIns="50925" lIns="101875" spcFirstLastPara="1" rIns="101875" wrap="square" tIns="50925">
            <a:noAutofit/>
          </a:bodyPr>
          <a:lstStyle/>
          <a:p>
            <a:pPr indent="-255588" lvl="0" marL="382588"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With ArrayList2 implementation:</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push as append		</a:t>
            </a:r>
            <a:r>
              <a:rPr b="0" i="1" lang="en-US" sz="2000" u="none" cap="none" strike="noStrike">
                <a:solidFill>
                  <a:schemeClr val="dk1"/>
                </a:solidFill>
                <a:latin typeface="Trebuchet MS"/>
                <a:ea typeface="Trebuchet MS"/>
                <a:cs typeface="Trebuchet MS"/>
                <a:sym typeface="Trebuchet MS"/>
              </a:rPr>
              <a:t>O</a:t>
            </a:r>
            <a:r>
              <a:rPr b="0" i="0" lang="en-US" sz="2000" u="none" cap="none" strike="noStrike">
                <a:solidFill>
                  <a:schemeClr val="dk1"/>
                </a:solidFill>
                <a:latin typeface="Trebuchet MS"/>
                <a:ea typeface="Trebuchet MS"/>
                <a:cs typeface="Trebuchet MS"/>
                <a:sym typeface="Trebuchet MS"/>
              </a:rPr>
              <a:t>(1) time usually, </a:t>
            </a:r>
            <a:r>
              <a:rPr b="0" i="1" lang="en-US" sz="2000" u="none" cap="none" strike="noStrike">
                <a:solidFill>
                  <a:schemeClr val="dk1"/>
                </a:solidFill>
                <a:latin typeface="Trebuchet MS"/>
                <a:ea typeface="Trebuchet MS"/>
                <a:cs typeface="Trebuchet MS"/>
                <a:sym typeface="Trebuchet MS"/>
              </a:rPr>
              <a:t>O</a:t>
            </a:r>
            <a:r>
              <a:rPr b="0" i="0" lang="en-US" sz="2000" u="none" cap="none" strike="noStrike">
                <a:solidFill>
                  <a:schemeClr val="dk1"/>
                </a:solidFill>
                <a:latin typeface="Trebuchet MS"/>
                <a:ea typeface="Trebuchet MS"/>
                <a:cs typeface="Trebuchet MS"/>
                <a:sym typeface="Trebuchet MS"/>
              </a:rPr>
              <a:t>(</a:t>
            </a:r>
            <a:r>
              <a:rPr b="0" i="1" lang="en-US" sz="2000" u="none" cap="none" strike="noStrike">
                <a:solidFill>
                  <a:schemeClr val="dk1"/>
                </a:solidFill>
                <a:latin typeface="Trebuchet MS"/>
                <a:ea typeface="Trebuchet MS"/>
                <a:cs typeface="Trebuchet MS"/>
                <a:sym typeface="Trebuchet MS"/>
              </a:rPr>
              <a:t>n</a:t>
            </a:r>
            <a:r>
              <a:rPr b="0" i="0" lang="en-US" sz="2000" u="none" cap="none" strike="noStrike">
                <a:solidFill>
                  <a:schemeClr val="dk1"/>
                </a:solidFill>
                <a:latin typeface="Trebuchet MS"/>
                <a:ea typeface="Trebuchet MS"/>
                <a:cs typeface="Trebuchet MS"/>
                <a:sym typeface="Trebuchet MS"/>
              </a:rPr>
              <a:t>) time worst case</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pop as deleteLast		</a:t>
            </a:r>
            <a:r>
              <a:rPr b="0" i="1" lang="en-US" sz="2000" u="none" cap="none" strike="noStrike">
                <a:solidFill>
                  <a:schemeClr val="dk1"/>
                </a:solidFill>
                <a:latin typeface="Trebuchet MS"/>
                <a:ea typeface="Trebuchet MS"/>
                <a:cs typeface="Trebuchet MS"/>
                <a:sym typeface="Trebuchet MS"/>
              </a:rPr>
              <a:t>O</a:t>
            </a:r>
            <a:r>
              <a:rPr b="0" i="0" lang="en-US" sz="2000" u="none" cap="none" strike="noStrike">
                <a:solidFill>
                  <a:schemeClr val="dk1"/>
                </a:solidFill>
                <a:latin typeface="Trebuchet MS"/>
                <a:ea typeface="Trebuchet MS"/>
                <a:cs typeface="Trebuchet MS"/>
                <a:sym typeface="Trebuchet MS"/>
              </a:rPr>
              <a:t>(1) time</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isEmpty?</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peek?</a:t>
            </a:r>
            <a:endParaRPr/>
          </a:p>
          <a:p>
            <a:pPr indent="-255588" lvl="0" marL="3825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With LinkedList1 implementation:</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push as prepend		</a:t>
            </a:r>
            <a:r>
              <a:rPr b="0" i="1" lang="en-US" sz="2000" u="none" cap="none" strike="noStrike">
                <a:solidFill>
                  <a:schemeClr val="dk1"/>
                </a:solidFill>
                <a:latin typeface="Trebuchet MS"/>
                <a:ea typeface="Trebuchet MS"/>
                <a:cs typeface="Trebuchet MS"/>
                <a:sym typeface="Trebuchet MS"/>
              </a:rPr>
              <a:t>O</a:t>
            </a:r>
            <a:r>
              <a:rPr b="0" i="0" lang="en-US" sz="2000" u="none" cap="none" strike="noStrike">
                <a:solidFill>
                  <a:schemeClr val="dk1"/>
                </a:solidFill>
                <a:latin typeface="Trebuchet MS"/>
                <a:ea typeface="Trebuchet MS"/>
                <a:cs typeface="Trebuchet MS"/>
                <a:sym typeface="Trebuchet MS"/>
              </a:rPr>
              <a:t>(1) time</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pop as deleteFirst		</a:t>
            </a:r>
            <a:r>
              <a:rPr b="0" i="1" lang="en-US" sz="2000" u="none" cap="none" strike="noStrike">
                <a:solidFill>
                  <a:schemeClr val="dk1"/>
                </a:solidFill>
                <a:latin typeface="Trebuchet MS"/>
                <a:ea typeface="Trebuchet MS"/>
                <a:cs typeface="Trebuchet MS"/>
                <a:sym typeface="Trebuchet MS"/>
              </a:rPr>
              <a:t>O</a:t>
            </a:r>
            <a:r>
              <a:rPr b="0" i="0" lang="en-US" sz="2000" u="none" cap="none" strike="noStrike">
                <a:solidFill>
                  <a:schemeClr val="dk1"/>
                </a:solidFill>
                <a:latin typeface="Trebuchet MS"/>
                <a:ea typeface="Trebuchet MS"/>
                <a:cs typeface="Trebuchet MS"/>
                <a:sym typeface="Trebuchet MS"/>
              </a:rPr>
              <a:t>(1) time</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isEmpty?</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peek?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0"/>
          <p:cNvSpPr txBox="1"/>
          <p:nvPr>
            <p:ph idx="12" type="sldNum"/>
          </p:nvPr>
        </p:nvSpPr>
        <p:spPr>
          <a:xfrm>
            <a:off x="7467600" y="7162800"/>
            <a:ext cx="2095500" cy="517525"/>
          </a:xfrm>
          <a:prstGeom prst="rect">
            <a:avLst/>
          </a:prstGeom>
          <a:noFill/>
          <a:ln>
            <a:noFill/>
          </a:ln>
        </p:spPr>
        <p:txBody>
          <a:bodyPr anchorCtr="0" anchor="t" bIns="50925" lIns="101875" spcFirstLastPara="1" rIns="101875" wrap="square" tIns="50925">
            <a:noAutofit/>
          </a:bodyPr>
          <a:lstStyle/>
          <a:p>
            <a:pPr indent="0" lvl="0" marL="0" marR="0" rtl="0" algn="r">
              <a:spcBef>
                <a:spcPts val="0"/>
              </a:spcBef>
              <a:spcAft>
                <a:spcPts val="0"/>
              </a:spcAft>
              <a:buClr>
                <a:schemeClr val="dk1"/>
              </a:buClr>
              <a:buFont typeface="Noto Sans Symbols"/>
              <a:buNone/>
            </a:pPr>
            <a:fld id="{00000000-1234-1234-1234-123412341234}" type="slidenum">
              <a:rPr lang="en-US" sz="1600">
                <a:solidFill>
                  <a:schemeClr val="dk1"/>
                </a:solidFill>
                <a:latin typeface="Trebuchet MS"/>
                <a:ea typeface="Trebuchet MS"/>
                <a:cs typeface="Trebuchet MS"/>
                <a:sym typeface="Trebuchet MS"/>
              </a:rPr>
              <a:t>‹#›</a:t>
            </a:fld>
            <a:endParaRPr sz="1600">
              <a:solidFill>
                <a:schemeClr val="dk1"/>
              </a:solidFill>
              <a:latin typeface="Trebuchet MS"/>
              <a:ea typeface="Trebuchet MS"/>
              <a:cs typeface="Trebuchet MS"/>
              <a:sym typeface="Trebuchet MS"/>
            </a:endParaRPr>
          </a:p>
        </p:txBody>
      </p:sp>
      <p:sp>
        <p:nvSpPr>
          <p:cNvPr id="160" name="Google Shape;160;p20"/>
          <p:cNvSpPr txBox="1"/>
          <p:nvPr>
            <p:ph type="title"/>
          </p:nvPr>
        </p:nvSpPr>
        <p:spPr>
          <a:xfrm>
            <a:off x="533400" y="457200"/>
            <a:ext cx="9051925" cy="519113"/>
          </a:xfrm>
          <a:prstGeom prst="rect">
            <a:avLst/>
          </a:prstGeom>
          <a:noFill/>
          <a:ln>
            <a:noFill/>
          </a:ln>
        </p:spPr>
        <p:txBody>
          <a:bodyPr anchorCtr="0" anchor="ctr" bIns="50925" lIns="101875" spcFirstLastPara="1" rIns="101875" wrap="square" tIns="50925">
            <a:noAutofit/>
          </a:bodyPr>
          <a:lstStyle/>
          <a:p>
            <a:pPr indent="0" lvl="0" marL="0" marR="0" rtl="0" algn="ctr">
              <a:spcBef>
                <a:spcPts val="0"/>
              </a:spcBef>
              <a:spcAft>
                <a:spcPts val="0"/>
              </a:spcAft>
              <a:buNone/>
            </a:pPr>
            <a:r>
              <a:rPr b="1" i="0" lang="en-US" sz="2700" u="none" cap="none" strike="noStrike">
                <a:solidFill>
                  <a:schemeClr val="dk2"/>
                </a:solidFill>
                <a:latin typeface="Trebuchet MS"/>
                <a:ea typeface="Trebuchet MS"/>
                <a:cs typeface="Trebuchet MS"/>
                <a:sym typeface="Trebuchet MS"/>
              </a:rPr>
              <a:t>Queues</a:t>
            </a:r>
            <a:endParaRPr/>
          </a:p>
        </p:txBody>
      </p:sp>
      <p:sp>
        <p:nvSpPr>
          <p:cNvPr id="161" name="Google Shape;161;p20"/>
          <p:cNvSpPr txBox="1"/>
          <p:nvPr>
            <p:ph idx="1" type="body"/>
          </p:nvPr>
        </p:nvSpPr>
        <p:spPr>
          <a:xfrm>
            <a:off x="533400" y="1143000"/>
            <a:ext cx="9021763" cy="5943600"/>
          </a:xfrm>
          <a:prstGeom prst="rect">
            <a:avLst/>
          </a:prstGeom>
          <a:noFill/>
          <a:ln>
            <a:noFill/>
          </a:ln>
        </p:spPr>
        <p:txBody>
          <a:bodyPr anchorCtr="0" anchor="t" bIns="50925" lIns="101875" spcFirstLastPara="1" rIns="101875" wrap="square" tIns="50925">
            <a:noAutofit/>
          </a:bodyPr>
          <a:lstStyle/>
          <a:p>
            <a:pPr indent="-255588" lvl="0" marL="382588"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A </a:t>
            </a:r>
            <a:r>
              <a:rPr b="0" i="0" lang="en-US" sz="2000" u="none" cap="none" strike="noStrike">
                <a:solidFill>
                  <a:srgbClr val="3333FF"/>
                </a:solidFill>
                <a:latin typeface="Trebuchet MS"/>
                <a:ea typeface="Trebuchet MS"/>
                <a:cs typeface="Trebuchet MS"/>
                <a:sym typeface="Trebuchet MS"/>
              </a:rPr>
              <a:t>queue</a:t>
            </a:r>
            <a:r>
              <a:rPr b="0" i="0" lang="en-US" sz="2000" u="none" cap="none" strike="noStrike">
                <a:solidFill>
                  <a:schemeClr val="dk1"/>
                </a:solidFill>
                <a:latin typeface="Trebuchet MS"/>
                <a:ea typeface="Trebuchet MS"/>
                <a:cs typeface="Trebuchet MS"/>
                <a:sym typeface="Trebuchet MS"/>
              </a:rPr>
              <a:t> is a data structure that supports inserting and deleting data, with a special property</a:t>
            </a:r>
            <a:endParaRPr/>
          </a:p>
          <a:p>
            <a:pPr indent="-255588" lvl="0" marL="3825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1" i="0" lang="en-US" sz="2000" u="none" cap="none" strike="noStrike">
                <a:solidFill>
                  <a:schemeClr val="dk1"/>
                </a:solidFill>
                <a:latin typeface="Trebuchet MS"/>
                <a:ea typeface="Trebuchet MS"/>
                <a:cs typeface="Trebuchet MS"/>
                <a:sym typeface="Trebuchet MS"/>
              </a:rPr>
              <a:t>The </a:t>
            </a:r>
            <a:r>
              <a:rPr b="1" i="0" lang="en-US" sz="2000" u="none" cap="none" strike="noStrike">
                <a:solidFill>
                  <a:srgbClr val="3333FF"/>
                </a:solidFill>
                <a:latin typeface="Trebuchet MS"/>
                <a:ea typeface="Trebuchet MS"/>
                <a:cs typeface="Trebuchet MS"/>
                <a:sym typeface="Trebuchet MS"/>
              </a:rPr>
              <a:t>FIFO</a:t>
            </a:r>
            <a:r>
              <a:rPr b="1" i="0" lang="en-US" sz="2000" u="none" cap="none" strike="noStrike">
                <a:solidFill>
                  <a:schemeClr val="dk1"/>
                </a:solidFill>
                <a:latin typeface="Trebuchet MS"/>
                <a:ea typeface="Trebuchet MS"/>
                <a:cs typeface="Trebuchet MS"/>
                <a:sym typeface="Trebuchet MS"/>
              </a:rPr>
              <a:t> property</a:t>
            </a:r>
            <a:r>
              <a:rPr b="0" i="0" lang="en-US" sz="2000" u="none" cap="none" strike="noStrike">
                <a:solidFill>
                  <a:schemeClr val="dk1"/>
                </a:solidFill>
                <a:latin typeface="Trebuchet MS"/>
                <a:ea typeface="Trebuchet MS"/>
                <a:cs typeface="Trebuchet MS"/>
                <a:sym typeface="Trebuchet MS"/>
              </a:rPr>
              <a:t>: the </a:t>
            </a:r>
            <a:r>
              <a:rPr b="1" i="0" lang="en-US" sz="2000" u="none" cap="none" strike="noStrike">
                <a:solidFill>
                  <a:srgbClr val="3333FF"/>
                </a:solidFill>
                <a:latin typeface="Trebuchet MS"/>
                <a:ea typeface="Trebuchet MS"/>
                <a:cs typeface="Trebuchet MS"/>
                <a:sym typeface="Trebuchet MS"/>
              </a:rPr>
              <a:t>F</a:t>
            </a:r>
            <a:r>
              <a:rPr b="0" i="0" lang="en-US" sz="2000" u="none" cap="none" strike="noStrike">
                <a:solidFill>
                  <a:schemeClr val="dk1"/>
                </a:solidFill>
                <a:latin typeface="Trebuchet MS"/>
                <a:ea typeface="Trebuchet MS"/>
                <a:cs typeface="Trebuchet MS"/>
                <a:sym typeface="Trebuchet MS"/>
              </a:rPr>
              <a:t>irst item </a:t>
            </a:r>
            <a:r>
              <a:rPr b="1" i="0" lang="en-US" sz="2000" u="none" cap="none" strike="noStrike">
                <a:solidFill>
                  <a:srgbClr val="3333FF"/>
                </a:solidFill>
                <a:latin typeface="Trebuchet MS"/>
                <a:ea typeface="Trebuchet MS"/>
                <a:cs typeface="Trebuchet MS"/>
                <a:sym typeface="Trebuchet MS"/>
              </a:rPr>
              <a:t>I</a:t>
            </a:r>
            <a:r>
              <a:rPr b="0" i="0" lang="en-US" sz="2000" u="none" cap="none" strike="noStrike">
                <a:solidFill>
                  <a:schemeClr val="dk1"/>
                </a:solidFill>
                <a:latin typeface="Trebuchet MS"/>
                <a:ea typeface="Trebuchet MS"/>
                <a:cs typeface="Trebuchet MS"/>
                <a:sym typeface="Trebuchet MS"/>
              </a:rPr>
              <a:t>n is the </a:t>
            </a:r>
            <a:r>
              <a:rPr b="1" i="0" lang="en-US" sz="2000" u="none" cap="none" strike="noStrike">
                <a:solidFill>
                  <a:srgbClr val="3333FF"/>
                </a:solidFill>
                <a:latin typeface="Trebuchet MS"/>
                <a:ea typeface="Trebuchet MS"/>
                <a:cs typeface="Trebuchet MS"/>
                <a:sym typeface="Trebuchet MS"/>
              </a:rPr>
              <a:t>F</a:t>
            </a:r>
            <a:r>
              <a:rPr b="0" i="0" lang="en-US" sz="2000" u="none" cap="none" strike="noStrike">
                <a:solidFill>
                  <a:schemeClr val="dk1"/>
                </a:solidFill>
                <a:latin typeface="Trebuchet MS"/>
                <a:ea typeface="Trebuchet MS"/>
                <a:cs typeface="Trebuchet MS"/>
                <a:sym typeface="Trebuchet MS"/>
              </a:rPr>
              <a:t>irst item </a:t>
            </a:r>
            <a:r>
              <a:rPr b="1" i="0" lang="en-US" sz="2000" u="none" cap="none" strike="noStrike">
                <a:solidFill>
                  <a:srgbClr val="3333FF"/>
                </a:solidFill>
                <a:latin typeface="Trebuchet MS"/>
                <a:ea typeface="Trebuchet MS"/>
                <a:cs typeface="Trebuchet MS"/>
                <a:sym typeface="Trebuchet MS"/>
              </a:rPr>
              <a:t>O</a:t>
            </a:r>
            <a:r>
              <a:rPr b="0" i="0" lang="en-US" sz="2000" u="none" cap="none" strike="noStrike">
                <a:solidFill>
                  <a:schemeClr val="dk1"/>
                </a:solidFill>
                <a:latin typeface="Trebuchet MS"/>
                <a:ea typeface="Trebuchet MS"/>
                <a:cs typeface="Trebuchet MS"/>
                <a:sym typeface="Trebuchet MS"/>
              </a:rPr>
              <a:t>ut</a:t>
            </a:r>
            <a:endParaRPr/>
          </a:p>
          <a:p>
            <a:pPr indent="-255588" lvl="0" marL="3825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0" i="1" lang="en-US" sz="2000" u="none" cap="none" strike="noStrike">
                <a:solidFill>
                  <a:schemeClr val="dk1"/>
                </a:solidFill>
                <a:latin typeface="Trebuchet MS"/>
                <a:ea typeface="Trebuchet MS"/>
                <a:cs typeface="Trebuchet MS"/>
                <a:sym typeface="Trebuchet MS"/>
              </a:rPr>
              <a:t>Example</a:t>
            </a:r>
            <a:r>
              <a:rPr b="0" i="0" lang="en-US" sz="2000" u="none" cap="none" strike="noStrike">
                <a:solidFill>
                  <a:schemeClr val="dk1"/>
                </a:solidFill>
                <a:latin typeface="Trebuchet MS"/>
                <a:ea typeface="Trebuchet MS"/>
                <a:cs typeface="Trebuchet MS"/>
                <a:sym typeface="Trebuchet MS"/>
              </a:rPr>
              <a:t>: A queue of customers</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Insert: </a:t>
            </a:r>
            <a:r>
              <a:rPr b="0" i="0" lang="en-US" sz="2000" u="none" cap="none" strike="noStrike">
                <a:solidFill>
                  <a:srgbClr val="3333FF"/>
                </a:solidFill>
                <a:latin typeface="Trebuchet MS"/>
                <a:ea typeface="Trebuchet MS"/>
                <a:cs typeface="Trebuchet MS"/>
                <a:sym typeface="Trebuchet MS"/>
              </a:rPr>
              <a:t>enqueue</a:t>
            </a:r>
            <a:endParaRPr b="0" i="0" sz="2000" u="none" cap="none" strike="noStrike">
              <a:solidFill>
                <a:schemeClr val="dk1"/>
              </a:solidFill>
              <a:latin typeface="Trebuchet MS"/>
              <a:ea typeface="Trebuchet MS"/>
              <a:cs typeface="Trebuchet MS"/>
              <a:sym typeface="Trebuchet MS"/>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Delete: </a:t>
            </a:r>
            <a:r>
              <a:rPr b="0" i="0" lang="en-US" sz="2000" u="none" cap="none" strike="noStrike">
                <a:solidFill>
                  <a:srgbClr val="3333FF"/>
                </a:solidFill>
                <a:latin typeface="Trebuchet MS"/>
                <a:ea typeface="Trebuchet MS"/>
                <a:cs typeface="Trebuchet MS"/>
                <a:sym typeface="Trebuchet MS"/>
              </a:rPr>
              <a:t>dequeue</a:t>
            </a:r>
            <a:endParaRPr b="0" i="0" sz="2000" u="none" cap="none" strike="noStrike">
              <a:solidFill>
                <a:schemeClr val="dk1"/>
              </a:solidFill>
              <a:latin typeface="Trebuchet MS"/>
              <a:ea typeface="Trebuchet MS"/>
              <a:cs typeface="Trebuchet MS"/>
              <a:sym typeface="Trebuchet MS"/>
            </a:endParaRPr>
          </a:p>
          <a:p>
            <a:pPr indent="-255588" lvl="0" marL="3825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0" i="0" lang="en-US" sz="2000" u="none" cap="none" strike="noStrike">
                <a:solidFill>
                  <a:schemeClr val="dk1"/>
                </a:solidFill>
                <a:latin typeface="Trebuchet MS"/>
                <a:ea typeface="Trebuchet MS"/>
                <a:cs typeface="Trebuchet MS"/>
                <a:sym typeface="Trebuchet MS"/>
              </a:rPr>
              <a:t>Additional operations:</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Is the queue empty?</a:t>
            </a:r>
            <a:endParaRPr/>
          </a:p>
          <a:p>
            <a:pPr indent="-319088" lvl="1" marL="827088" marR="0" rtl="0" algn="l">
              <a:spcBef>
                <a:spcPts val="400"/>
              </a:spcBef>
              <a:spcAft>
                <a:spcPts val="0"/>
              </a:spcAft>
              <a:buClr>
                <a:schemeClr val="dk1"/>
              </a:buClr>
              <a:buSzPts val="2000"/>
              <a:buFont typeface="Trebuchet MS"/>
              <a:buChar char="—"/>
            </a:pPr>
            <a:r>
              <a:rPr b="0" i="0" lang="en-US" sz="2000" u="none" cap="none" strike="noStrike">
                <a:solidFill>
                  <a:schemeClr val="dk1"/>
                </a:solidFill>
                <a:latin typeface="Trebuchet MS"/>
                <a:ea typeface="Trebuchet MS"/>
                <a:cs typeface="Trebuchet MS"/>
                <a:sym typeface="Trebuchet MS"/>
              </a:rPr>
              <a:t>Concatenate two queues</a:t>
            </a:r>
            <a:endParaRPr/>
          </a:p>
          <a:p>
            <a:pPr indent="-255588" lvl="0" marL="382588" marR="0" rtl="0" algn="l">
              <a:spcBef>
                <a:spcPts val="400"/>
              </a:spcBef>
              <a:spcAft>
                <a:spcPts val="0"/>
              </a:spcAft>
              <a:buClr>
                <a:schemeClr val="dk1"/>
              </a:buClr>
              <a:buSzPts val="2000"/>
              <a:buFont typeface="Noto Sans Symbols"/>
              <a:buNone/>
            </a:pPr>
            <a:r>
              <a:t/>
            </a:r>
            <a:endParaRPr b="0" i="0" sz="2000" u="none" cap="none" strike="noStrike">
              <a:solidFill>
                <a:schemeClr val="dk1"/>
              </a:solidFill>
              <a:latin typeface="Trebuchet MS"/>
              <a:ea typeface="Trebuchet MS"/>
              <a:cs typeface="Trebuchet MS"/>
              <a:sym typeface="Trebuchet MS"/>
            </a:endParaRPr>
          </a:p>
          <a:p>
            <a:pPr indent="-382588" lvl="0" marL="382588" marR="0" rtl="0" algn="l">
              <a:spcBef>
                <a:spcPts val="400"/>
              </a:spcBef>
              <a:spcAft>
                <a:spcPts val="0"/>
              </a:spcAft>
              <a:buClr>
                <a:schemeClr val="dk1"/>
              </a:buClr>
              <a:buSzPts val="2000"/>
              <a:buFont typeface="Noto Sans Symbols"/>
              <a:buChar char="▪"/>
            </a:pPr>
            <a:r>
              <a:rPr b="1" i="0" lang="en-US" sz="2000" u="none" cap="none" strike="noStrike">
                <a:solidFill>
                  <a:schemeClr val="dk1"/>
                </a:solidFill>
                <a:latin typeface="Trebuchet MS"/>
                <a:ea typeface="Trebuchet MS"/>
                <a:cs typeface="Trebuchet MS"/>
                <a:sym typeface="Trebuchet MS"/>
              </a:rPr>
              <a:t>Question</a:t>
            </a:r>
            <a:r>
              <a:rPr b="0" i="0" lang="en-US" sz="2000" u="none" cap="none" strike="noStrike">
                <a:solidFill>
                  <a:schemeClr val="dk1"/>
                </a:solidFill>
                <a:latin typeface="Trebuchet MS"/>
                <a:ea typeface="Trebuchet MS"/>
                <a:cs typeface="Trebuchet MS"/>
                <a:sym typeface="Trebuchet MS"/>
              </a:rPr>
              <a:t>: Can each of these operations be implemented in </a:t>
            </a:r>
            <a:r>
              <a:rPr b="0" i="1" lang="en-US" sz="2000" u="none" cap="none" strike="noStrike">
                <a:solidFill>
                  <a:schemeClr val="dk1"/>
                </a:solidFill>
                <a:latin typeface="Trebuchet MS"/>
                <a:ea typeface="Trebuchet MS"/>
                <a:cs typeface="Trebuchet MS"/>
                <a:sym typeface="Trebuchet MS"/>
              </a:rPr>
              <a:t>O</a:t>
            </a:r>
            <a:r>
              <a:rPr b="0" i="0" lang="en-US" sz="2000" u="none" cap="none" strike="noStrike">
                <a:solidFill>
                  <a:schemeClr val="dk1"/>
                </a:solidFill>
                <a:latin typeface="Trebuchet MS"/>
                <a:ea typeface="Trebuchet MS"/>
                <a:cs typeface="Trebuchet MS"/>
                <a:sym typeface="Trebuchet MS"/>
              </a:rPr>
              <a:t>(1) time using any one of our list data structures?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