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0058400" cy="7772400"/>
  <p:notesSz cx="69342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06"/>
    <a:srgbClr val="DDDDDD"/>
    <a:srgbClr val="FFCCCC"/>
    <a:srgbClr val="FFFFFF"/>
    <a:srgbClr val="FFFFCC"/>
    <a:srgbClr val="CC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0" y="66"/>
      </p:cViewPr>
      <p:guideLst>
        <p:guide orient="horz" pos="2448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BD6BC1-0480-40F6-94D1-F3066356530A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A3E2A-D333-4C18-931F-F94CAA303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5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84213"/>
            <a:ext cx="4425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9AFF7C0-6309-4C5A-B441-40DB1C9134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5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7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9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9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5AA3-BA0F-4D10-92DC-155136BCFEB4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B967E-B788-4982-9D2F-EE373421E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F69C9-6327-40EF-9869-0D7DADF8DFBF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7337-418F-4CAE-82FB-351C076FED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7998-5A86-4AC0-99ED-3DEF0A07834B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B57B8-AFC4-40E1-9C67-B7D759D26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9537-A0AD-4568-A42C-90D67C393337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1D008-ED92-4934-8438-3B76418EE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58DD-C31F-43B1-B1C2-308C60523EBC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A27AA-CB4B-4000-8C4B-E63128DDA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C08B-B338-45B4-BDAF-3BA05251B8D5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30494-FD1E-417E-918C-F1223980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28CD-5E35-4536-BA5C-BC480EC36C76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9BE22-0914-47B7-A591-CFC7B06C5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E843-FBF3-4CA8-AEF8-6E4BD15D6236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2385D-0B43-4ED3-A1E9-E7CBA74E8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7567-E0A6-4319-8577-453583768949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2A579-D28D-4542-90EB-EB9AFDC515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B9D-5C63-4488-BA8D-A4BB931C3DE6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26B90-5026-4214-AD8C-165A677CB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94A3-0CD5-43AA-9E5D-F015C8AE0D7D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30017-A02F-46DF-A991-B735EA42E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fld id="{5F71D8FD-E5BF-4CD7-9E0C-BD4910018702}" type="datetime1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7162800"/>
            <a:ext cx="419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F0405A85-4427-403E-BB5B-A99AF93D2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You are allowed to bring </a:t>
            </a:r>
            <a:r>
              <a:rPr lang="en-US" altLang="en-US" b="1" dirty="0">
                <a:ea typeface="ＭＳ Ｐゴシック" panose="020B0600070205080204" pitchFamily="34" charset="-128"/>
              </a:rPr>
              <a:t>ONE</a:t>
            </a:r>
            <a:r>
              <a:rPr lang="en-US" altLang="en-US" dirty="0">
                <a:ea typeface="ＭＳ Ｐゴシック" panose="020B0600070205080204" pitchFamily="34" charset="-128"/>
              </a:rPr>
              <a:t> A4-sized cheat sheet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double-sided, handwritten only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exam will have </a:t>
            </a:r>
            <a:r>
              <a:rPr lang="en-US" altLang="en-US" b="1" dirty="0">
                <a:ea typeface="ＭＳ Ｐゴシック" panose="020B0600070205080204" pitchFamily="34" charset="-128"/>
              </a:rPr>
              <a:t>FOUR</a:t>
            </a:r>
            <a:r>
              <a:rPr lang="en-US" altLang="en-US" dirty="0">
                <a:ea typeface="ＭＳ Ｐゴシック" panose="020B0600070205080204" pitchFamily="34" charset="-128"/>
              </a:rPr>
              <a:t> questions (30 points)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Question 1</a:t>
            </a:r>
            <a:r>
              <a:rPr lang="en-US" altLang="en-US" dirty="0">
                <a:ea typeface="ＭＳ Ｐゴシック" panose="020B0600070205080204" pitchFamily="34" charset="-128"/>
              </a:rPr>
              <a:t> (Bad recursion, List): 4 points; multi-select (like independent T/F questions, but selecting all/deselecting all will earn 0 points)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Question 2</a:t>
            </a:r>
            <a:r>
              <a:rPr lang="en-US" altLang="en-US" dirty="0">
                <a:ea typeface="ＭＳ Ｐゴシック" panose="020B0600070205080204" pitchFamily="34" charset="-128"/>
              </a:rPr>
              <a:t> (Asymptotic analysis, List): 6 points; multi-select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Question 3</a:t>
            </a:r>
            <a:r>
              <a:rPr lang="en-US" altLang="en-US" dirty="0">
                <a:ea typeface="ＭＳ Ｐゴシック" panose="020B0600070205080204" pitchFamily="34" charset="-128"/>
              </a:rPr>
              <a:t> (C programming, DLL): 10 points (no penalty for minor syntax errors)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Question 4</a:t>
            </a:r>
            <a:r>
              <a:rPr lang="en-US" altLang="en-US" dirty="0">
                <a:ea typeface="ＭＳ Ｐゴシック" panose="020B0600070205080204" pitchFamily="34" charset="-128"/>
              </a:rPr>
              <a:t> (Stack or Queue ADT): 5+5 points; critique your friend’s prototype and suggest a better one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Practice Exam 1</a:t>
            </a:r>
          </a:p>
        </p:txBody>
      </p:sp>
    </p:spTree>
    <p:extLst>
      <p:ext uri="{BB962C8B-B14F-4D97-AF65-F5344CB8AC3E}">
        <p14:creationId xmlns:p14="http://schemas.microsoft.com/office/powerpoint/2010/main" val="2584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Consider this </a:t>
            </a:r>
            <a:r>
              <a:rPr lang="en-US" altLang="en-US" b="1" dirty="0">
                <a:ea typeface="ＭＳ Ｐゴシック" panose="020B0600070205080204" pitchFamily="34" charset="-128"/>
              </a:rPr>
              <a:t>INCORRECT</a:t>
            </a:r>
            <a:r>
              <a:rPr lang="en-US" altLang="en-US" dirty="0">
                <a:ea typeface="ＭＳ Ｐゴシック" panose="020B0600070205080204" pitchFamily="34" charset="-128"/>
              </a:rPr>
              <a:t> implementation of the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forall</a:t>
            </a:r>
            <a:r>
              <a:rPr lang="en-US" altLang="en-US" dirty="0">
                <a:ea typeface="ＭＳ Ｐゴシック" panose="020B0600070205080204" pitchFamily="34" charset="-128"/>
              </a:rPr>
              <a:t> function in the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ea typeface="ＭＳ Ｐゴシック" panose="020B0600070205080204" pitchFamily="34" charset="-128"/>
              </a:rPr>
              <a:t> ADT defined in class: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1: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ListEntry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forall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(List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    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(*task)(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void*),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        void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2: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ListEntry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s = start(list);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3:   if(s == NULL) {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4:   if(!task(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getData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(s),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5:     return list;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6: 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7: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forall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(next(list, s), task,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8: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code is incorrect because: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 1 (4 points)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8400" y="5839361"/>
            <a:ext cx="4455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list can be NULL in Line 2</a:t>
            </a:r>
          </a:p>
          <a:p>
            <a:r>
              <a:rPr lang="en-US" dirty="0"/>
              <a:t>B) s can be NULL in Line 4</a:t>
            </a:r>
          </a:p>
          <a:p>
            <a:r>
              <a:rPr lang="en-US" dirty="0"/>
              <a:t>C) there is a logical error in Line 5</a:t>
            </a:r>
          </a:p>
          <a:p>
            <a:r>
              <a:rPr lang="en-US" dirty="0"/>
              <a:t>D) Line 7 can cause infinite recursion</a:t>
            </a:r>
          </a:p>
        </p:txBody>
      </p:sp>
    </p:spTree>
    <p:extLst>
      <p:ext uri="{BB962C8B-B14F-4D97-AF65-F5344CB8AC3E}">
        <p14:creationId xmlns:p14="http://schemas.microsoft.com/office/powerpoint/2010/main" val="16847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following function returns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first</a:t>
            </a:r>
            <a:r>
              <a:rPr lang="en-US" altLang="en-US" dirty="0">
                <a:ea typeface="ＭＳ Ｐゴシック" panose="020B0600070205080204" pitchFamily="34" charset="-128"/>
              </a:rPr>
              <a:t> position of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data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ea typeface="ＭＳ Ｐゴシック" panose="020B0600070205080204" pitchFamily="34" charset="-128"/>
              </a:rPr>
              <a:t>, or returns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-1</a:t>
            </a:r>
            <a:r>
              <a:rPr lang="en-US" altLang="en-US" dirty="0">
                <a:ea typeface="ＭＳ Ｐゴシック" panose="020B0600070205080204" pitchFamily="34" charset="-128"/>
              </a:rPr>
              <a:t> if no such position exists: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findPosition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(List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ListEntry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e = start(list);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if(e == NULL) { return -1;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for(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 size(list); ++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getData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(e) == data) {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e = next(list, e);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-1;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worst-case running time on a list with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elements is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 2 (6 points)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4240" y="5638800"/>
            <a:ext cx="4870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with ArrayList1 implementation</a:t>
            </a:r>
            <a:endParaRPr lang="en-US" i="1" dirty="0"/>
          </a:p>
          <a:p>
            <a:r>
              <a:rPr lang="en-US" dirty="0"/>
              <a:t>B)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with ArrayList2 implementation</a:t>
            </a:r>
          </a:p>
          <a:p>
            <a:r>
              <a:rPr lang="en-US" dirty="0"/>
              <a:t>C)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with LinkedList1 implementation</a:t>
            </a:r>
            <a:endParaRPr lang="en-US" i="1" dirty="0"/>
          </a:p>
          <a:p>
            <a:r>
              <a:rPr lang="en-US" dirty="0"/>
              <a:t>D)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with LinkedList2 implementation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0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Complete the following C function: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sameDLL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*p,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*q)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// Assume that p != NULL &amp;&amp; q != NULL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// Return 1 if p and q are part of the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// same doubly-linked list, and return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// 0 otherwise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 3 (10 points)</a:t>
            </a:r>
          </a:p>
        </p:txBody>
      </p:sp>
    </p:spTree>
    <p:extLst>
      <p:ext uri="{BB962C8B-B14F-4D97-AF65-F5344CB8AC3E}">
        <p14:creationId xmlns:p14="http://schemas.microsoft.com/office/powerpoint/2010/main" val="364236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Consider the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Stack</a:t>
            </a:r>
            <a:r>
              <a:rPr lang="en-US" altLang="en-US" dirty="0">
                <a:ea typeface="ＭＳ Ｐゴシック" panose="020B0600070205080204" pitchFamily="34" charset="-128"/>
              </a:rPr>
              <a:t> ADT. We want to add a new operation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multi_pop</a:t>
            </a:r>
            <a:r>
              <a:rPr lang="en-US" altLang="en-US" dirty="0">
                <a:ea typeface="ＭＳ Ｐゴシック" panose="020B0600070205080204" pitchFamily="34" charset="-128"/>
              </a:rPr>
              <a:t> that pops the top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data items from the stack and stores them in a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ea typeface="ＭＳ Ｐゴシック" panose="020B0600070205080204" pitchFamily="34" charset="-128"/>
              </a:rPr>
              <a:t> (items appear in the list in the order in which they were popped). The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ea typeface="ＭＳ Ｐゴシック" panose="020B0600070205080204" pitchFamily="34" charset="-128"/>
              </a:rPr>
              <a:t> should be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 if the operation fails for any reason, or if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0.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57200" indent="-457200">
              <a:buAutoNum type="alphaLcParenR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Critique the following function prototype proposed by your friend:</a:t>
            </a:r>
          </a:p>
          <a:p>
            <a:pPr marL="457200" indent="-457200">
              <a:buAutoNum type="alphaLcParenR"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445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List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multi_pop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(Stack s,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k);</a:t>
            </a:r>
          </a:p>
          <a:p>
            <a:pPr marL="457200" indent="-457200">
              <a:buAutoNum type="alphaLcParenR"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57200" indent="-457200">
              <a:buAutoNum type="alphaLcParenR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Based on your critique, propose a better prototype for this function.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 4 (5+5 points)</a:t>
            </a:r>
          </a:p>
        </p:txBody>
      </p:sp>
    </p:spTree>
    <p:extLst>
      <p:ext uri="{BB962C8B-B14F-4D97-AF65-F5344CB8AC3E}">
        <p14:creationId xmlns:p14="http://schemas.microsoft.com/office/powerpoint/2010/main" val="41448583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32279</TotalTime>
  <Words>536</Words>
  <Application>Microsoft Office PowerPoint</Application>
  <PresentationFormat>Custom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Practice Exam 1</vt:lpstr>
      <vt:lpstr>Question 1 (4 points)</vt:lpstr>
      <vt:lpstr>Question 2 (6 points)</vt:lpstr>
      <vt:lpstr>Question 3 (10 points)</vt:lpstr>
      <vt:lpstr>Question 4 (5+5 points)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CS232</dc:title>
  <dc:subject>CS232 @ UIUC</dc:subject>
  <dc:creator>Howard Huang</dc:creator>
  <dc:description>Copyright ©2001-2003 Howard Huang</dc:description>
  <cp:lastModifiedBy>VISITOR</cp:lastModifiedBy>
  <cp:revision>231</cp:revision>
  <dcterms:created xsi:type="dcterms:W3CDTF">2003-01-14T01:32:12Z</dcterms:created>
  <dcterms:modified xsi:type="dcterms:W3CDTF">2016-08-31T02:15:16Z</dcterms:modified>
</cp:coreProperties>
</file>