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61" r:id="rId4"/>
    <p:sldId id="262" r:id="rId5"/>
    <p:sldId id="264" r:id="rId6"/>
    <p:sldId id="265" r:id="rId7"/>
    <p:sldId id="266" r:id="rId8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4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6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4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8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9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9/7/2016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we want to print all nodes in a tree: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("%d\n", node-&gt;data);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forall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Question 1: What happens on this?</a:t>
            </a: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Question 2: How about with this change?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first version: </a:t>
            </a:r>
            <a:r>
              <a:rPr lang="en-US" altLang="en-US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preorder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(this, left, right)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second version: </a:t>
            </a:r>
            <a:r>
              <a:rPr lang="en-US" altLang="en-US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inorder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(left, this, right)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also: </a:t>
            </a:r>
            <a:r>
              <a:rPr lang="en-US" altLang="en-US" dirty="0" err="1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postorder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		(left, right, this)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Simplified </a:t>
            </a:r>
            <a:r>
              <a:rPr lang="en-US" altLang="en-US" dirty="0" err="1">
                <a:ea typeface="ＭＳ Ｐゴシック" panose="020B0600070205080204" pitchFamily="34" charset="-128"/>
              </a:rPr>
              <a:t>forall</a:t>
            </a:r>
            <a:r>
              <a:rPr lang="en-US" altLang="en-US" dirty="0">
                <a:ea typeface="ＭＳ Ｐゴシック" panose="020B0600070205080204" pitchFamily="34" charset="-128"/>
              </a:rPr>
              <a:t> function for trees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24800" y="1838020"/>
            <a:ext cx="1425677" cy="2886380"/>
            <a:chOff x="7772400" y="3352800"/>
            <a:chExt cx="1425677" cy="2886380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772400" y="3352800"/>
              <a:ext cx="673113" cy="759325"/>
              <a:chOff x="7772400" y="3352800"/>
              <a:chExt cx="673113" cy="759325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7772400" y="3352800"/>
                <a:ext cx="476071" cy="56263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0" name="Straight Connector 29"/>
              <p:cNvCxnSpPr>
                <a:stCxn id="29" idx="5"/>
                <a:endCxn id="17" idx="0"/>
              </p:cNvCxnSpPr>
              <p:nvPr/>
            </p:nvCxnSpPr>
            <p:spPr bwMode="auto">
              <a:xfrm>
                <a:off x="8178752" y="3833035"/>
                <a:ext cx="266761" cy="279090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Rectangle: Rounded Corners 1"/>
          <p:cNvSpPr/>
          <p:nvPr/>
        </p:nvSpPr>
        <p:spPr bwMode="auto">
          <a:xfrm>
            <a:off x="1385668" y="3019864"/>
            <a:ext cx="4176932" cy="298940"/>
          </a:xfrm>
          <a:prstGeom prst="roundRect">
            <a:avLst/>
          </a:prstGeom>
          <a:solidFill>
            <a:srgbClr val="FFFF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28" name="Rectangle: Rounded Corners 27"/>
          <p:cNvSpPr/>
          <p:nvPr/>
        </p:nvSpPr>
        <p:spPr bwMode="auto">
          <a:xfrm>
            <a:off x="1371600" y="3395004"/>
            <a:ext cx="4191000" cy="282524"/>
          </a:xfrm>
          <a:prstGeom prst="roundRect">
            <a:avLst/>
          </a:prstGeom>
          <a:solidFill>
            <a:srgbClr val="92D05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5" name="Rectangle: Rounded Corners 34"/>
          <p:cNvSpPr/>
          <p:nvPr/>
        </p:nvSpPr>
        <p:spPr bwMode="auto">
          <a:xfrm>
            <a:off x="1385668" y="3747868"/>
            <a:ext cx="4176932" cy="283464"/>
          </a:xfrm>
          <a:prstGeom prst="roundRect">
            <a:avLst/>
          </a:prstGeom>
          <a:solidFill>
            <a:srgbClr val="00B0F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" name="Arrow: Curved Left 2"/>
          <p:cNvSpPr/>
          <p:nvPr/>
        </p:nvSpPr>
        <p:spPr bwMode="auto">
          <a:xfrm rot="10800000">
            <a:off x="966210" y="2919984"/>
            <a:ext cx="329190" cy="585216"/>
          </a:xfrm>
          <a:prstGeom prst="curvedLef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 animBg="1"/>
      <p:bldP spid="28" grpId="0" animBg="1"/>
      <p:bldP spid="3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*node,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(*task)(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void*), void*),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void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if(!task(node-&gt;data,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 { return node;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*temp = preorder(node-&gt;left, task,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if(temp != NULL) { return temp;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preorder(node-&gt;right, task,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 preorder</a:t>
            </a:r>
          </a:p>
        </p:txBody>
      </p:sp>
    </p:spTree>
    <p:extLst>
      <p:ext uri="{BB962C8B-B14F-4D97-AF65-F5344CB8AC3E}">
        <p14:creationId xmlns:p14="http://schemas.microsoft.com/office/powerpoint/2010/main" val="11245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 does this function compute?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strange(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0;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strange(node-&gt;left)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+ node-&gt;data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+ strange(node-&gt;right);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For the example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0 + 3 + 4 + 1 + 2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in general, sum of data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Question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The above function uses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inorder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traversal. What would happen if we used preorder traversal?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Postorder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?</a:t>
            </a:r>
            <a:endParaRPr lang="en-US" altLang="en-US" b="1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42339" y="1676400"/>
            <a:ext cx="1425677" cy="2886380"/>
            <a:chOff x="7772400" y="3352800"/>
            <a:chExt cx="1425677" cy="2886380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772400" y="3352800"/>
              <a:ext cx="673113" cy="759325"/>
              <a:chOff x="7772400" y="3352800"/>
              <a:chExt cx="673113" cy="759325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7772400" y="3352800"/>
                <a:ext cx="476071" cy="56263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0" name="Straight Connector 29"/>
              <p:cNvCxnSpPr>
                <a:stCxn id="29" idx="5"/>
                <a:endCxn id="17" idx="0"/>
              </p:cNvCxnSpPr>
              <p:nvPr/>
            </p:nvCxnSpPr>
            <p:spPr bwMode="auto">
              <a:xfrm>
                <a:off x="8178752" y="3833035"/>
                <a:ext cx="266761" cy="279090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4963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following function frees memory used by a tree: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free(node);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Question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The above function uses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postorder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traversal. What would happen if we used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inorder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traversal? Preorder?</a:t>
            </a:r>
            <a:endParaRPr lang="en-US" altLang="en-US" b="1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Freeing 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00" y="2362200"/>
            <a:ext cx="1371600" cy="2127055"/>
            <a:chOff x="7826477" y="4112125"/>
            <a:chExt cx="1371600" cy="2127055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TextBox 1"/>
          <p:cNvSpPr txBox="1"/>
          <p:nvPr/>
        </p:nvSpPr>
        <p:spPr>
          <a:xfrm>
            <a:off x="853440" y="2977217"/>
            <a:ext cx="408509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509588"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free(node);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freeTree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</p:txBody>
      </p:sp>
    </p:spTree>
    <p:extLst>
      <p:ext uri="{BB962C8B-B14F-4D97-AF65-F5344CB8AC3E}">
        <p14:creationId xmlns:p14="http://schemas.microsoft.com/office/powerpoint/2010/main" val="14241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Evaluating the tree: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assume node != NULL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eval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isInt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(node-&gt;data))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toInt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(node-&gt;data);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isPlus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(node-&gt;data))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eval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-&gt;left)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+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eval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-&gt;right);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isMult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(node-&gt;data)) { ...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isUMinus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(node-&gt;data))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–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eval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never reach here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application: expression trees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543800" y="2435725"/>
            <a:ext cx="476071" cy="56263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cxnSp>
        <p:nvCxnSpPr>
          <p:cNvPr id="22" name="Straight Connector 21"/>
          <p:cNvCxnSpPr>
            <a:stCxn id="17" idx="3"/>
            <a:endCxn id="32" idx="0"/>
          </p:cNvCxnSpPr>
          <p:nvPr/>
        </p:nvCxnSpPr>
        <p:spPr bwMode="auto">
          <a:xfrm flipH="1">
            <a:off x="7356590" y="2915960"/>
            <a:ext cx="256929" cy="276042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6765690" y="4000150"/>
            <a:ext cx="476071" cy="56263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108723" y="1676400"/>
            <a:ext cx="476071" cy="56263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0" name="Straight Connector 29"/>
          <p:cNvCxnSpPr>
            <a:stCxn id="29" idx="5"/>
            <a:endCxn id="17" idx="0"/>
          </p:cNvCxnSpPr>
          <p:nvPr/>
        </p:nvCxnSpPr>
        <p:spPr bwMode="auto">
          <a:xfrm>
            <a:off x="7515075" y="2156635"/>
            <a:ext cx="266761" cy="279090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7118554" y="3192002"/>
            <a:ext cx="476071" cy="56263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3" name="Straight Connector 32"/>
          <p:cNvCxnSpPr>
            <a:stCxn id="32" idx="3"/>
            <a:endCxn id="26" idx="0"/>
          </p:cNvCxnSpPr>
          <p:nvPr/>
        </p:nvCxnSpPr>
        <p:spPr bwMode="auto">
          <a:xfrm flipH="1">
            <a:off x="7003726" y="3672237"/>
            <a:ext cx="184547" cy="327913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9" idx="3"/>
            <a:endCxn id="20" idx="0"/>
          </p:cNvCxnSpPr>
          <p:nvPr/>
        </p:nvCxnSpPr>
        <p:spPr bwMode="auto">
          <a:xfrm flipH="1">
            <a:off x="6936780" y="2156635"/>
            <a:ext cx="241662" cy="249082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698744" y="2405717"/>
            <a:ext cx="476071" cy="56263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524929" y="4030674"/>
            <a:ext cx="476071" cy="56263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28" name="Straight Connector 27"/>
          <p:cNvCxnSpPr>
            <a:stCxn id="32" idx="5"/>
            <a:endCxn id="25" idx="0"/>
          </p:cNvCxnSpPr>
          <p:nvPr/>
        </p:nvCxnSpPr>
        <p:spPr bwMode="auto">
          <a:xfrm>
            <a:off x="7524906" y="3672237"/>
            <a:ext cx="238059" cy="358437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7" idx="5"/>
            <a:endCxn id="35" idx="0"/>
          </p:cNvCxnSpPr>
          <p:nvPr/>
        </p:nvCxnSpPr>
        <p:spPr bwMode="auto">
          <a:xfrm>
            <a:off x="7950152" y="2915960"/>
            <a:ext cx="333994" cy="276042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046110" y="3192002"/>
            <a:ext cx="476071" cy="56263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the data-type used in tree nodes supports ordering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any two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can be compared using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We can then define an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ordered binary tree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where </a:t>
            </a:r>
            <a:r>
              <a:rPr lang="en-US" altLang="en-US" b="1" i="1" u="sng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every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node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satisfies this </a:t>
            </a:r>
            <a:r>
              <a:rPr lang="en-US" altLang="en-US" i="1" u="sng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ordering property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the data at all nodes in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’s left sub-tree is less than or equal to the data at node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the data at all nodes in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’s right sub-tree is greater than the data at node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Finding data in a tree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without the ordering property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with the ordering property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Ordered Binary Trees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4724400"/>
            <a:ext cx="1371600" cy="2127055"/>
            <a:chOff x="7826477" y="4112125"/>
            <a:chExt cx="1371600" cy="2127055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813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function assumes that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</a:t>
            </a:r>
            <a:r>
              <a:rPr lang="en-US" altLang="en-US" dirty="0">
                <a:ea typeface="ＭＳ Ｐゴシック" panose="020B0600070205080204" pitchFamily="34" charset="-128"/>
              </a:rPr>
              <a:t> is the root of an ordered tree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find(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0;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==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if(D &lt; node-&gt;data)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find(node-&gt;left,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 else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find(node-&gt;right, D);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Finding data in an ordered tree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4724400"/>
            <a:ext cx="1371600" cy="2127055"/>
            <a:chOff x="7826477" y="4112125"/>
            <a:chExt cx="1371600" cy="2127055"/>
          </a:xfrm>
        </p:grpSpPr>
        <p:grpSp>
          <p:nvGrpSpPr>
            <p:cNvPr id="16" name="Group 15"/>
            <p:cNvGrpSpPr/>
            <p:nvPr/>
          </p:nvGrpSpPr>
          <p:grpSpPr>
            <a:xfrm>
              <a:off x="8064513" y="4112125"/>
              <a:ext cx="895529" cy="756277"/>
              <a:chOff x="8064513" y="4112125"/>
              <a:chExt cx="895529" cy="756277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8207477" y="4112125"/>
                <a:ext cx="476071" cy="56263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18" name="Straight Connector 17"/>
              <p:cNvCxnSpPr>
                <a:stCxn id="17" idx="3"/>
                <a:endCxn id="23" idx="0"/>
              </p:cNvCxnSpPr>
              <p:nvPr/>
            </p:nvCxnSpPr>
            <p:spPr bwMode="auto">
              <a:xfrm flipH="1">
                <a:off x="8064513" y="4592360"/>
                <a:ext cx="21268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17" idx="5"/>
                <a:endCxn id="32" idx="0"/>
              </p:cNvCxnSpPr>
              <p:nvPr/>
            </p:nvCxnSpPr>
            <p:spPr bwMode="auto">
              <a:xfrm>
                <a:off x="8613829" y="4592360"/>
                <a:ext cx="346213" cy="276042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Oval 22"/>
            <p:cNvSpPr/>
            <p:nvPr/>
          </p:nvSpPr>
          <p:spPr bwMode="auto">
            <a:xfrm>
              <a:off x="7826477" y="4868402"/>
              <a:ext cx="476071" cy="56263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8439329" y="5676550"/>
              <a:ext cx="476071" cy="56263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677365" y="4868402"/>
              <a:ext cx="520712" cy="808148"/>
              <a:chOff x="8677365" y="4868402"/>
              <a:chExt cx="520712" cy="808148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8722006" y="4868402"/>
                <a:ext cx="476071" cy="562630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33" name="Straight Connector 32"/>
              <p:cNvCxnSpPr>
                <a:stCxn id="32" idx="3"/>
                <a:endCxn id="26" idx="0"/>
              </p:cNvCxnSpPr>
              <p:nvPr/>
            </p:nvCxnSpPr>
            <p:spPr bwMode="auto">
              <a:xfrm flipH="1">
                <a:off x="8677365" y="5348637"/>
                <a:ext cx="114360" cy="327913"/>
              </a:xfrm>
              <a:prstGeom prst="line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352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32254</TotalTime>
  <Words>604</Words>
  <Application>Microsoft Office PowerPoint</Application>
  <PresentationFormat>Custom</PresentationFormat>
  <Paragraphs>144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Simplified forall function for trees</vt:lpstr>
      <vt:lpstr>General preorder</vt:lpstr>
      <vt:lpstr>Question</vt:lpstr>
      <vt:lpstr>Freeing memory</vt:lpstr>
      <vt:lpstr>An application: expression trees</vt:lpstr>
      <vt:lpstr>Ordered Binary Trees</vt:lpstr>
      <vt:lpstr>Finding data in an ordered tree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223</cp:revision>
  <dcterms:created xsi:type="dcterms:W3CDTF">2003-01-14T01:32:12Z</dcterms:created>
  <dcterms:modified xsi:type="dcterms:W3CDTF">2016-09-06T23:41:13Z</dcterms:modified>
</cp:coreProperties>
</file>